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Lora Medium"/>
      <p:regular r:id="rId44"/>
      <p:bold r:id="rId45"/>
      <p:italic r:id="rId46"/>
      <p:boldItalic r:id="rId47"/>
    </p:embeddedFont>
    <p:embeddedFont>
      <p:font typeface="Unbounded Medium"/>
      <p:regular r:id="rId48"/>
      <p:bold r:id="rId49"/>
    </p:embeddedFont>
    <p:embeddedFont>
      <p:font typeface="Lora"/>
      <p:regular r:id="rId50"/>
      <p:bold r:id="rId51"/>
      <p:italic r:id="rId52"/>
      <p:boldItalic r:id="rId53"/>
    </p:embeddedFont>
    <p:embeddedFont>
      <p:font typeface="Unbounded Black"/>
      <p:bold r:id="rId54"/>
    </p:embeddedFont>
    <p:embeddedFont>
      <p:font typeface="Ultra"/>
      <p:regular r:id="rId55"/>
    </p:embeddedFont>
    <p:embeddedFont>
      <p:font typeface="Unbounded ExtraBold"/>
      <p:bold r:id="rId56"/>
    </p:embeddedFont>
    <p:embeddedFont>
      <p:font typeface="Unbounded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279087-440D-44EC-B3C7-902FA0866520}">
  <a:tblStyle styleId="{D0279087-440D-44EC-B3C7-902FA08665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LoraMedium-regular.fntdata"/><Relationship Id="rId43" Type="http://schemas.openxmlformats.org/officeDocument/2006/relationships/slide" Target="slides/slide38.xml"/><Relationship Id="rId46" Type="http://schemas.openxmlformats.org/officeDocument/2006/relationships/font" Target="fonts/LoraMedium-italic.fntdata"/><Relationship Id="rId45" Type="http://schemas.openxmlformats.org/officeDocument/2006/relationships/font" Target="fonts/Lora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UnboundedMedium-regular.fntdata"/><Relationship Id="rId47" Type="http://schemas.openxmlformats.org/officeDocument/2006/relationships/font" Target="fonts/LoraMedium-boldItalic.fntdata"/><Relationship Id="rId49" Type="http://schemas.openxmlformats.org/officeDocument/2006/relationships/font" Target="fonts/Unbounded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ora-bold.fntdata"/><Relationship Id="rId50" Type="http://schemas.openxmlformats.org/officeDocument/2006/relationships/font" Target="fonts/Lora-regular.fntdata"/><Relationship Id="rId53" Type="http://schemas.openxmlformats.org/officeDocument/2006/relationships/font" Target="fonts/Lora-boldItalic.fntdata"/><Relationship Id="rId52" Type="http://schemas.openxmlformats.org/officeDocument/2006/relationships/font" Target="fonts/Lora-italic.fntdata"/><Relationship Id="rId11" Type="http://schemas.openxmlformats.org/officeDocument/2006/relationships/slide" Target="slides/slide6.xml"/><Relationship Id="rId55" Type="http://schemas.openxmlformats.org/officeDocument/2006/relationships/font" Target="fonts/Ultra-regular.fntdata"/><Relationship Id="rId10" Type="http://schemas.openxmlformats.org/officeDocument/2006/relationships/slide" Target="slides/slide5.xml"/><Relationship Id="rId54" Type="http://schemas.openxmlformats.org/officeDocument/2006/relationships/font" Target="fonts/UnboundedBlack-bold.fntdata"/><Relationship Id="rId13" Type="http://schemas.openxmlformats.org/officeDocument/2006/relationships/slide" Target="slides/slide8.xml"/><Relationship Id="rId57" Type="http://schemas.openxmlformats.org/officeDocument/2006/relationships/font" Target="fonts/Unbounded-regular.fntdata"/><Relationship Id="rId12" Type="http://schemas.openxmlformats.org/officeDocument/2006/relationships/slide" Target="slides/slide7.xml"/><Relationship Id="rId56" Type="http://schemas.openxmlformats.org/officeDocument/2006/relationships/font" Target="fonts/Unbounded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Unbounde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a24c19041e_2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a24c19041e_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ec80f3e097_1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ec80f3e097_1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ec80f3e097_1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ec80f3e097_1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ec80f3e09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ec80f3e09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9d60a343f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9d60a343f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d5b922516_4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d5b922516_4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a24c19041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a24c19041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9e920a92a9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9e920a92a9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e920a92a9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e920a92a9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ee22e307c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ee22e307c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44c81a265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44c81a265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ec6f08943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ec6f08943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ec80f3e09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ec80f3e09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a24c19041e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a24c19041e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a36859ce2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a36859ce2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46564e076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a46564e07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a24c19041e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a24c19041e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a24c19041e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a24c19041e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a24c19041e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a24c19041e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a280536e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a280536e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63186dd0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63186dd0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ec6f0894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ec6f0894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a280536e0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a280536e0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a46564e07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a46564e07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a24c19041e_2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2a24c19041e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63186dd09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263186dd09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63186dd09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63186dd09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63186dd09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263186dd09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ec80f3e097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ec80f3e097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ec80f3e097_13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ec80f3e097_13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ec80f3e097_13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1ec80f3e097_13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a24c19041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a24c19041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e920a92a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e920a92a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ee22e307c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9ee22e307c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ec80f3e097_13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ec80f3e097_1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9e920a92a9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9e920a92a9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e920a92a9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9e920a92a9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1634866" y="1758226"/>
            <a:ext cx="11005066" cy="5487839"/>
            <a:chOff x="60998" y="679535"/>
            <a:chExt cx="8527092" cy="4252161"/>
          </a:xfrm>
        </p:grpSpPr>
        <p:sp>
          <p:nvSpPr>
            <p:cNvPr id="10" name="Google Shape;10;p2"/>
            <p:cNvSpPr/>
            <p:nvPr/>
          </p:nvSpPr>
          <p:spPr>
            <a:xfrm>
              <a:off x="60998" y="679535"/>
              <a:ext cx="8527092" cy="4252161"/>
            </a:xfrm>
            <a:custGeom>
              <a:rect b="b" l="l" r="r" t="t"/>
              <a:pathLst>
                <a:path extrusionOk="0" h="141174" w="283104">
                  <a:moveTo>
                    <a:pt x="0" y="1"/>
                  </a:moveTo>
                  <a:lnTo>
                    <a:pt x="0" y="141173"/>
                  </a:lnTo>
                  <a:lnTo>
                    <a:pt x="283103" y="141173"/>
                  </a:lnTo>
                  <a:lnTo>
                    <a:pt x="283103" y="36296"/>
                  </a:lnTo>
                  <a:cubicBezTo>
                    <a:pt x="282226" y="36128"/>
                    <a:pt x="281302" y="36077"/>
                    <a:pt x="280395" y="36077"/>
                  </a:cubicBezTo>
                  <a:cubicBezTo>
                    <a:pt x="279662" y="36077"/>
                    <a:pt x="278940" y="36111"/>
                    <a:pt x="278264" y="36144"/>
                  </a:cubicBezTo>
                  <a:cubicBezTo>
                    <a:pt x="273878" y="36447"/>
                    <a:pt x="269568" y="36598"/>
                    <a:pt x="265334" y="36901"/>
                  </a:cubicBezTo>
                  <a:cubicBezTo>
                    <a:pt x="263953" y="36991"/>
                    <a:pt x="262537" y="37069"/>
                    <a:pt x="261118" y="37069"/>
                  </a:cubicBezTo>
                  <a:cubicBezTo>
                    <a:pt x="258962" y="37069"/>
                    <a:pt x="256800" y="36888"/>
                    <a:pt x="254748" y="36296"/>
                  </a:cubicBezTo>
                  <a:cubicBezTo>
                    <a:pt x="252579" y="35573"/>
                    <a:pt x="250314" y="34370"/>
                    <a:pt x="248144" y="34370"/>
                  </a:cubicBezTo>
                  <a:cubicBezTo>
                    <a:pt x="247591" y="34370"/>
                    <a:pt x="247043" y="34448"/>
                    <a:pt x="246506" y="34632"/>
                  </a:cubicBezTo>
                  <a:cubicBezTo>
                    <a:pt x="245447" y="34935"/>
                    <a:pt x="244615" y="35615"/>
                    <a:pt x="243784" y="36144"/>
                  </a:cubicBezTo>
                  <a:cubicBezTo>
                    <a:pt x="242459" y="36895"/>
                    <a:pt x="236653" y="38135"/>
                    <a:pt x="232123" y="38135"/>
                  </a:cubicBezTo>
                  <a:cubicBezTo>
                    <a:pt x="228892" y="38135"/>
                    <a:pt x="226310" y="37504"/>
                    <a:pt x="226468" y="35615"/>
                  </a:cubicBezTo>
                  <a:lnTo>
                    <a:pt x="226468" y="35615"/>
                  </a:lnTo>
                  <a:cubicBezTo>
                    <a:pt x="223921" y="35947"/>
                    <a:pt x="221294" y="36158"/>
                    <a:pt x="218675" y="36158"/>
                  </a:cubicBezTo>
                  <a:cubicBezTo>
                    <a:pt x="217716" y="36158"/>
                    <a:pt x="216758" y="36130"/>
                    <a:pt x="215806" y="36069"/>
                  </a:cubicBezTo>
                  <a:cubicBezTo>
                    <a:pt x="215201" y="36069"/>
                    <a:pt x="214672" y="35993"/>
                    <a:pt x="214294" y="35615"/>
                  </a:cubicBezTo>
                  <a:cubicBezTo>
                    <a:pt x="213991" y="35313"/>
                    <a:pt x="213991" y="34859"/>
                    <a:pt x="213916" y="34481"/>
                  </a:cubicBezTo>
                  <a:cubicBezTo>
                    <a:pt x="213537" y="31305"/>
                    <a:pt x="214294" y="19434"/>
                    <a:pt x="214596" y="16409"/>
                  </a:cubicBezTo>
                  <a:cubicBezTo>
                    <a:pt x="211647" y="16182"/>
                    <a:pt x="208774" y="16106"/>
                    <a:pt x="205900" y="15955"/>
                  </a:cubicBezTo>
                  <a:lnTo>
                    <a:pt x="205900" y="18451"/>
                  </a:lnTo>
                  <a:cubicBezTo>
                    <a:pt x="205725" y="18490"/>
                    <a:pt x="205544" y="18509"/>
                    <a:pt x="205362" y="18509"/>
                  </a:cubicBezTo>
                  <a:cubicBezTo>
                    <a:pt x="204839" y="18509"/>
                    <a:pt x="204307" y="18353"/>
                    <a:pt x="203859" y="18072"/>
                  </a:cubicBezTo>
                  <a:lnTo>
                    <a:pt x="203859" y="15653"/>
                  </a:lnTo>
                  <a:cubicBezTo>
                    <a:pt x="200078" y="16333"/>
                    <a:pt x="196297" y="16711"/>
                    <a:pt x="192441" y="16787"/>
                  </a:cubicBezTo>
                  <a:cubicBezTo>
                    <a:pt x="192290" y="17241"/>
                    <a:pt x="192063" y="17770"/>
                    <a:pt x="191760" y="18299"/>
                  </a:cubicBezTo>
                  <a:cubicBezTo>
                    <a:pt x="191514" y="18222"/>
                    <a:pt x="191267" y="18189"/>
                    <a:pt x="191021" y="18189"/>
                  </a:cubicBezTo>
                  <a:cubicBezTo>
                    <a:pt x="190057" y="18189"/>
                    <a:pt x="189094" y="18694"/>
                    <a:pt x="188131" y="19055"/>
                  </a:cubicBezTo>
                  <a:cubicBezTo>
                    <a:pt x="186518" y="19660"/>
                    <a:pt x="184804" y="19996"/>
                    <a:pt x="183123" y="19996"/>
                  </a:cubicBezTo>
                  <a:cubicBezTo>
                    <a:pt x="182283" y="19996"/>
                    <a:pt x="181451" y="19912"/>
                    <a:pt x="180645" y="19736"/>
                  </a:cubicBezTo>
                  <a:lnTo>
                    <a:pt x="180645" y="19736"/>
                  </a:lnTo>
                  <a:cubicBezTo>
                    <a:pt x="180720" y="21400"/>
                    <a:pt x="180947" y="32515"/>
                    <a:pt x="181023" y="34254"/>
                  </a:cubicBezTo>
                  <a:lnTo>
                    <a:pt x="177620" y="34254"/>
                  </a:lnTo>
                  <a:lnTo>
                    <a:pt x="177620" y="37657"/>
                  </a:lnTo>
                  <a:cubicBezTo>
                    <a:pt x="177620" y="39018"/>
                    <a:pt x="167337" y="41211"/>
                    <a:pt x="165295" y="41286"/>
                  </a:cubicBezTo>
                  <a:cubicBezTo>
                    <a:pt x="164247" y="41343"/>
                    <a:pt x="163188" y="41368"/>
                    <a:pt x="162122" y="41368"/>
                  </a:cubicBezTo>
                  <a:cubicBezTo>
                    <a:pt x="156113" y="41368"/>
                    <a:pt x="149868" y="40594"/>
                    <a:pt x="143896" y="40530"/>
                  </a:cubicBezTo>
                  <a:cubicBezTo>
                    <a:pt x="142988" y="40530"/>
                    <a:pt x="142157" y="40530"/>
                    <a:pt x="141325" y="40908"/>
                  </a:cubicBezTo>
                  <a:cubicBezTo>
                    <a:pt x="140569" y="41286"/>
                    <a:pt x="139964" y="41967"/>
                    <a:pt x="139359" y="42496"/>
                  </a:cubicBezTo>
                  <a:cubicBezTo>
                    <a:pt x="137640" y="43846"/>
                    <a:pt x="134989" y="44312"/>
                    <a:pt x="131978" y="44312"/>
                  </a:cubicBezTo>
                  <a:cubicBezTo>
                    <a:pt x="125713" y="44312"/>
                    <a:pt x="117888" y="42298"/>
                    <a:pt x="113650" y="42042"/>
                  </a:cubicBezTo>
                  <a:cubicBezTo>
                    <a:pt x="113045" y="42042"/>
                    <a:pt x="112364" y="41967"/>
                    <a:pt x="111911" y="41589"/>
                  </a:cubicBezTo>
                  <a:cubicBezTo>
                    <a:pt x="111230" y="41059"/>
                    <a:pt x="111154" y="40228"/>
                    <a:pt x="110776" y="39547"/>
                  </a:cubicBezTo>
                  <a:cubicBezTo>
                    <a:pt x="109726" y="37723"/>
                    <a:pt x="107505" y="37313"/>
                    <a:pt x="105234" y="37313"/>
                  </a:cubicBezTo>
                  <a:cubicBezTo>
                    <a:pt x="104397" y="37313"/>
                    <a:pt x="103555" y="37369"/>
                    <a:pt x="102761" y="37430"/>
                  </a:cubicBezTo>
                  <a:cubicBezTo>
                    <a:pt x="102005" y="37430"/>
                    <a:pt x="101249" y="37430"/>
                    <a:pt x="100493" y="37052"/>
                  </a:cubicBezTo>
                  <a:cubicBezTo>
                    <a:pt x="99737" y="36674"/>
                    <a:pt x="99283" y="35766"/>
                    <a:pt x="98602" y="35313"/>
                  </a:cubicBezTo>
                  <a:cubicBezTo>
                    <a:pt x="97241" y="34405"/>
                    <a:pt x="95502" y="34557"/>
                    <a:pt x="93839" y="34405"/>
                  </a:cubicBezTo>
                  <a:cubicBezTo>
                    <a:pt x="92251" y="34178"/>
                    <a:pt x="90360" y="32969"/>
                    <a:pt x="90814" y="31381"/>
                  </a:cubicBezTo>
                  <a:lnTo>
                    <a:pt x="81891" y="31381"/>
                  </a:lnTo>
                  <a:cubicBezTo>
                    <a:pt x="81967" y="30246"/>
                    <a:pt x="80984" y="29112"/>
                    <a:pt x="79850" y="28734"/>
                  </a:cubicBezTo>
                  <a:cubicBezTo>
                    <a:pt x="79241" y="28531"/>
                    <a:pt x="78610" y="28459"/>
                    <a:pt x="77982" y="28459"/>
                  </a:cubicBezTo>
                  <a:cubicBezTo>
                    <a:pt x="77439" y="28459"/>
                    <a:pt x="76897" y="28513"/>
                    <a:pt x="76371" y="28583"/>
                  </a:cubicBezTo>
                  <a:cubicBezTo>
                    <a:pt x="75842" y="27373"/>
                    <a:pt x="75162" y="26239"/>
                    <a:pt x="74557" y="25029"/>
                  </a:cubicBezTo>
                  <a:lnTo>
                    <a:pt x="71456" y="25332"/>
                  </a:lnTo>
                  <a:cubicBezTo>
                    <a:pt x="70655" y="26789"/>
                    <a:pt x="69010" y="27755"/>
                    <a:pt x="67334" y="27755"/>
                  </a:cubicBezTo>
                  <a:cubicBezTo>
                    <a:pt x="67272" y="27755"/>
                    <a:pt x="67209" y="27754"/>
                    <a:pt x="67146" y="27751"/>
                  </a:cubicBezTo>
                  <a:lnTo>
                    <a:pt x="67146" y="27751"/>
                  </a:lnTo>
                  <a:cubicBezTo>
                    <a:pt x="67371" y="33454"/>
                    <a:pt x="63055" y="38263"/>
                    <a:pt x="57447" y="38263"/>
                  </a:cubicBezTo>
                  <a:cubicBezTo>
                    <a:pt x="57404" y="38263"/>
                    <a:pt x="57360" y="38262"/>
                    <a:pt x="57316" y="38262"/>
                  </a:cubicBezTo>
                  <a:cubicBezTo>
                    <a:pt x="53762" y="38262"/>
                    <a:pt x="50360" y="38186"/>
                    <a:pt x="46881" y="38186"/>
                  </a:cubicBezTo>
                  <a:cubicBezTo>
                    <a:pt x="46201" y="38186"/>
                    <a:pt x="45596" y="38186"/>
                    <a:pt x="44915" y="37884"/>
                  </a:cubicBezTo>
                  <a:cubicBezTo>
                    <a:pt x="44235" y="37657"/>
                    <a:pt x="43706" y="37203"/>
                    <a:pt x="43101" y="36825"/>
                  </a:cubicBezTo>
                  <a:cubicBezTo>
                    <a:pt x="41707" y="35910"/>
                    <a:pt x="40112" y="35635"/>
                    <a:pt x="38456" y="35635"/>
                  </a:cubicBezTo>
                  <a:cubicBezTo>
                    <a:pt x="35961" y="35635"/>
                    <a:pt x="33327" y="36259"/>
                    <a:pt x="31028" y="36259"/>
                  </a:cubicBezTo>
                  <a:cubicBezTo>
                    <a:pt x="29554" y="36259"/>
                    <a:pt x="28218" y="36003"/>
                    <a:pt x="27146" y="35161"/>
                  </a:cubicBezTo>
                  <a:cubicBezTo>
                    <a:pt x="26163" y="34405"/>
                    <a:pt x="25936" y="33044"/>
                    <a:pt x="25785" y="31834"/>
                  </a:cubicBezTo>
                  <a:cubicBezTo>
                    <a:pt x="25407" y="28961"/>
                    <a:pt x="25029" y="23668"/>
                    <a:pt x="24651" y="20870"/>
                  </a:cubicBezTo>
                  <a:cubicBezTo>
                    <a:pt x="24651" y="20492"/>
                    <a:pt x="24575" y="20114"/>
                    <a:pt x="24272" y="19887"/>
                  </a:cubicBezTo>
                  <a:cubicBezTo>
                    <a:pt x="24136" y="19751"/>
                    <a:pt x="23891" y="19724"/>
                    <a:pt x="23619" y="19724"/>
                  </a:cubicBezTo>
                  <a:cubicBezTo>
                    <a:pt x="23438" y="19724"/>
                    <a:pt x="23244" y="19736"/>
                    <a:pt x="23063" y="19736"/>
                  </a:cubicBezTo>
                  <a:cubicBezTo>
                    <a:pt x="23027" y="19737"/>
                    <a:pt x="22991" y="19738"/>
                    <a:pt x="22956" y="19738"/>
                  </a:cubicBezTo>
                  <a:cubicBezTo>
                    <a:pt x="20735" y="19738"/>
                    <a:pt x="18911" y="17433"/>
                    <a:pt x="19358" y="15275"/>
                  </a:cubicBezTo>
                  <a:lnTo>
                    <a:pt x="19358" y="15275"/>
                  </a:lnTo>
                  <a:cubicBezTo>
                    <a:pt x="18480" y="15400"/>
                    <a:pt x="17597" y="15462"/>
                    <a:pt x="16715" y="15462"/>
                  </a:cubicBezTo>
                  <a:cubicBezTo>
                    <a:pt x="14403" y="15462"/>
                    <a:pt x="12095" y="15037"/>
                    <a:pt x="9906" y="14216"/>
                  </a:cubicBezTo>
                  <a:cubicBezTo>
                    <a:pt x="9830" y="12704"/>
                    <a:pt x="9754" y="11343"/>
                    <a:pt x="9754" y="9830"/>
                  </a:cubicBezTo>
                  <a:cubicBezTo>
                    <a:pt x="9387" y="9888"/>
                    <a:pt x="9015" y="9917"/>
                    <a:pt x="8644" y="9917"/>
                  </a:cubicBezTo>
                  <a:cubicBezTo>
                    <a:pt x="7560" y="9917"/>
                    <a:pt x="6477" y="9676"/>
                    <a:pt x="5520" y="9226"/>
                  </a:cubicBezTo>
                  <a:lnTo>
                    <a:pt x="5520" y="1"/>
                  </a:lnTo>
                  <a:close/>
                </a:path>
              </a:pathLst>
            </a:custGeom>
            <a:solidFill>
              <a:srgbClr val="BE9D6D">
                <a:alpha val="20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6225" y="1888675"/>
              <a:ext cx="7079500" cy="2733500"/>
            </a:xfrm>
            <a:custGeom>
              <a:rect b="b" l="l" r="r" t="t"/>
              <a:pathLst>
                <a:path extrusionOk="0" h="109340" w="283180">
                  <a:moveTo>
                    <a:pt x="198415" y="0"/>
                  </a:moveTo>
                  <a:lnTo>
                    <a:pt x="198415" y="5142"/>
                  </a:lnTo>
                  <a:lnTo>
                    <a:pt x="192214" y="5142"/>
                  </a:lnTo>
                  <a:cubicBezTo>
                    <a:pt x="192214" y="3932"/>
                    <a:pt x="191987" y="2723"/>
                    <a:pt x="191609" y="1664"/>
                  </a:cubicBezTo>
                  <a:cubicBezTo>
                    <a:pt x="191042" y="1645"/>
                    <a:pt x="190466" y="1636"/>
                    <a:pt x="189884" y="1636"/>
                  </a:cubicBezTo>
                  <a:cubicBezTo>
                    <a:pt x="188141" y="1636"/>
                    <a:pt x="186354" y="1721"/>
                    <a:pt x="184653" y="1891"/>
                  </a:cubicBezTo>
                  <a:cubicBezTo>
                    <a:pt x="184955" y="6125"/>
                    <a:pt x="185258" y="10284"/>
                    <a:pt x="185560" y="14518"/>
                  </a:cubicBezTo>
                  <a:cubicBezTo>
                    <a:pt x="174067" y="14518"/>
                    <a:pt x="162573" y="14745"/>
                    <a:pt x="151155" y="14897"/>
                  </a:cubicBezTo>
                  <a:cubicBezTo>
                    <a:pt x="149991" y="14927"/>
                    <a:pt x="148817" y="14936"/>
                    <a:pt x="147639" y="14936"/>
                  </a:cubicBezTo>
                  <a:cubicBezTo>
                    <a:pt x="145873" y="14936"/>
                    <a:pt x="144097" y="14915"/>
                    <a:pt x="142327" y="14915"/>
                  </a:cubicBezTo>
                  <a:cubicBezTo>
                    <a:pt x="139378" y="14915"/>
                    <a:pt x="136448" y="14972"/>
                    <a:pt x="133613" y="15275"/>
                  </a:cubicBezTo>
                  <a:cubicBezTo>
                    <a:pt x="132679" y="15390"/>
                    <a:pt x="131759" y="15439"/>
                    <a:pt x="130847" y="15439"/>
                  </a:cubicBezTo>
                  <a:cubicBezTo>
                    <a:pt x="126960" y="15439"/>
                    <a:pt x="123227" y="14540"/>
                    <a:pt x="119246" y="13989"/>
                  </a:cubicBezTo>
                  <a:cubicBezTo>
                    <a:pt x="114397" y="13296"/>
                    <a:pt x="109548" y="12921"/>
                    <a:pt x="104699" y="12921"/>
                  </a:cubicBezTo>
                  <a:cubicBezTo>
                    <a:pt x="104255" y="12921"/>
                    <a:pt x="103811" y="12924"/>
                    <a:pt x="103366" y="12931"/>
                  </a:cubicBezTo>
                  <a:cubicBezTo>
                    <a:pt x="101230" y="12978"/>
                    <a:pt x="97843" y="13741"/>
                    <a:pt x="94887" y="13741"/>
                  </a:cubicBezTo>
                  <a:cubicBezTo>
                    <a:pt x="93135" y="13741"/>
                    <a:pt x="91534" y="13472"/>
                    <a:pt x="90436" y="12628"/>
                  </a:cubicBezTo>
                  <a:cubicBezTo>
                    <a:pt x="90058" y="12250"/>
                    <a:pt x="89756" y="11796"/>
                    <a:pt x="89378" y="11418"/>
                  </a:cubicBezTo>
                  <a:cubicBezTo>
                    <a:pt x="88614" y="10420"/>
                    <a:pt x="87348" y="9832"/>
                    <a:pt x="86077" y="9832"/>
                  </a:cubicBezTo>
                  <a:cubicBezTo>
                    <a:pt x="85712" y="9832"/>
                    <a:pt x="85346" y="9880"/>
                    <a:pt x="84992" y="9982"/>
                  </a:cubicBezTo>
                  <a:cubicBezTo>
                    <a:pt x="84841" y="9150"/>
                    <a:pt x="84463" y="8394"/>
                    <a:pt x="83933" y="7713"/>
                  </a:cubicBezTo>
                  <a:lnTo>
                    <a:pt x="81589" y="7713"/>
                  </a:lnTo>
                  <a:cubicBezTo>
                    <a:pt x="81287" y="6806"/>
                    <a:pt x="81287" y="5747"/>
                    <a:pt x="81362" y="4689"/>
                  </a:cubicBezTo>
                  <a:cubicBezTo>
                    <a:pt x="78791" y="4537"/>
                    <a:pt x="76372" y="4310"/>
                    <a:pt x="73801" y="4235"/>
                  </a:cubicBezTo>
                  <a:cubicBezTo>
                    <a:pt x="73498" y="4235"/>
                    <a:pt x="73120" y="4235"/>
                    <a:pt x="72893" y="4159"/>
                  </a:cubicBezTo>
                  <a:cubicBezTo>
                    <a:pt x="72459" y="4139"/>
                    <a:pt x="72035" y="4125"/>
                    <a:pt x="71618" y="4125"/>
                  </a:cubicBezTo>
                  <a:cubicBezTo>
                    <a:pt x="70440" y="4125"/>
                    <a:pt x="69323" y="4242"/>
                    <a:pt x="68205" y="4689"/>
                  </a:cubicBezTo>
                  <a:cubicBezTo>
                    <a:pt x="66542" y="5445"/>
                    <a:pt x="65105" y="7335"/>
                    <a:pt x="65559" y="9150"/>
                  </a:cubicBezTo>
                  <a:lnTo>
                    <a:pt x="61551" y="9150"/>
                  </a:lnTo>
                  <a:cubicBezTo>
                    <a:pt x="61249" y="10586"/>
                    <a:pt x="61022" y="11872"/>
                    <a:pt x="60795" y="13309"/>
                  </a:cubicBezTo>
                  <a:cubicBezTo>
                    <a:pt x="58793" y="13491"/>
                    <a:pt x="56797" y="13563"/>
                    <a:pt x="54804" y="13563"/>
                  </a:cubicBezTo>
                  <a:cubicBezTo>
                    <a:pt x="50175" y="13563"/>
                    <a:pt x="45560" y="13172"/>
                    <a:pt x="40908" y="12855"/>
                  </a:cubicBezTo>
                  <a:cubicBezTo>
                    <a:pt x="36976" y="12855"/>
                    <a:pt x="32893" y="12250"/>
                    <a:pt x="28810" y="12250"/>
                  </a:cubicBezTo>
                  <a:cubicBezTo>
                    <a:pt x="28054" y="12250"/>
                    <a:pt x="27222" y="12250"/>
                    <a:pt x="26466" y="12023"/>
                  </a:cubicBezTo>
                  <a:cubicBezTo>
                    <a:pt x="25861" y="11796"/>
                    <a:pt x="25331" y="11494"/>
                    <a:pt x="24727" y="11343"/>
                  </a:cubicBezTo>
                  <a:cubicBezTo>
                    <a:pt x="24379" y="11236"/>
                    <a:pt x="24032" y="11190"/>
                    <a:pt x="23685" y="11190"/>
                  </a:cubicBezTo>
                  <a:cubicBezTo>
                    <a:pt x="22066" y="11190"/>
                    <a:pt x="20447" y="12179"/>
                    <a:pt x="18829" y="12552"/>
                  </a:cubicBezTo>
                  <a:cubicBezTo>
                    <a:pt x="17856" y="12844"/>
                    <a:pt x="16912" y="12927"/>
                    <a:pt x="15977" y="12927"/>
                  </a:cubicBezTo>
                  <a:cubicBezTo>
                    <a:pt x="14731" y="12927"/>
                    <a:pt x="13503" y="12779"/>
                    <a:pt x="12250" y="12779"/>
                  </a:cubicBezTo>
                  <a:cubicBezTo>
                    <a:pt x="9830" y="12779"/>
                    <a:pt x="7335" y="13233"/>
                    <a:pt x="4915" y="13535"/>
                  </a:cubicBezTo>
                  <a:cubicBezTo>
                    <a:pt x="3327" y="13687"/>
                    <a:pt x="1588" y="13762"/>
                    <a:pt x="0" y="13762"/>
                  </a:cubicBezTo>
                  <a:lnTo>
                    <a:pt x="0" y="109339"/>
                  </a:lnTo>
                  <a:lnTo>
                    <a:pt x="283104" y="109339"/>
                  </a:lnTo>
                  <a:lnTo>
                    <a:pt x="283104" y="11872"/>
                  </a:lnTo>
                  <a:lnTo>
                    <a:pt x="283179" y="11872"/>
                  </a:lnTo>
                  <a:cubicBezTo>
                    <a:pt x="282488" y="11844"/>
                    <a:pt x="281806" y="11827"/>
                    <a:pt x="281130" y="11827"/>
                  </a:cubicBezTo>
                  <a:cubicBezTo>
                    <a:pt x="279961" y="11827"/>
                    <a:pt x="278810" y="11879"/>
                    <a:pt x="277660" y="12023"/>
                  </a:cubicBezTo>
                  <a:cubicBezTo>
                    <a:pt x="274135" y="12230"/>
                    <a:pt x="270990" y="14585"/>
                    <a:pt x="267473" y="14585"/>
                  </a:cubicBezTo>
                  <a:cubicBezTo>
                    <a:pt x="267142" y="14585"/>
                    <a:pt x="266807" y="14564"/>
                    <a:pt x="266469" y="14518"/>
                  </a:cubicBezTo>
                  <a:cubicBezTo>
                    <a:pt x="263520" y="14140"/>
                    <a:pt x="261024" y="11872"/>
                    <a:pt x="258151" y="11721"/>
                  </a:cubicBezTo>
                  <a:cubicBezTo>
                    <a:pt x="257973" y="11706"/>
                    <a:pt x="257795" y="11699"/>
                    <a:pt x="257618" y="11699"/>
                  </a:cubicBezTo>
                  <a:cubicBezTo>
                    <a:pt x="254562" y="11699"/>
                    <a:pt x="251656" y="13789"/>
                    <a:pt x="248669" y="13789"/>
                  </a:cubicBezTo>
                  <a:cubicBezTo>
                    <a:pt x="248302" y="13789"/>
                    <a:pt x="247934" y="13757"/>
                    <a:pt x="247565" y="13687"/>
                  </a:cubicBezTo>
                  <a:cubicBezTo>
                    <a:pt x="246279" y="13384"/>
                    <a:pt x="245296" y="12855"/>
                    <a:pt x="244011" y="12326"/>
                  </a:cubicBezTo>
                  <a:cubicBezTo>
                    <a:pt x="241969" y="11569"/>
                    <a:pt x="239776" y="11569"/>
                    <a:pt x="237583" y="11494"/>
                  </a:cubicBezTo>
                  <a:cubicBezTo>
                    <a:pt x="225788" y="11191"/>
                    <a:pt x="213992" y="11040"/>
                    <a:pt x="202196" y="10738"/>
                  </a:cubicBezTo>
                  <a:cubicBezTo>
                    <a:pt x="201969" y="7184"/>
                    <a:pt x="201893" y="3554"/>
                    <a:pt x="201666" y="0"/>
                  </a:cubicBezTo>
                  <a:close/>
                </a:path>
              </a:pathLst>
            </a:custGeom>
            <a:solidFill>
              <a:srgbClr val="CBB38E">
                <a:alpha val="3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25030" y="381816"/>
            <a:ext cx="1775114" cy="1147227"/>
            <a:chOff x="1980800" y="2420125"/>
            <a:chExt cx="1358575" cy="878025"/>
          </a:xfrm>
        </p:grpSpPr>
        <p:sp>
          <p:nvSpPr>
            <p:cNvPr id="13" name="Google Shape;13;p2"/>
            <p:cNvSpPr/>
            <p:nvPr/>
          </p:nvSpPr>
          <p:spPr>
            <a:xfrm>
              <a:off x="2399450" y="3049875"/>
              <a:ext cx="939925" cy="248275"/>
            </a:xfrm>
            <a:custGeom>
              <a:rect b="b" l="l" r="r" t="t"/>
              <a:pathLst>
                <a:path extrusionOk="0" h="9931" w="37597">
                  <a:moveTo>
                    <a:pt x="15085" y="0"/>
                  </a:moveTo>
                  <a:cubicBezTo>
                    <a:pt x="11020" y="0"/>
                    <a:pt x="6964" y="145"/>
                    <a:pt x="2939" y="484"/>
                  </a:cubicBezTo>
                  <a:cubicBezTo>
                    <a:pt x="2385" y="595"/>
                    <a:pt x="1830" y="650"/>
                    <a:pt x="1276" y="872"/>
                  </a:cubicBezTo>
                  <a:cubicBezTo>
                    <a:pt x="721" y="1039"/>
                    <a:pt x="278" y="1482"/>
                    <a:pt x="167" y="2037"/>
                  </a:cubicBezTo>
                  <a:cubicBezTo>
                    <a:pt x="0" y="2813"/>
                    <a:pt x="499" y="3478"/>
                    <a:pt x="1109" y="3922"/>
                  </a:cubicBezTo>
                  <a:cubicBezTo>
                    <a:pt x="1775" y="4310"/>
                    <a:pt x="2496" y="4366"/>
                    <a:pt x="3272" y="4477"/>
                  </a:cubicBezTo>
                  <a:cubicBezTo>
                    <a:pt x="5102" y="4643"/>
                    <a:pt x="6821" y="4643"/>
                    <a:pt x="8595" y="4754"/>
                  </a:cubicBezTo>
                  <a:cubicBezTo>
                    <a:pt x="8984" y="4754"/>
                    <a:pt x="9372" y="4809"/>
                    <a:pt x="9593" y="5087"/>
                  </a:cubicBezTo>
                  <a:cubicBezTo>
                    <a:pt x="9704" y="5253"/>
                    <a:pt x="9815" y="5419"/>
                    <a:pt x="9815" y="5641"/>
                  </a:cubicBezTo>
                  <a:cubicBezTo>
                    <a:pt x="9749" y="6440"/>
                    <a:pt x="9003" y="6599"/>
                    <a:pt x="8238" y="6599"/>
                  </a:cubicBezTo>
                  <a:cubicBezTo>
                    <a:pt x="7728" y="6599"/>
                    <a:pt x="7209" y="6528"/>
                    <a:pt x="6876" y="6528"/>
                  </a:cubicBezTo>
                  <a:cubicBezTo>
                    <a:pt x="6211" y="6528"/>
                    <a:pt x="5379" y="6805"/>
                    <a:pt x="5157" y="7526"/>
                  </a:cubicBezTo>
                  <a:cubicBezTo>
                    <a:pt x="4936" y="8136"/>
                    <a:pt x="5379" y="8746"/>
                    <a:pt x="5934" y="9134"/>
                  </a:cubicBezTo>
                  <a:cubicBezTo>
                    <a:pt x="6488" y="9467"/>
                    <a:pt x="7154" y="9467"/>
                    <a:pt x="7764" y="9523"/>
                  </a:cubicBezTo>
                  <a:cubicBezTo>
                    <a:pt x="12212" y="9835"/>
                    <a:pt x="16683" y="9930"/>
                    <a:pt x="21134" y="9930"/>
                  </a:cubicBezTo>
                  <a:cubicBezTo>
                    <a:pt x="23785" y="9930"/>
                    <a:pt x="26429" y="9897"/>
                    <a:pt x="29057" y="9855"/>
                  </a:cubicBezTo>
                  <a:cubicBezTo>
                    <a:pt x="30055" y="9800"/>
                    <a:pt x="30998" y="9800"/>
                    <a:pt x="31885" y="9523"/>
                  </a:cubicBezTo>
                  <a:cubicBezTo>
                    <a:pt x="32606" y="9301"/>
                    <a:pt x="33493" y="8746"/>
                    <a:pt x="33548" y="7915"/>
                  </a:cubicBezTo>
                  <a:cubicBezTo>
                    <a:pt x="33659" y="7249"/>
                    <a:pt x="33271" y="6417"/>
                    <a:pt x="32661" y="6085"/>
                  </a:cubicBezTo>
                  <a:cubicBezTo>
                    <a:pt x="32162" y="5807"/>
                    <a:pt x="31552" y="5807"/>
                    <a:pt x="30998" y="5807"/>
                  </a:cubicBezTo>
                  <a:cubicBezTo>
                    <a:pt x="30776" y="5807"/>
                    <a:pt x="30499" y="5807"/>
                    <a:pt x="30332" y="5641"/>
                  </a:cubicBezTo>
                  <a:cubicBezTo>
                    <a:pt x="30110" y="5530"/>
                    <a:pt x="29889" y="5308"/>
                    <a:pt x="29889" y="5087"/>
                  </a:cubicBezTo>
                  <a:cubicBezTo>
                    <a:pt x="29833" y="4754"/>
                    <a:pt x="30110" y="4477"/>
                    <a:pt x="30388" y="4310"/>
                  </a:cubicBezTo>
                  <a:cubicBezTo>
                    <a:pt x="30665" y="4199"/>
                    <a:pt x="30998" y="4199"/>
                    <a:pt x="31330" y="4199"/>
                  </a:cubicBezTo>
                  <a:lnTo>
                    <a:pt x="33937" y="4199"/>
                  </a:lnTo>
                  <a:cubicBezTo>
                    <a:pt x="34242" y="4199"/>
                    <a:pt x="34574" y="4213"/>
                    <a:pt x="34914" y="4213"/>
                  </a:cubicBezTo>
                  <a:cubicBezTo>
                    <a:pt x="35254" y="4213"/>
                    <a:pt x="35600" y="4199"/>
                    <a:pt x="35933" y="4144"/>
                  </a:cubicBezTo>
                  <a:cubicBezTo>
                    <a:pt x="36765" y="3922"/>
                    <a:pt x="37596" y="3312"/>
                    <a:pt x="37596" y="2369"/>
                  </a:cubicBezTo>
                  <a:cubicBezTo>
                    <a:pt x="37596" y="1649"/>
                    <a:pt x="36986" y="928"/>
                    <a:pt x="36266" y="650"/>
                  </a:cubicBezTo>
                  <a:cubicBezTo>
                    <a:pt x="35600" y="373"/>
                    <a:pt x="34768" y="373"/>
                    <a:pt x="33992" y="373"/>
                  </a:cubicBezTo>
                  <a:cubicBezTo>
                    <a:pt x="32365" y="373"/>
                    <a:pt x="30764" y="447"/>
                    <a:pt x="29153" y="447"/>
                  </a:cubicBezTo>
                  <a:cubicBezTo>
                    <a:pt x="28348" y="447"/>
                    <a:pt x="27541" y="429"/>
                    <a:pt x="26728" y="373"/>
                  </a:cubicBezTo>
                  <a:cubicBezTo>
                    <a:pt x="24898" y="262"/>
                    <a:pt x="23068" y="151"/>
                    <a:pt x="21183" y="96"/>
                  </a:cubicBezTo>
                  <a:cubicBezTo>
                    <a:pt x="20406" y="96"/>
                    <a:pt x="19630" y="40"/>
                    <a:pt x="18854" y="40"/>
                  </a:cubicBezTo>
                  <a:cubicBezTo>
                    <a:pt x="17597" y="14"/>
                    <a:pt x="16341" y="0"/>
                    <a:pt x="15085" y="0"/>
                  </a:cubicBezTo>
                  <a:close/>
                </a:path>
              </a:pathLst>
            </a:custGeom>
            <a:solidFill>
              <a:srgbClr val="CBB38E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80800" y="2420125"/>
              <a:ext cx="981500" cy="512600"/>
            </a:xfrm>
            <a:custGeom>
              <a:rect b="b" l="l" r="r" t="t"/>
              <a:pathLst>
                <a:path extrusionOk="0" h="20504" w="39260">
                  <a:moveTo>
                    <a:pt x="0" y="0"/>
                  </a:moveTo>
                  <a:lnTo>
                    <a:pt x="0" y="20351"/>
                  </a:lnTo>
                  <a:cubicBezTo>
                    <a:pt x="1553" y="20351"/>
                    <a:pt x="3050" y="20351"/>
                    <a:pt x="4603" y="20462"/>
                  </a:cubicBezTo>
                  <a:cubicBezTo>
                    <a:pt x="6904" y="20489"/>
                    <a:pt x="9205" y="20503"/>
                    <a:pt x="11506" y="20503"/>
                  </a:cubicBezTo>
                  <a:cubicBezTo>
                    <a:pt x="13808" y="20503"/>
                    <a:pt x="16109" y="20489"/>
                    <a:pt x="18410" y="20462"/>
                  </a:cubicBezTo>
                  <a:cubicBezTo>
                    <a:pt x="22735" y="20295"/>
                    <a:pt x="27116" y="20462"/>
                    <a:pt x="31386" y="20240"/>
                  </a:cubicBezTo>
                  <a:cubicBezTo>
                    <a:pt x="32439" y="20184"/>
                    <a:pt x="33604" y="20018"/>
                    <a:pt x="34103" y="19131"/>
                  </a:cubicBezTo>
                  <a:cubicBezTo>
                    <a:pt x="34380" y="18576"/>
                    <a:pt x="34324" y="17800"/>
                    <a:pt x="33881" y="17245"/>
                  </a:cubicBezTo>
                  <a:cubicBezTo>
                    <a:pt x="33493" y="16691"/>
                    <a:pt x="32938" y="16358"/>
                    <a:pt x="32217" y="16192"/>
                  </a:cubicBezTo>
                  <a:cubicBezTo>
                    <a:pt x="31829" y="16136"/>
                    <a:pt x="31386" y="16081"/>
                    <a:pt x="31053" y="15915"/>
                  </a:cubicBezTo>
                  <a:cubicBezTo>
                    <a:pt x="30720" y="15804"/>
                    <a:pt x="30277" y="15471"/>
                    <a:pt x="30221" y="15083"/>
                  </a:cubicBezTo>
                  <a:cubicBezTo>
                    <a:pt x="30055" y="14251"/>
                    <a:pt x="31219" y="14196"/>
                    <a:pt x="31774" y="14196"/>
                  </a:cubicBezTo>
                  <a:cubicBezTo>
                    <a:pt x="32772" y="14196"/>
                    <a:pt x="33825" y="14140"/>
                    <a:pt x="34879" y="14140"/>
                  </a:cubicBezTo>
                  <a:cubicBezTo>
                    <a:pt x="36432" y="14085"/>
                    <a:pt x="38483" y="13697"/>
                    <a:pt x="38871" y="12199"/>
                  </a:cubicBezTo>
                  <a:cubicBezTo>
                    <a:pt x="39260" y="11090"/>
                    <a:pt x="38594" y="10037"/>
                    <a:pt x="37873" y="9427"/>
                  </a:cubicBezTo>
                  <a:cubicBezTo>
                    <a:pt x="36653" y="8595"/>
                    <a:pt x="35212" y="8429"/>
                    <a:pt x="33770" y="8318"/>
                  </a:cubicBezTo>
                  <a:cubicBezTo>
                    <a:pt x="30110" y="8041"/>
                    <a:pt x="26395" y="7819"/>
                    <a:pt x="22735" y="7597"/>
                  </a:cubicBezTo>
                  <a:cubicBezTo>
                    <a:pt x="19186" y="7486"/>
                    <a:pt x="15637" y="7542"/>
                    <a:pt x="12144" y="7320"/>
                  </a:cubicBezTo>
                  <a:cubicBezTo>
                    <a:pt x="11645" y="7320"/>
                    <a:pt x="11035" y="7209"/>
                    <a:pt x="10758" y="6876"/>
                  </a:cubicBezTo>
                  <a:cubicBezTo>
                    <a:pt x="10536" y="6654"/>
                    <a:pt x="10480" y="6377"/>
                    <a:pt x="10480" y="6100"/>
                  </a:cubicBezTo>
                  <a:cubicBezTo>
                    <a:pt x="10550" y="4913"/>
                    <a:pt x="11719" y="4693"/>
                    <a:pt x="12866" y="4693"/>
                  </a:cubicBezTo>
                  <a:cubicBezTo>
                    <a:pt x="13541" y="4693"/>
                    <a:pt x="14208" y="4769"/>
                    <a:pt x="14639" y="4769"/>
                  </a:cubicBezTo>
                  <a:cubicBezTo>
                    <a:pt x="15637" y="4769"/>
                    <a:pt x="16857" y="4381"/>
                    <a:pt x="17135" y="3383"/>
                  </a:cubicBezTo>
                  <a:cubicBezTo>
                    <a:pt x="17412" y="2495"/>
                    <a:pt x="16746" y="1608"/>
                    <a:pt x="16026" y="1109"/>
                  </a:cubicBezTo>
                  <a:cubicBezTo>
                    <a:pt x="15249" y="610"/>
                    <a:pt x="14251" y="555"/>
                    <a:pt x="13364" y="499"/>
                  </a:cubicBezTo>
                  <a:cubicBezTo>
                    <a:pt x="8928" y="222"/>
                    <a:pt x="4492" y="56"/>
                    <a:pt x="0" y="0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958419" y="6959"/>
            <a:ext cx="1903716" cy="1896955"/>
            <a:chOff x="4142000" y="2111475"/>
            <a:chExt cx="1457000" cy="1451825"/>
          </a:xfrm>
        </p:grpSpPr>
        <p:sp>
          <p:nvSpPr>
            <p:cNvPr id="16" name="Google Shape;16;p2"/>
            <p:cNvSpPr/>
            <p:nvPr/>
          </p:nvSpPr>
          <p:spPr>
            <a:xfrm>
              <a:off x="4233500" y="315657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CBB38E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2058550" y="2578375"/>
            <a:ext cx="5088000" cy="15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39050" y="4203175"/>
            <a:ext cx="7665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1"/>
          <p:cNvGrpSpPr/>
          <p:nvPr/>
        </p:nvGrpSpPr>
        <p:grpSpPr>
          <a:xfrm>
            <a:off x="-34309" y="3495713"/>
            <a:ext cx="9220065" cy="1963480"/>
            <a:chOff x="368533" y="3165579"/>
            <a:chExt cx="6873464" cy="1463754"/>
          </a:xfrm>
        </p:grpSpPr>
        <p:sp>
          <p:nvSpPr>
            <p:cNvPr id="93" name="Google Shape;93;p11"/>
            <p:cNvSpPr/>
            <p:nvPr/>
          </p:nvSpPr>
          <p:spPr>
            <a:xfrm>
              <a:off x="381773" y="3165579"/>
              <a:ext cx="6860225" cy="1463754"/>
            </a:xfrm>
            <a:custGeom>
              <a:rect b="b" l="l" r="r" t="t"/>
              <a:pathLst>
                <a:path extrusionOk="0" h="25440" w="274409">
                  <a:moveTo>
                    <a:pt x="174235" y="0"/>
                  </a:moveTo>
                  <a:cubicBezTo>
                    <a:pt x="172950" y="0"/>
                    <a:pt x="171827" y="11"/>
                    <a:pt x="170891" y="33"/>
                  </a:cubicBezTo>
                  <a:cubicBezTo>
                    <a:pt x="158339" y="335"/>
                    <a:pt x="129530" y="1394"/>
                    <a:pt x="108811" y="1772"/>
                  </a:cubicBezTo>
                  <a:cubicBezTo>
                    <a:pt x="95430" y="2018"/>
                    <a:pt x="74753" y="2776"/>
                    <a:pt x="57084" y="2776"/>
                  </a:cubicBezTo>
                  <a:cubicBezTo>
                    <a:pt x="47595" y="2776"/>
                    <a:pt x="38974" y="2557"/>
                    <a:pt x="32818" y="1923"/>
                  </a:cubicBezTo>
                  <a:cubicBezTo>
                    <a:pt x="30794" y="1714"/>
                    <a:pt x="28934" y="1621"/>
                    <a:pt x="27211" y="1621"/>
                  </a:cubicBezTo>
                  <a:cubicBezTo>
                    <a:pt x="14007" y="1621"/>
                    <a:pt x="8897" y="7065"/>
                    <a:pt x="1" y="7065"/>
                  </a:cubicBezTo>
                  <a:lnTo>
                    <a:pt x="1" y="25440"/>
                  </a:lnTo>
                  <a:lnTo>
                    <a:pt x="274408" y="25440"/>
                  </a:lnTo>
                  <a:lnTo>
                    <a:pt x="274408" y="5931"/>
                  </a:lnTo>
                  <a:cubicBezTo>
                    <a:pt x="274408" y="5931"/>
                    <a:pt x="258454" y="1621"/>
                    <a:pt x="244465" y="1621"/>
                  </a:cubicBezTo>
                  <a:cubicBezTo>
                    <a:pt x="231512" y="1621"/>
                    <a:pt x="190295" y="0"/>
                    <a:pt x="174235" y="0"/>
                  </a:cubicBezTo>
                  <a:close/>
                </a:path>
              </a:pathLst>
            </a:custGeom>
            <a:solidFill>
              <a:srgbClr val="CBB38E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381773" y="3342383"/>
              <a:ext cx="6860225" cy="1051600"/>
            </a:xfrm>
            <a:custGeom>
              <a:rect b="b" l="l" r="r" t="t"/>
              <a:pathLst>
                <a:path extrusionOk="0" h="32666" w="274409">
                  <a:moveTo>
                    <a:pt x="120229" y="0"/>
                  </a:moveTo>
                  <a:cubicBezTo>
                    <a:pt x="120229" y="0"/>
                    <a:pt x="107072" y="0"/>
                    <a:pt x="104803" y="605"/>
                  </a:cubicBezTo>
                  <a:cubicBezTo>
                    <a:pt x="102535" y="1286"/>
                    <a:pt x="95881" y="4235"/>
                    <a:pt x="95200" y="4386"/>
                  </a:cubicBezTo>
                  <a:cubicBezTo>
                    <a:pt x="94898" y="4537"/>
                    <a:pt x="93839" y="4764"/>
                    <a:pt x="92629" y="5066"/>
                  </a:cubicBezTo>
                  <a:cubicBezTo>
                    <a:pt x="91495" y="5369"/>
                    <a:pt x="90739" y="6276"/>
                    <a:pt x="90588" y="7335"/>
                  </a:cubicBezTo>
                  <a:cubicBezTo>
                    <a:pt x="71457" y="7713"/>
                    <a:pt x="40833" y="8847"/>
                    <a:pt x="29944" y="8847"/>
                  </a:cubicBezTo>
                  <a:cubicBezTo>
                    <a:pt x="19283" y="8847"/>
                    <a:pt x="7411" y="11342"/>
                    <a:pt x="2496" y="12552"/>
                  </a:cubicBezTo>
                  <a:lnTo>
                    <a:pt x="1" y="12552"/>
                  </a:lnTo>
                  <a:lnTo>
                    <a:pt x="1" y="26314"/>
                  </a:lnTo>
                  <a:lnTo>
                    <a:pt x="1" y="32666"/>
                  </a:lnTo>
                  <a:lnTo>
                    <a:pt x="274408" y="32666"/>
                  </a:lnTo>
                  <a:lnTo>
                    <a:pt x="274408" y="26314"/>
                  </a:lnTo>
                  <a:lnTo>
                    <a:pt x="274408" y="14367"/>
                  </a:lnTo>
                  <a:lnTo>
                    <a:pt x="274408" y="6957"/>
                  </a:lnTo>
                  <a:cubicBezTo>
                    <a:pt x="268701" y="6856"/>
                    <a:pt x="265928" y="4055"/>
                    <a:pt x="262914" y="4055"/>
                  </a:cubicBezTo>
                  <a:cubicBezTo>
                    <a:pt x="261415" y="4055"/>
                    <a:pt x="259857" y="4747"/>
                    <a:pt x="257849" y="6806"/>
                  </a:cubicBezTo>
                  <a:cubicBezTo>
                    <a:pt x="256790" y="7940"/>
                    <a:pt x="255807" y="8772"/>
                    <a:pt x="254900" y="9301"/>
                  </a:cubicBezTo>
                  <a:cubicBezTo>
                    <a:pt x="252623" y="8913"/>
                    <a:pt x="250066" y="8650"/>
                    <a:pt x="247071" y="8650"/>
                  </a:cubicBezTo>
                  <a:cubicBezTo>
                    <a:pt x="245392" y="8650"/>
                    <a:pt x="243574" y="8733"/>
                    <a:pt x="241591" y="8923"/>
                  </a:cubicBezTo>
                  <a:cubicBezTo>
                    <a:pt x="239060" y="9191"/>
                    <a:pt x="236153" y="9306"/>
                    <a:pt x="232963" y="9306"/>
                  </a:cubicBezTo>
                  <a:cubicBezTo>
                    <a:pt x="228054" y="9306"/>
                    <a:pt x="222475" y="9033"/>
                    <a:pt x="216563" y="8620"/>
                  </a:cubicBezTo>
                  <a:cubicBezTo>
                    <a:pt x="217017" y="7259"/>
                    <a:pt x="217092" y="5066"/>
                    <a:pt x="214219" y="4008"/>
                  </a:cubicBezTo>
                  <a:cubicBezTo>
                    <a:pt x="212508" y="3401"/>
                    <a:pt x="210637" y="3197"/>
                    <a:pt x="208674" y="3197"/>
                  </a:cubicBezTo>
                  <a:cubicBezTo>
                    <a:pt x="205257" y="3197"/>
                    <a:pt x="201563" y="3816"/>
                    <a:pt x="197961" y="4008"/>
                  </a:cubicBezTo>
                  <a:cubicBezTo>
                    <a:pt x="195391" y="4083"/>
                    <a:pt x="193878" y="5444"/>
                    <a:pt x="193046" y="6730"/>
                  </a:cubicBezTo>
                  <a:cubicBezTo>
                    <a:pt x="185636" y="6125"/>
                    <a:pt x="178528" y="5520"/>
                    <a:pt x="172404" y="5218"/>
                  </a:cubicBezTo>
                  <a:cubicBezTo>
                    <a:pt x="171269" y="3176"/>
                    <a:pt x="169833" y="1588"/>
                    <a:pt x="167867" y="1588"/>
                  </a:cubicBezTo>
                  <a:cubicBezTo>
                    <a:pt x="166052" y="1588"/>
                    <a:pt x="165144" y="3100"/>
                    <a:pt x="164766" y="5066"/>
                  </a:cubicBezTo>
                  <a:cubicBezTo>
                    <a:pt x="161364" y="5066"/>
                    <a:pt x="157734" y="5066"/>
                    <a:pt x="154105" y="5142"/>
                  </a:cubicBezTo>
                  <a:cubicBezTo>
                    <a:pt x="153575" y="4310"/>
                    <a:pt x="152592" y="3705"/>
                    <a:pt x="150702" y="3705"/>
                  </a:cubicBezTo>
                  <a:cubicBezTo>
                    <a:pt x="148660" y="3705"/>
                    <a:pt x="147450" y="4386"/>
                    <a:pt x="146921" y="5369"/>
                  </a:cubicBezTo>
                  <a:cubicBezTo>
                    <a:pt x="142082" y="5520"/>
                    <a:pt x="137242" y="5747"/>
                    <a:pt x="132554" y="5974"/>
                  </a:cubicBezTo>
                  <a:lnTo>
                    <a:pt x="130664" y="3100"/>
                  </a:lnTo>
                  <a:lnTo>
                    <a:pt x="120229" y="0"/>
                  </a:ln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368533" y="3713602"/>
              <a:ext cx="6867775" cy="809100"/>
            </a:xfrm>
            <a:custGeom>
              <a:rect b="b" l="l" r="r" t="t"/>
              <a:pathLst>
                <a:path extrusionOk="0" h="32364" w="274711">
                  <a:moveTo>
                    <a:pt x="154483" y="0"/>
                  </a:moveTo>
                  <a:lnTo>
                    <a:pt x="144048" y="3857"/>
                  </a:lnTo>
                  <a:lnTo>
                    <a:pt x="141099" y="9377"/>
                  </a:lnTo>
                  <a:lnTo>
                    <a:pt x="142082" y="16636"/>
                  </a:lnTo>
                  <a:lnTo>
                    <a:pt x="126883" y="16636"/>
                  </a:lnTo>
                  <a:cubicBezTo>
                    <a:pt x="126883" y="16636"/>
                    <a:pt x="131647" y="4613"/>
                    <a:pt x="123934" y="4613"/>
                  </a:cubicBezTo>
                  <a:cubicBezTo>
                    <a:pt x="116221" y="4613"/>
                    <a:pt x="122800" y="16636"/>
                    <a:pt x="122800" y="16636"/>
                  </a:cubicBezTo>
                  <a:lnTo>
                    <a:pt x="109643" y="16636"/>
                  </a:lnTo>
                  <a:cubicBezTo>
                    <a:pt x="109643" y="16636"/>
                    <a:pt x="111836" y="1966"/>
                    <a:pt x="106769" y="1966"/>
                  </a:cubicBezTo>
                  <a:cubicBezTo>
                    <a:pt x="101552" y="1966"/>
                    <a:pt x="99662" y="16333"/>
                    <a:pt x="99662" y="16333"/>
                  </a:cubicBezTo>
                  <a:cubicBezTo>
                    <a:pt x="99662" y="16333"/>
                    <a:pt x="94688" y="16602"/>
                    <a:pt x="90812" y="16602"/>
                  </a:cubicBezTo>
                  <a:cubicBezTo>
                    <a:pt x="88874" y="16602"/>
                    <a:pt x="87210" y="16535"/>
                    <a:pt x="86580" y="16333"/>
                  </a:cubicBezTo>
                  <a:cubicBezTo>
                    <a:pt x="84614" y="15653"/>
                    <a:pt x="82724" y="12477"/>
                    <a:pt x="82724" y="12477"/>
                  </a:cubicBezTo>
                  <a:cubicBezTo>
                    <a:pt x="82724" y="12477"/>
                    <a:pt x="82195" y="5369"/>
                    <a:pt x="76599" y="4991"/>
                  </a:cubicBezTo>
                  <a:cubicBezTo>
                    <a:pt x="73000" y="4751"/>
                    <a:pt x="69280" y="3994"/>
                    <a:pt x="65863" y="3994"/>
                  </a:cubicBezTo>
                  <a:cubicBezTo>
                    <a:pt x="63895" y="3994"/>
                    <a:pt x="62027" y="4245"/>
                    <a:pt x="60342" y="4991"/>
                  </a:cubicBezTo>
                  <a:cubicBezTo>
                    <a:pt x="55578" y="7184"/>
                    <a:pt x="58527" y="12477"/>
                    <a:pt x="58527" y="12477"/>
                  </a:cubicBezTo>
                  <a:lnTo>
                    <a:pt x="42194" y="11872"/>
                  </a:lnTo>
                  <a:lnTo>
                    <a:pt x="25937" y="14216"/>
                  </a:lnTo>
                  <a:cubicBezTo>
                    <a:pt x="25937" y="14216"/>
                    <a:pt x="25567" y="14426"/>
                    <a:pt x="24850" y="14426"/>
                  </a:cubicBezTo>
                  <a:cubicBezTo>
                    <a:pt x="23416" y="14426"/>
                    <a:pt x="20593" y="13586"/>
                    <a:pt x="16560" y="8545"/>
                  </a:cubicBezTo>
                  <a:cubicBezTo>
                    <a:pt x="14544" y="6024"/>
                    <a:pt x="12981" y="5184"/>
                    <a:pt x="11477" y="5184"/>
                  </a:cubicBezTo>
                  <a:cubicBezTo>
                    <a:pt x="8470" y="5184"/>
                    <a:pt x="5697" y="8545"/>
                    <a:pt x="1" y="8545"/>
                  </a:cubicBezTo>
                  <a:lnTo>
                    <a:pt x="1" y="32364"/>
                  </a:lnTo>
                  <a:lnTo>
                    <a:pt x="274711" y="32364"/>
                  </a:lnTo>
                  <a:lnTo>
                    <a:pt x="274711" y="15350"/>
                  </a:lnTo>
                  <a:lnTo>
                    <a:pt x="230854" y="15350"/>
                  </a:lnTo>
                  <a:cubicBezTo>
                    <a:pt x="230854" y="15350"/>
                    <a:pt x="221856" y="14745"/>
                    <a:pt x="215126" y="11948"/>
                  </a:cubicBezTo>
                  <a:cubicBezTo>
                    <a:pt x="213345" y="11196"/>
                    <a:pt x="211880" y="10894"/>
                    <a:pt x="210550" y="10894"/>
                  </a:cubicBezTo>
                  <a:cubicBezTo>
                    <a:pt x="206795" y="10894"/>
                    <a:pt x="204110" y="13294"/>
                    <a:pt x="198415" y="14745"/>
                  </a:cubicBezTo>
                  <a:cubicBezTo>
                    <a:pt x="190778" y="16711"/>
                    <a:pt x="181099" y="17997"/>
                    <a:pt x="181099" y="17997"/>
                  </a:cubicBezTo>
                  <a:lnTo>
                    <a:pt x="182990" y="13157"/>
                  </a:lnTo>
                  <a:lnTo>
                    <a:pt x="183746" y="11721"/>
                  </a:lnTo>
                  <a:cubicBezTo>
                    <a:pt x="184880" y="9679"/>
                    <a:pt x="183973" y="6806"/>
                    <a:pt x="182082" y="6276"/>
                  </a:cubicBezTo>
                  <a:cubicBezTo>
                    <a:pt x="180797" y="5898"/>
                    <a:pt x="179814" y="5596"/>
                    <a:pt x="179511" y="5520"/>
                  </a:cubicBezTo>
                  <a:cubicBezTo>
                    <a:pt x="178831" y="5293"/>
                    <a:pt x="172177" y="1740"/>
                    <a:pt x="169908" y="832"/>
                  </a:cubicBezTo>
                  <a:cubicBezTo>
                    <a:pt x="167564" y="0"/>
                    <a:pt x="154483" y="0"/>
                    <a:pt x="154483" y="0"/>
                  </a:cubicBez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1"/>
          <p:cNvSpPr txBox="1"/>
          <p:nvPr>
            <p:ph hasCustomPrompt="1" type="title"/>
          </p:nvPr>
        </p:nvSpPr>
        <p:spPr>
          <a:xfrm>
            <a:off x="738950" y="1106125"/>
            <a:ext cx="7665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/>
          <p:nvPr>
            <p:ph idx="1" type="body"/>
          </p:nvPr>
        </p:nvSpPr>
        <p:spPr>
          <a:xfrm>
            <a:off x="738950" y="3152225"/>
            <a:ext cx="76659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-657" y="1383012"/>
            <a:ext cx="9144127" cy="3762067"/>
            <a:chOff x="230550" y="1707200"/>
            <a:chExt cx="7085175" cy="2914975"/>
          </a:xfrm>
        </p:grpSpPr>
        <p:sp>
          <p:nvSpPr>
            <p:cNvPr id="101" name="Google Shape;101;p13"/>
            <p:cNvSpPr/>
            <p:nvPr/>
          </p:nvSpPr>
          <p:spPr>
            <a:xfrm>
              <a:off x="230550" y="1707200"/>
              <a:ext cx="7085175" cy="2909300"/>
            </a:xfrm>
            <a:custGeom>
              <a:rect b="b" l="l" r="r" t="t"/>
              <a:pathLst>
                <a:path extrusionOk="0" h="116372" w="283407">
                  <a:moveTo>
                    <a:pt x="275467" y="0"/>
                  </a:moveTo>
                  <a:cubicBezTo>
                    <a:pt x="276072" y="2647"/>
                    <a:pt x="275694" y="5823"/>
                    <a:pt x="274030" y="8016"/>
                  </a:cubicBezTo>
                  <a:cubicBezTo>
                    <a:pt x="273728" y="7335"/>
                    <a:pt x="273652" y="6654"/>
                    <a:pt x="273652" y="5898"/>
                  </a:cubicBezTo>
                  <a:cubicBezTo>
                    <a:pt x="273652" y="5369"/>
                    <a:pt x="273652" y="4764"/>
                    <a:pt x="273577" y="4310"/>
                  </a:cubicBezTo>
                  <a:cubicBezTo>
                    <a:pt x="273425" y="3101"/>
                    <a:pt x="273274" y="1815"/>
                    <a:pt x="272972" y="757"/>
                  </a:cubicBezTo>
                  <a:cubicBezTo>
                    <a:pt x="272140" y="757"/>
                    <a:pt x="271384" y="832"/>
                    <a:pt x="270552" y="832"/>
                  </a:cubicBezTo>
                  <a:cubicBezTo>
                    <a:pt x="270703" y="908"/>
                    <a:pt x="270552" y="1059"/>
                    <a:pt x="270325" y="1210"/>
                  </a:cubicBezTo>
                  <a:cubicBezTo>
                    <a:pt x="268813" y="1966"/>
                    <a:pt x="267225" y="1891"/>
                    <a:pt x="265637" y="1966"/>
                  </a:cubicBezTo>
                  <a:cubicBezTo>
                    <a:pt x="264398" y="2035"/>
                    <a:pt x="263285" y="2354"/>
                    <a:pt x="262012" y="2354"/>
                  </a:cubicBezTo>
                  <a:cubicBezTo>
                    <a:pt x="261886" y="2354"/>
                    <a:pt x="261759" y="2351"/>
                    <a:pt x="261629" y="2344"/>
                  </a:cubicBezTo>
                  <a:cubicBezTo>
                    <a:pt x="260419" y="2193"/>
                    <a:pt x="258983" y="1815"/>
                    <a:pt x="258832" y="605"/>
                  </a:cubicBezTo>
                  <a:cubicBezTo>
                    <a:pt x="255656" y="1059"/>
                    <a:pt x="252631" y="1437"/>
                    <a:pt x="249531" y="1966"/>
                  </a:cubicBezTo>
                  <a:cubicBezTo>
                    <a:pt x="248699" y="2042"/>
                    <a:pt x="247943" y="2193"/>
                    <a:pt x="247187" y="2647"/>
                  </a:cubicBezTo>
                  <a:cubicBezTo>
                    <a:pt x="246434" y="3126"/>
                    <a:pt x="245805" y="4039"/>
                    <a:pt x="244906" y="4039"/>
                  </a:cubicBezTo>
                  <a:cubicBezTo>
                    <a:pt x="244813" y="4039"/>
                    <a:pt x="244716" y="4029"/>
                    <a:pt x="244616" y="4008"/>
                  </a:cubicBezTo>
                  <a:cubicBezTo>
                    <a:pt x="244465" y="4537"/>
                    <a:pt x="244238" y="5067"/>
                    <a:pt x="244465" y="5520"/>
                  </a:cubicBezTo>
                  <a:cubicBezTo>
                    <a:pt x="244527" y="5954"/>
                    <a:pt x="244893" y="6336"/>
                    <a:pt x="245314" y="6336"/>
                  </a:cubicBezTo>
                  <a:cubicBezTo>
                    <a:pt x="245407" y="6336"/>
                    <a:pt x="245503" y="6318"/>
                    <a:pt x="245599" y="6276"/>
                  </a:cubicBezTo>
                  <a:cubicBezTo>
                    <a:pt x="245599" y="9982"/>
                    <a:pt x="245599" y="13762"/>
                    <a:pt x="245674" y="17467"/>
                  </a:cubicBezTo>
                  <a:cubicBezTo>
                    <a:pt x="245674" y="18828"/>
                    <a:pt x="246053" y="20643"/>
                    <a:pt x="245674" y="22080"/>
                  </a:cubicBezTo>
                  <a:cubicBezTo>
                    <a:pt x="245296" y="23290"/>
                    <a:pt x="244162" y="24046"/>
                    <a:pt x="243935" y="25407"/>
                  </a:cubicBezTo>
                  <a:cubicBezTo>
                    <a:pt x="243860" y="25785"/>
                    <a:pt x="243860" y="26087"/>
                    <a:pt x="243860" y="26390"/>
                  </a:cubicBezTo>
                  <a:cubicBezTo>
                    <a:pt x="243860" y="28205"/>
                    <a:pt x="244465" y="29944"/>
                    <a:pt x="244616" y="31683"/>
                  </a:cubicBezTo>
                  <a:cubicBezTo>
                    <a:pt x="244843" y="33498"/>
                    <a:pt x="244465" y="35464"/>
                    <a:pt x="242952" y="36447"/>
                  </a:cubicBezTo>
                  <a:cubicBezTo>
                    <a:pt x="241894" y="37127"/>
                    <a:pt x="240684" y="37127"/>
                    <a:pt x="239398" y="37127"/>
                  </a:cubicBezTo>
                  <a:cubicBezTo>
                    <a:pt x="237319" y="37127"/>
                    <a:pt x="235221" y="37146"/>
                    <a:pt x="233122" y="37146"/>
                  </a:cubicBezTo>
                  <a:cubicBezTo>
                    <a:pt x="231024" y="37146"/>
                    <a:pt x="228926" y="37127"/>
                    <a:pt x="226846" y="37052"/>
                  </a:cubicBezTo>
                  <a:cubicBezTo>
                    <a:pt x="223897" y="36900"/>
                    <a:pt x="221251" y="35993"/>
                    <a:pt x="218226" y="35917"/>
                  </a:cubicBezTo>
                  <a:cubicBezTo>
                    <a:pt x="209908" y="35691"/>
                    <a:pt x="201515" y="35615"/>
                    <a:pt x="193197" y="35464"/>
                  </a:cubicBezTo>
                  <a:cubicBezTo>
                    <a:pt x="187148" y="35388"/>
                    <a:pt x="181023" y="35313"/>
                    <a:pt x="175050" y="34254"/>
                  </a:cubicBezTo>
                  <a:cubicBezTo>
                    <a:pt x="170815" y="33498"/>
                    <a:pt x="166657" y="32288"/>
                    <a:pt x="162422" y="32288"/>
                  </a:cubicBezTo>
                  <a:cubicBezTo>
                    <a:pt x="158414" y="32288"/>
                    <a:pt x="154634" y="33347"/>
                    <a:pt x="150777" y="34103"/>
                  </a:cubicBezTo>
                  <a:cubicBezTo>
                    <a:pt x="146226" y="35013"/>
                    <a:pt x="141730" y="35420"/>
                    <a:pt x="137146" y="35420"/>
                  </a:cubicBezTo>
                  <a:cubicBezTo>
                    <a:pt x="136399" y="35420"/>
                    <a:pt x="135650" y="35409"/>
                    <a:pt x="134898" y="35388"/>
                  </a:cubicBezTo>
                  <a:cubicBezTo>
                    <a:pt x="134444" y="35388"/>
                    <a:pt x="133840" y="35388"/>
                    <a:pt x="133461" y="35010"/>
                  </a:cubicBezTo>
                  <a:cubicBezTo>
                    <a:pt x="133159" y="34783"/>
                    <a:pt x="133008" y="34254"/>
                    <a:pt x="132932" y="33876"/>
                  </a:cubicBezTo>
                  <a:cubicBezTo>
                    <a:pt x="132176" y="31002"/>
                    <a:pt x="131420" y="27978"/>
                    <a:pt x="130664" y="25029"/>
                  </a:cubicBezTo>
                  <a:cubicBezTo>
                    <a:pt x="129681" y="24953"/>
                    <a:pt x="128849" y="24802"/>
                    <a:pt x="127866" y="24726"/>
                  </a:cubicBezTo>
                  <a:cubicBezTo>
                    <a:pt x="127715" y="22156"/>
                    <a:pt x="127715" y="19509"/>
                    <a:pt x="127715" y="16938"/>
                  </a:cubicBezTo>
                  <a:lnTo>
                    <a:pt x="124766" y="16938"/>
                  </a:lnTo>
                  <a:lnTo>
                    <a:pt x="125371" y="11267"/>
                  </a:lnTo>
                  <a:cubicBezTo>
                    <a:pt x="125446" y="10813"/>
                    <a:pt x="125446" y="10284"/>
                    <a:pt x="125144" y="9906"/>
                  </a:cubicBezTo>
                  <a:cubicBezTo>
                    <a:pt x="124841" y="9528"/>
                    <a:pt x="124388" y="9377"/>
                    <a:pt x="123934" y="9301"/>
                  </a:cubicBezTo>
                  <a:cubicBezTo>
                    <a:pt x="121687" y="8841"/>
                    <a:pt x="119439" y="8623"/>
                    <a:pt x="117215" y="8623"/>
                  </a:cubicBezTo>
                  <a:cubicBezTo>
                    <a:pt x="116147" y="8623"/>
                    <a:pt x="115084" y="8674"/>
                    <a:pt x="114028" y="8772"/>
                  </a:cubicBezTo>
                  <a:cubicBezTo>
                    <a:pt x="113499" y="7789"/>
                    <a:pt x="113423" y="6654"/>
                    <a:pt x="113499" y="5596"/>
                  </a:cubicBezTo>
                  <a:cubicBezTo>
                    <a:pt x="112301" y="5452"/>
                    <a:pt x="111102" y="5399"/>
                    <a:pt x="109904" y="5399"/>
                  </a:cubicBezTo>
                  <a:cubicBezTo>
                    <a:pt x="109212" y="5399"/>
                    <a:pt x="108520" y="5417"/>
                    <a:pt x="107828" y="5445"/>
                  </a:cubicBezTo>
                  <a:cubicBezTo>
                    <a:pt x="107601" y="6201"/>
                    <a:pt x="107450" y="7033"/>
                    <a:pt x="107601" y="7789"/>
                  </a:cubicBezTo>
                  <a:lnTo>
                    <a:pt x="103064" y="7789"/>
                  </a:lnTo>
                  <a:cubicBezTo>
                    <a:pt x="102535" y="6579"/>
                    <a:pt x="102081" y="5218"/>
                    <a:pt x="101627" y="4008"/>
                  </a:cubicBezTo>
                  <a:lnTo>
                    <a:pt x="95729" y="4008"/>
                  </a:lnTo>
                  <a:cubicBezTo>
                    <a:pt x="95578" y="5596"/>
                    <a:pt x="94368" y="6654"/>
                    <a:pt x="94444" y="8545"/>
                  </a:cubicBezTo>
                  <a:lnTo>
                    <a:pt x="94746" y="14821"/>
                  </a:lnTo>
                  <a:cubicBezTo>
                    <a:pt x="94820" y="16003"/>
                    <a:pt x="94389" y="17546"/>
                    <a:pt x="93311" y="17546"/>
                  </a:cubicBezTo>
                  <a:cubicBezTo>
                    <a:pt x="93286" y="17546"/>
                    <a:pt x="93260" y="17545"/>
                    <a:pt x="93234" y="17543"/>
                  </a:cubicBezTo>
                  <a:cubicBezTo>
                    <a:pt x="92932" y="22382"/>
                    <a:pt x="92554" y="27297"/>
                    <a:pt x="92251" y="32137"/>
                  </a:cubicBezTo>
                  <a:cubicBezTo>
                    <a:pt x="92176" y="32817"/>
                    <a:pt x="92176" y="33573"/>
                    <a:pt x="91797" y="34254"/>
                  </a:cubicBezTo>
                  <a:cubicBezTo>
                    <a:pt x="90943" y="35921"/>
                    <a:pt x="87841" y="36283"/>
                    <a:pt x="84815" y="36283"/>
                  </a:cubicBezTo>
                  <a:cubicBezTo>
                    <a:pt x="82486" y="36283"/>
                    <a:pt x="80202" y="36069"/>
                    <a:pt x="79018" y="36069"/>
                  </a:cubicBezTo>
                  <a:cubicBezTo>
                    <a:pt x="72818" y="36069"/>
                    <a:pt x="66618" y="36144"/>
                    <a:pt x="60417" y="36144"/>
                  </a:cubicBezTo>
                  <a:cubicBezTo>
                    <a:pt x="56183" y="36144"/>
                    <a:pt x="52024" y="36144"/>
                    <a:pt x="47714" y="35766"/>
                  </a:cubicBezTo>
                  <a:cubicBezTo>
                    <a:pt x="42180" y="35263"/>
                    <a:pt x="36714" y="33940"/>
                    <a:pt x="31187" y="33940"/>
                  </a:cubicBezTo>
                  <a:cubicBezTo>
                    <a:pt x="30899" y="33940"/>
                    <a:pt x="30611" y="33944"/>
                    <a:pt x="30322" y="33951"/>
                  </a:cubicBezTo>
                  <a:cubicBezTo>
                    <a:pt x="26315" y="34103"/>
                    <a:pt x="22231" y="35010"/>
                    <a:pt x="18148" y="35615"/>
                  </a:cubicBezTo>
                  <a:cubicBezTo>
                    <a:pt x="12099" y="36522"/>
                    <a:pt x="6050" y="36522"/>
                    <a:pt x="1" y="36522"/>
                  </a:cubicBezTo>
                  <a:lnTo>
                    <a:pt x="1" y="116372"/>
                  </a:lnTo>
                  <a:lnTo>
                    <a:pt x="283104" y="116372"/>
                  </a:lnTo>
                  <a:lnTo>
                    <a:pt x="283104" y="3857"/>
                  </a:lnTo>
                  <a:lnTo>
                    <a:pt x="283406" y="3857"/>
                  </a:lnTo>
                  <a:cubicBezTo>
                    <a:pt x="283180" y="3403"/>
                    <a:pt x="282953" y="2874"/>
                    <a:pt x="282650" y="2420"/>
                  </a:cubicBezTo>
                  <a:cubicBezTo>
                    <a:pt x="282432" y="2561"/>
                    <a:pt x="282202" y="2624"/>
                    <a:pt x="281974" y="2624"/>
                  </a:cubicBezTo>
                  <a:cubicBezTo>
                    <a:pt x="280860" y="2624"/>
                    <a:pt x="279778" y="1130"/>
                    <a:pt x="280155" y="0"/>
                  </a:cubicBezTo>
                  <a:close/>
                </a:path>
              </a:pathLst>
            </a:custGeom>
            <a:solidFill>
              <a:srgbClr val="CBB38E">
                <a:alpha val="1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38125" y="2292050"/>
              <a:ext cx="7077600" cy="2330125"/>
            </a:xfrm>
            <a:custGeom>
              <a:rect b="b" l="l" r="r" t="t"/>
              <a:pathLst>
                <a:path extrusionOk="0" h="93205" w="283104">
                  <a:moveTo>
                    <a:pt x="45601" y="0"/>
                  </a:moveTo>
                  <a:cubicBezTo>
                    <a:pt x="42751" y="0"/>
                    <a:pt x="39939" y="217"/>
                    <a:pt x="37127" y="576"/>
                  </a:cubicBezTo>
                  <a:cubicBezTo>
                    <a:pt x="37656" y="1937"/>
                    <a:pt x="38034" y="3223"/>
                    <a:pt x="38488" y="4584"/>
                  </a:cubicBezTo>
                  <a:cubicBezTo>
                    <a:pt x="38317" y="4541"/>
                    <a:pt x="38145" y="4521"/>
                    <a:pt x="37973" y="4521"/>
                  </a:cubicBezTo>
                  <a:cubicBezTo>
                    <a:pt x="36930" y="4521"/>
                    <a:pt x="35918" y="5263"/>
                    <a:pt x="35464" y="6172"/>
                  </a:cubicBezTo>
                  <a:cubicBezTo>
                    <a:pt x="33573" y="9574"/>
                    <a:pt x="34329" y="14489"/>
                    <a:pt x="34254" y="18195"/>
                  </a:cubicBezTo>
                  <a:cubicBezTo>
                    <a:pt x="34102" y="23185"/>
                    <a:pt x="33876" y="28176"/>
                    <a:pt x="33271" y="33166"/>
                  </a:cubicBezTo>
                  <a:cubicBezTo>
                    <a:pt x="32893" y="33469"/>
                    <a:pt x="32817" y="33922"/>
                    <a:pt x="32817" y="34452"/>
                  </a:cubicBezTo>
                  <a:cubicBezTo>
                    <a:pt x="32590" y="38384"/>
                    <a:pt x="32515" y="42391"/>
                    <a:pt x="32363" y="46399"/>
                  </a:cubicBezTo>
                  <a:cubicBezTo>
                    <a:pt x="32363" y="46397"/>
                    <a:pt x="32355" y="46396"/>
                    <a:pt x="32339" y="46396"/>
                  </a:cubicBezTo>
                  <a:cubicBezTo>
                    <a:pt x="31770" y="46396"/>
                    <a:pt x="21215" y="47686"/>
                    <a:pt x="20038" y="47760"/>
                  </a:cubicBezTo>
                  <a:cubicBezTo>
                    <a:pt x="19511" y="47798"/>
                    <a:pt x="18984" y="47814"/>
                    <a:pt x="18457" y="47814"/>
                  </a:cubicBezTo>
                  <a:cubicBezTo>
                    <a:pt x="14401" y="47814"/>
                    <a:pt x="10344" y="46827"/>
                    <a:pt x="6287" y="46827"/>
                  </a:cubicBezTo>
                  <a:cubicBezTo>
                    <a:pt x="5578" y="46827"/>
                    <a:pt x="4868" y="46857"/>
                    <a:pt x="4159" y="46928"/>
                  </a:cubicBezTo>
                  <a:lnTo>
                    <a:pt x="4159" y="45189"/>
                  </a:lnTo>
                  <a:cubicBezTo>
                    <a:pt x="2722" y="45189"/>
                    <a:pt x="1437" y="45189"/>
                    <a:pt x="0" y="45113"/>
                  </a:cubicBezTo>
                  <a:lnTo>
                    <a:pt x="0" y="93204"/>
                  </a:lnTo>
                  <a:lnTo>
                    <a:pt x="283103" y="93204"/>
                  </a:lnTo>
                  <a:lnTo>
                    <a:pt x="283103" y="41106"/>
                  </a:lnTo>
                  <a:cubicBezTo>
                    <a:pt x="282558" y="41084"/>
                    <a:pt x="281999" y="41062"/>
                    <a:pt x="281443" y="41062"/>
                  </a:cubicBezTo>
                  <a:cubicBezTo>
                    <a:pt x="280072" y="41062"/>
                    <a:pt x="278713" y="41195"/>
                    <a:pt x="277584" y="41786"/>
                  </a:cubicBezTo>
                  <a:cubicBezTo>
                    <a:pt x="277044" y="42124"/>
                    <a:pt x="276383" y="42642"/>
                    <a:pt x="275656" y="42642"/>
                  </a:cubicBezTo>
                  <a:cubicBezTo>
                    <a:pt x="275569" y="42642"/>
                    <a:pt x="275480" y="42634"/>
                    <a:pt x="275391" y="42618"/>
                  </a:cubicBezTo>
                  <a:cubicBezTo>
                    <a:pt x="274483" y="42543"/>
                    <a:pt x="274030" y="41484"/>
                    <a:pt x="273274" y="40879"/>
                  </a:cubicBezTo>
                  <a:cubicBezTo>
                    <a:pt x="272558" y="40235"/>
                    <a:pt x="271641" y="39998"/>
                    <a:pt x="270664" y="39998"/>
                  </a:cubicBezTo>
                  <a:cubicBezTo>
                    <a:pt x="269575" y="39998"/>
                    <a:pt x="268412" y="40293"/>
                    <a:pt x="267376" y="40652"/>
                  </a:cubicBezTo>
                  <a:lnTo>
                    <a:pt x="265712" y="41257"/>
                  </a:lnTo>
                  <a:cubicBezTo>
                    <a:pt x="263595" y="41862"/>
                    <a:pt x="261402" y="42543"/>
                    <a:pt x="259360" y="43299"/>
                  </a:cubicBezTo>
                  <a:lnTo>
                    <a:pt x="259360" y="45113"/>
                  </a:lnTo>
                  <a:cubicBezTo>
                    <a:pt x="255580" y="45416"/>
                    <a:pt x="251799" y="45643"/>
                    <a:pt x="248094" y="45945"/>
                  </a:cubicBezTo>
                  <a:cubicBezTo>
                    <a:pt x="245525" y="46196"/>
                    <a:pt x="242905" y="46343"/>
                    <a:pt x="240276" y="46343"/>
                  </a:cubicBezTo>
                  <a:cubicBezTo>
                    <a:pt x="239731" y="46343"/>
                    <a:pt x="239187" y="46336"/>
                    <a:pt x="238642" y="46323"/>
                  </a:cubicBezTo>
                  <a:cubicBezTo>
                    <a:pt x="237734" y="46323"/>
                    <a:pt x="236676" y="46248"/>
                    <a:pt x="235768" y="46248"/>
                  </a:cubicBezTo>
                  <a:cubicBezTo>
                    <a:pt x="234861" y="46248"/>
                    <a:pt x="234105" y="46172"/>
                    <a:pt x="233273" y="46172"/>
                  </a:cubicBezTo>
                  <a:cubicBezTo>
                    <a:pt x="230626" y="46021"/>
                    <a:pt x="227904" y="45870"/>
                    <a:pt x="225258" y="45794"/>
                  </a:cubicBezTo>
                  <a:lnTo>
                    <a:pt x="225258" y="44357"/>
                  </a:lnTo>
                  <a:cubicBezTo>
                    <a:pt x="224422" y="44524"/>
                    <a:pt x="223586" y="44594"/>
                    <a:pt x="222750" y="44594"/>
                  </a:cubicBezTo>
                  <a:cubicBezTo>
                    <a:pt x="219049" y="44594"/>
                    <a:pt x="215348" y="43229"/>
                    <a:pt x="211647" y="42921"/>
                  </a:cubicBezTo>
                  <a:cubicBezTo>
                    <a:pt x="210978" y="42880"/>
                    <a:pt x="210321" y="42861"/>
                    <a:pt x="209669" y="42861"/>
                  </a:cubicBezTo>
                  <a:cubicBezTo>
                    <a:pt x="207890" y="42861"/>
                    <a:pt x="206159" y="43002"/>
                    <a:pt x="204388" y="43223"/>
                  </a:cubicBezTo>
                  <a:cubicBezTo>
                    <a:pt x="200683" y="43601"/>
                    <a:pt x="196978" y="43979"/>
                    <a:pt x="193273" y="44282"/>
                  </a:cubicBezTo>
                  <a:cubicBezTo>
                    <a:pt x="191682" y="44414"/>
                    <a:pt x="190194" y="44805"/>
                    <a:pt x="188734" y="44805"/>
                  </a:cubicBezTo>
                  <a:cubicBezTo>
                    <a:pt x="187696" y="44805"/>
                    <a:pt x="186672" y="44608"/>
                    <a:pt x="185635" y="43979"/>
                  </a:cubicBezTo>
                  <a:cubicBezTo>
                    <a:pt x="183821" y="42921"/>
                    <a:pt x="182157" y="42013"/>
                    <a:pt x="180040" y="41786"/>
                  </a:cubicBezTo>
                  <a:cubicBezTo>
                    <a:pt x="179472" y="41722"/>
                    <a:pt x="178894" y="41697"/>
                    <a:pt x="178310" y="41697"/>
                  </a:cubicBezTo>
                  <a:cubicBezTo>
                    <a:pt x="176138" y="41697"/>
                    <a:pt x="173886" y="42047"/>
                    <a:pt x="171767" y="42047"/>
                  </a:cubicBezTo>
                  <a:cubicBezTo>
                    <a:pt x="169755" y="42047"/>
                    <a:pt x="167864" y="41731"/>
                    <a:pt x="166278" y="40501"/>
                  </a:cubicBezTo>
                  <a:cubicBezTo>
                    <a:pt x="165824" y="40123"/>
                    <a:pt x="165295" y="39594"/>
                    <a:pt x="164841" y="39215"/>
                  </a:cubicBezTo>
                  <a:cubicBezTo>
                    <a:pt x="164009" y="38686"/>
                    <a:pt x="163026" y="38459"/>
                    <a:pt x="162043" y="38308"/>
                  </a:cubicBezTo>
                  <a:cubicBezTo>
                    <a:pt x="159926" y="37930"/>
                    <a:pt x="157733" y="37854"/>
                    <a:pt x="155616" y="37703"/>
                  </a:cubicBezTo>
                  <a:cubicBezTo>
                    <a:pt x="155011" y="37703"/>
                    <a:pt x="154482" y="37628"/>
                    <a:pt x="153953" y="37628"/>
                  </a:cubicBezTo>
                  <a:cubicBezTo>
                    <a:pt x="148811" y="37476"/>
                    <a:pt x="143593" y="37174"/>
                    <a:pt x="138376" y="36947"/>
                  </a:cubicBezTo>
                  <a:cubicBezTo>
                    <a:pt x="138981" y="34905"/>
                    <a:pt x="137922" y="32561"/>
                    <a:pt x="135956" y="31578"/>
                  </a:cubicBezTo>
                  <a:cubicBezTo>
                    <a:pt x="135805" y="30066"/>
                    <a:pt x="135200" y="28554"/>
                    <a:pt x="134217" y="27420"/>
                  </a:cubicBezTo>
                  <a:cubicBezTo>
                    <a:pt x="133447" y="27949"/>
                    <a:pt x="132401" y="28448"/>
                    <a:pt x="131489" y="28448"/>
                  </a:cubicBezTo>
                  <a:cubicBezTo>
                    <a:pt x="130968" y="28448"/>
                    <a:pt x="130491" y="28285"/>
                    <a:pt x="130134" y="27873"/>
                  </a:cubicBezTo>
                  <a:cubicBezTo>
                    <a:pt x="129680" y="27344"/>
                    <a:pt x="129680" y="26512"/>
                    <a:pt x="129680" y="25756"/>
                  </a:cubicBezTo>
                  <a:cubicBezTo>
                    <a:pt x="129907" y="22807"/>
                    <a:pt x="130436" y="19858"/>
                    <a:pt x="131419" y="17136"/>
                  </a:cubicBezTo>
                  <a:lnTo>
                    <a:pt x="131419" y="17136"/>
                  </a:lnTo>
                  <a:cubicBezTo>
                    <a:pt x="130840" y="17310"/>
                    <a:pt x="130236" y="17395"/>
                    <a:pt x="129628" y="17395"/>
                  </a:cubicBezTo>
                  <a:cubicBezTo>
                    <a:pt x="127858" y="17395"/>
                    <a:pt x="126060" y="16672"/>
                    <a:pt x="124765" y="15321"/>
                  </a:cubicBezTo>
                  <a:cubicBezTo>
                    <a:pt x="124463" y="15019"/>
                    <a:pt x="124236" y="14641"/>
                    <a:pt x="123707" y="14565"/>
                  </a:cubicBezTo>
                  <a:cubicBezTo>
                    <a:pt x="123657" y="14557"/>
                    <a:pt x="123608" y="14553"/>
                    <a:pt x="123559" y="14553"/>
                  </a:cubicBezTo>
                  <a:cubicBezTo>
                    <a:pt x="123155" y="14553"/>
                    <a:pt x="122750" y="14808"/>
                    <a:pt x="122345" y="14943"/>
                  </a:cubicBezTo>
                  <a:cubicBezTo>
                    <a:pt x="121380" y="15426"/>
                    <a:pt x="120355" y="15588"/>
                    <a:pt x="119299" y="15588"/>
                  </a:cubicBezTo>
                  <a:cubicBezTo>
                    <a:pt x="117158" y="15588"/>
                    <a:pt x="114886" y="14924"/>
                    <a:pt x="112708" y="14924"/>
                  </a:cubicBezTo>
                  <a:cubicBezTo>
                    <a:pt x="111922" y="14924"/>
                    <a:pt x="111149" y="15010"/>
                    <a:pt x="110398" y="15246"/>
                  </a:cubicBezTo>
                  <a:cubicBezTo>
                    <a:pt x="108583" y="18951"/>
                    <a:pt x="107752" y="23185"/>
                    <a:pt x="108130" y="27268"/>
                  </a:cubicBezTo>
                  <a:cubicBezTo>
                    <a:pt x="106462" y="26601"/>
                    <a:pt x="104703" y="26343"/>
                    <a:pt x="102912" y="26343"/>
                  </a:cubicBezTo>
                  <a:cubicBezTo>
                    <a:pt x="99829" y="26343"/>
                    <a:pt x="96652" y="27108"/>
                    <a:pt x="93687" y="27873"/>
                  </a:cubicBezTo>
                  <a:cubicBezTo>
                    <a:pt x="94595" y="30520"/>
                    <a:pt x="95124" y="33469"/>
                    <a:pt x="94897" y="36342"/>
                  </a:cubicBezTo>
                  <a:cubicBezTo>
                    <a:pt x="94191" y="36342"/>
                    <a:pt x="93495" y="36355"/>
                    <a:pt x="92824" y="36355"/>
                  </a:cubicBezTo>
                  <a:cubicBezTo>
                    <a:pt x="89185" y="36355"/>
                    <a:pt x="86319" y="35977"/>
                    <a:pt x="86958" y="31125"/>
                  </a:cubicBezTo>
                  <a:cubicBezTo>
                    <a:pt x="87033" y="30142"/>
                    <a:pt x="86806" y="29007"/>
                    <a:pt x="85823" y="28856"/>
                  </a:cubicBezTo>
                  <a:cubicBezTo>
                    <a:pt x="86655" y="23563"/>
                    <a:pt x="86428" y="18043"/>
                    <a:pt x="85143" y="12901"/>
                  </a:cubicBezTo>
                  <a:lnTo>
                    <a:pt x="83177" y="12297"/>
                  </a:lnTo>
                  <a:cubicBezTo>
                    <a:pt x="84689" y="9121"/>
                    <a:pt x="84916" y="5189"/>
                    <a:pt x="83630" y="1937"/>
                  </a:cubicBezTo>
                  <a:cubicBezTo>
                    <a:pt x="81664" y="1446"/>
                    <a:pt x="79642" y="1200"/>
                    <a:pt x="77610" y="1200"/>
                  </a:cubicBezTo>
                  <a:cubicBezTo>
                    <a:pt x="75577" y="1200"/>
                    <a:pt x="73536" y="1446"/>
                    <a:pt x="71532" y="1937"/>
                  </a:cubicBezTo>
                  <a:cubicBezTo>
                    <a:pt x="70549" y="2164"/>
                    <a:pt x="69490" y="2467"/>
                    <a:pt x="68507" y="2769"/>
                  </a:cubicBezTo>
                  <a:cubicBezTo>
                    <a:pt x="67902" y="5189"/>
                    <a:pt x="67524" y="7684"/>
                    <a:pt x="67524" y="10255"/>
                  </a:cubicBezTo>
                  <a:cubicBezTo>
                    <a:pt x="67313" y="10618"/>
                    <a:pt x="66932" y="10775"/>
                    <a:pt x="66526" y="10775"/>
                  </a:cubicBezTo>
                  <a:cubicBezTo>
                    <a:pt x="65918" y="10775"/>
                    <a:pt x="65256" y="10421"/>
                    <a:pt x="65029" y="9877"/>
                  </a:cubicBezTo>
                  <a:cubicBezTo>
                    <a:pt x="64651" y="8894"/>
                    <a:pt x="65029" y="7760"/>
                    <a:pt x="65407" y="6852"/>
                  </a:cubicBezTo>
                  <a:cubicBezTo>
                    <a:pt x="64575" y="6852"/>
                    <a:pt x="63819" y="6701"/>
                    <a:pt x="62988" y="6701"/>
                  </a:cubicBezTo>
                  <a:cubicBezTo>
                    <a:pt x="62988" y="4584"/>
                    <a:pt x="62383" y="2315"/>
                    <a:pt x="61248" y="425"/>
                  </a:cubicBezTo>
                  <a:cubicBezTo>
                    <a:pt x="58370" y="536"/>
                    <a:pt x="55410" y="606"/>
                    <a:pt x="52459" y="606"/>
                  </a:cubicBezTo>
                  <a:cubicBezTo>
                    <a:pt x="51379" y="606"/>
                    <a:pt x="50299" y="597"/>
                    <a:pt x="49226" y="576"/>
                  </a:cubicBezTo>
                  <a:cubicBezTo>
                    <a:pt x="49074" y="1257"/>
                    <a:pt x="48621" y="1937"/>
                    <a:pt x="48016" y="2315"/>
                  </a:cubicBezTo>
                  <a:cubicBezTo>
                    <a:pt x="47940" y="1559"/>
                    <a:pt x="47864" y="803"/>
                    <a:pt x="47864" y="47"/>
                  </a:cubicBezTo>
                  <a:cubicBezTo>
                    <a:pt x="47107" y="15"/>
                    <a:pt x="46353" y="0"/>
                    <a:pt x="45601" y="0"/>
                  </a:cubicBezTo>
                  <a:close/>
                </a:path>
              </a:pathLst>
            </a:custGeom>
            <a:solidFill>
              <a:srgbClr val="CBB38E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3"/>
          <p:cNvSpPr txBox="1"/>
          <p:nvPr>
            <p:ph type="title"/>
          </p:nvPr>
        </p:nvSpPr>
        <p:spPr>
          <a:xfrm>
            <a:off x="1011950" y="2818000"/>
            <a:ext cx="2129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13"/>
          <p:cNvSpPr txBox="1"/>
          <p:nvPr>
            <p:ph idx="1" type="subTitle"/>
          </p:nvPr>
        </p:nvSpPr>
        <p:spPr>
          <a:xfrm>
            <a:off x="1233350" y="3201400"/>
            <a:ext cx="16866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2" type="title"/>
          </p:nvPr>
        </p:nvSpPr>
        <p:spPr>
          <a:xfrm>
            <a:off x="1087850" y="2003900"/>
            <a:ext cx="1977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None/>
              <a:defRPr sz="72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3" type="title"/>
          </p:nvPr>
        </p:nvSpPr>
        <p:spPr>
          <a:xfrm>
            <a:off x="3526550" y="2817975"/>
            <a:ext cx="2129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13"/>
          <p:cNvSpPr txBox="1"/>
          <p:nvPr>
            <p:ph idx="4" type="subTitle"/>
          </p:nvPr>
        </p:nvSpPr>
        <p:spPr>
          <a:xfrm>
            <a:off x="3747950" y="3201400"/>
            <a:ext cx="16866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5" type="title"/>
          </p:nvPr>
        </p:nvSpPr>
        <p:spPr>
          <a:xfrm>
            <a:off x="3602450" y="2003900"/>
            <a:ext cx="1977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None/>
              <a:defRPr sz="72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6" type="title"/>
          </p:nvPr>
        </p:nvSpPr>
        <p:spPr>
          <a:xfrm>
            <a:off x="6041150" y="2817975"/>
            <a:ext cx="2129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13"/>
          <p:cNvSpPr txBox="1"/>
          <p:nvPr>
            <p:ph idx="7" type="subTitle"/>
          </p:nvPr>
        </p:nvSpPr>
        <p:spPr>
          <a:xfrm>
            <a:off x="6262550" y="3194200"/>
            <a:ext cx="16866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8" type="title"/>
          </p:nvPr>
        </p:nvSpPr>
        <p:spPr>
          <a:xfrm>
            <a:off x="6117050" y="1996700"/>
            <a:ext cx="1977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None/>
              <a:defRPr sz="72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9" type="title"/>
          </p:nvPr>
        </p:nvSpPr>
        <p:spPr>
          <a:xfrm>
            <a:off x="738950" y="571500"/>
            <a:ext cx="76659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 flipH="1">
            <a:off x="-65309" y="2697829"/>
            <a:ext cx="9295012" cy="3031959"/>
          </a:xfrm>
          <a:custGeom>
            <a:rect b="b" l="l" r="r" t="t"/>
            <a:pathLst>
              <a:path extrusionOk="0" h="93205" w="283104">
                <a:moveTo>
                  <a:pt x="45601" y="0"/>
                </a:moveTo>
                <a:cubicBezTo>
                  <a:pt x="42751" y="0"/>
                  <a:pt x="39939" y="217"/>
                  <a:pt x="37127" y="576"/>
                </a:cubicBezTo>
                <a:cubicBezTo>
                  <a:pt x="37656" y="1937"/>
                  <a:pt x="38034" y="3223"/>
                  <a:pt x="38488" y="4584"/>
                </a:cubicBezTo>
                <a:cubicBezTo>
                  <a:pt x="38317" y="4541"/>
                  <a:pt x="38145" y="4521"/>
                  <a:pt x="37973" y="4521"/>
                </a:cubicBezTo>
                <a:cubicBezTo>
                  <a:pt x="36930" y="4521"/>
                  <a:pt x="35918" y="5263"/>
                  <a:pt x="35464" y="6172"/>
                </a:cubicBezTo>
                <a:cubicBezTo>
                  <a:pt x="33573" y="9574"/>
                  <a:pt x="34329" y="14489"/>
                  <a:pt x="34254" y="18195"/>
                </a:cubicBezTo>
                <a:cubicBezTo>
                  <a:pt x="34102" y="23185"/>
                  <a:pt x="33876" y="28176"/>
                  <a:pt x="33271" y="33166"/>
                </a:cubicBezTo>
                <a:cubicBezTo>
                  <a:pt x="32893" y="33469"/>
                  <a:pt x="32817" y="33922"/>
                  <a:pt x="32817" y="34452"/>
                </a:cubicBezTo>
                <a:cubicBezTo>
                  <a:pt x="32590" y="38384"/>
                  <a:pt x="32515" y="42391"/>
                  <a:pt x="32363" y="46399"/>
                </a:cubicBezTo>
                <a:cubicBezTo>
                  <a:pt x="32363" y="46397"/>
                  <a:pt x="32355" y="46396"/>
                  <a:pt x="32339" y="46396"/>
                </a:cubicBezTo>
                <a:cubicBezTo>
                  <a:pt x="31770" y="46396"/>
                  <a:pt x="21215" y="47686"/>
                  <a:pt x="20038" y="47760"/>
                </a:cubicBezTo>
                <a:cubicBezTo>
                  <a:pt x="19511" y="47798"/>
                  <a:pt x="18984" y="47814"/>
                  <a:pt x="18457" y="47814"/>
                </a:cubicBezTo>
                <a:cubicBezTo>
                  <a:pt x="14401" y="47814"/>
                  <a:pt x="10344" y="46827"/>
                  <a:pt x="6287" y="46827"/>
                </a:cubicBezTo>
                <a:cubicBezTo>
                  <a:pt x="5578" y="46827"/>
                  <a:pt x="4868" y="46857"/>
                  <a:pt x="4159" y="46928"/>
                </a:cubicBezTo>
                <a:lnTo>
                  <a:pt x="4159" y="45189"/>
                </a:lnTo>
                <a:cubicBezTo>
                  <a:pt x="2722" y="45189"/>
                  <a:pt x="1437" y="45189"/>
                  <a:pt x="0" y="45113"/>
                </a:cubicBezTo>
                <a:lnTo>
                  <a:pt x="0" y="93204"/>
                </a:lnTo>
                <a:lnTo>
                  <a:pt x="283103" y="93204"/>
                </a:lnTo>
                <a:lnTo>
                  <a:pt x="283103" y="41106"/>
                </a:lnTo>
                <a:cubicBezTo>
                  <a:pt x="282558" y="41084"/>
                  <a:pt x="281999" y="41062"/>
                  <a:pt x="281443" y="41062"/>
                </a:cubicBezTo>
                <a:cubicBezTo>
                  <a:pt x="280072" y="41062"/>
                  <a:pt x="278713" y="41195"/>
                  <a:pt x="277584" y="41786"/>
                </a:cubicBezTo>
                <a:cubicBezTo>
                  <a:pt x="277044" y="42124"/>
                  <a:pt x="276383" y="42642"/>
                  <a:pt x="275656" y="42642"/>
                </a:cubicBezTo>
                <a:cubicBezTo>
                  <a:pt x="275569" y="42642"/>
                  <a:pt x="275480" y="42634"/>
                  <a:pt x="275391" y="42618"/>
                </a:cubicBezTo>
                <a:cubicBezTo>
                  <a:pt x="274483" y="42543"/>
                  <a:pt x="274030" y="41484"/>
                  <a:pt x="273274" y="40879"/>
                </a:cubicBezTo>
                <a:cubicBezTo>
                  <a:pt x="272558" y="40235"/>
                  <a:pt x="271641" y="39998"/>
                  <a:pt x="270664" y="39998"/>
                </a:cubicBezTo>
                <a:cubicBezTo>
                  <a:pt x="269575" y="39998"/>
                  <a:pt x="268412" y="40293"/>
                  <a:pt x="267376" y="40652"/>
                </a:cubicBezTo>
                <a:lnTo>
                  <a:pt x="265712" y="41257"/>
                </a:lnTo>
                <a:cubicBezTo>
                  <a:pt x="263595" y="41862"/>
                  <a:pt x="261402" y="42543"/>
                  <a:pt x="259360" y="43299"/>
                </a:cubicBezTo>
                <a:lnTo>
                  <a:pt x="259360" y="45113"/>
                </a:lnTo>
                <a:cubicBezTo>
                  <a:pt x="255580" y="45416"/>
                  <a:pt x="251799" y="45643"/>
                  <a:pt x="248094" y="45945"/>
                </a:cubicBezTo>
                <a:cubicBezTo>
                  <a:pt x="245525" y="46196"/>
                  <a:pt x="242905" y="46343"/>
                  <a:pt x="240276" y="46343"/>
                </a:cubicBezTo>
                <a:cubicBezTo>
                  <a:pt x="239731" y="46343"/>
                  <a:pt x="239187" y="46336"/>
                  <a:pt x="238642" y="46323"/>
                </a:cubicBezTo>
                <a:cubicBezTo>
                  <a:pt x="237734" y="46323"/>
                  <a:pt x="236676" y="46248"/>
                  <a:pt x="235768" y="46248"/>
                </a:cubicBezTo>
                <a:cubicBezTo>
                  <a:pt x="234861" y="46248"/>
                  <a:pt x="234105" y="46172"/>
                  <a:pt x="233273" y="46172"/>
                </a:cubicBezTo>
                <a:cubicBezTo>
                  <a:pt x="230626" y="46021"/>
                  <a:pt x="227904" y="45870"/>
                  <a:pt x="225258" y="45794"/>
                </a:cubicBezTo>
                <a:lnTo>
                  <a:pt x="225258" y="44357"/>
                </a:lnTo>
                <a:cubicBezTo>
                  <a:pt x="224422" y="44524"/>
                  <a:pt x="223586" y="44594"/>
                  <a:pt x="222750" y="44594"/>
                </a:cubicBezTo>
                <a:cubicBezTo>
                  <a:pt x="219049" y="44594"/>
                  <a:pt x="215348" y="43229"/>
                  <a:pt x="211647" y="42921"/>
                </a:cubicBezTo>
                <a:cubicBezTo>
                  <a:pt x="210978" y="42880"/>
                  <a:pt x="210321" y="42861"/>
                  <a:pt x="209669" y="42861"/>
                </a:cubicBezTo>
                <a:cubicBezTo>
                  <a:pt x="207890" y="42861"/>
                  <a:pt x="206159" y="43002"/>
                  <a:pt x="204388" y="43223"/>
                </a:cubicBezTo>
                <a:cubicBezTo>
                  <a:pt x="200683" y="43601"/>
                  <a:pt x="196978" y="43979"/>
                  <a:pt x="193273" y="44282"/>
                </a:cubicBezTo>
                <a:cubicBezTo>
                  <a:pt x="191682" y="44414"/>
                  <a:pt x="190194" y="44805"/>
                  <a:pt x="188734" y="44805"/>
                </a:cubicBezTo>
                <a:cubicBezTo>
                  <a:pt x="187696" y="44805"/>
                  <a:pt x="186672" y="44608"/>
                  <a:pt x="185635" y="43979"/>
                </a:cubicBezTo>
                <a:cubicBezTo>
                  <a:pt x="183821" y="42921"/>
                  <a:pt x="182157" y="42013"/>
                  <a:pt x="180040" y="41786"/>
                </a:cubicBezTo>
                <a:cubicBezTo>
                  <a:pt x="179472" y="41722"/>
                  <a:pt x="178894" y="41697"/>
                  <a:pt x="178310" y="41697"/>
                </a:cubicBezTo>
                <a:cubicBezTo>
                  <a:pt x="176138" y="41697"/>
                  <a:pt x="173886" y="42047"/>
                  <a:pt x="171767" y="42047"/>
                </a:cubicBezTo>
                <a:cubicBezTo>
                  <a:pt x="169755" y="42047"/>
                  <a:pt x="167864" y="41731"/>
                  <a:pt x="166278" y="40501"/>
                </a:cubicBezTo>
                <a:cubicBezTo>
                  <a:pt x="165824" y="40123"/>
                  <a:pt x="165295" y="39594"/>
                  <a:pt x="164841" y="39215"/>
                </a:cubicBezTo>
                <a:cubicBezTo>
                  <a:pt x="164009" y="38686"/>
                  <a:pt x="163026" y="38459"/>
                  <a:pt x="162043" y="38308"/>
                </a:cubicBezTo>
                <a:cubicBezTo>
                  <a:pt x="159926" y="37930"/>
                  <a:pt x="157733" y="37854"/>
                  <a:pt x="155616" y="37703"/>
                </a:cubicBezTo>
                <a:cubicBezTo>
                  <a:pt x="155011" y="37703"/>
                  <a:pt x="154482" y="37628"/>
                  <a:pt x="153953" y="37628"/>
                </a:cubicBezTo>
                <a:cubicBezTo>
                  <a:pt x="148811" y="37476"/>
                  <a:pt x="143593" y="37174"/>
                  <a:pt x="138376" y="36947"/>
                </a:cubicBezTo>
                <a:cubicBezTo>
                  <a:pt x="138981" y="34905"/>
                  <a:pt x="137922" y="32561"/>
                  <a:pt x="135956" y="31578"/>
                </a:cubicBezTo>
                <a:cubicBezTo>
                  <a:pt x="135805" y="30066"/>
                  <a:pt x="135200" y="28554"/>
                  <a:pt x="134217" y="27420"/>
                </a:cubicBezTo>
                <a:cubicBezTo>
                  <a:pt x="133447" y="27949"/>
                  <a:pt x="132401" y="28448"/>
                  <a:pt x="131489" y="28448"/>
                </a:cubicBezTo>
                <a:cubicBezTo>
                  <a:pt x="130968" y="28448"/>
                  <a:pt x="130491" y="28285"/>
                  <a:pt x="130134" y="27873"/>
                </a:cubicBezTo>
                <a:cubicBezTo>
                  <a:pt x="129680" y="27344"/>
                  <a:pt x="129680" y="26512"/>
                  <a:pt x="129680" y="25756"/>
                </a:cubicBezTo>
                <a:cubicBezTo>
                  <a:pt x="129907" y="22807"/>
                  <a:pt x="130436" y="19858"/>
                  <a:pt x="131419" y="17136"/>
                </a:cubicBezTo>
                <a:lnTo>
                  <a:pt x="131419" y="17136"/>
                </a:lnTo>
                <a:cubicBezTo>
                  <a:pt x="130840" y="17310"/>
                  <a:pt x="130236" y="17395"/>
                  <a:pt x="129628" y="17395"/>
                </a:cubicBezTo>
                <a:cubicBezTo>
                  <a:pt x="127858" y="17395"/>
                  <a:pt x="126060" y="16672"/>
                  <a:pt x="124765" y="15321"/>
                </a:cubicBezTo>
                <a:cubicBezTo>
                  <a:pt x="124463" y="15019"/>
                  <a:pt x="124236" y="14641"/>
                  <a:pt x="123707" y="14565"/>
                </a:cubicBezTo>
                <a:cubicBezTo>
                  <a:pt x="123657" y="14557"/>
                  <a:pt x="123608" y="14553"/>
                  <a:pt x="123559" y="14553"/>
                </a:cubicBezTo>
                <a:cubicBezTo>
                  <a:pt x="123155" y="14553"/>
                  <a:pt x="122750" y="14808"/>
                  <a:pt x="122345" y="14943"/>
                </a:cubicBezTo>
                <a:cubicBezTo>
                  <a:pt x="121380" y="15426"/>
                  <a:pt x="120355" y="15588"/>
                  <a:pt x="119299" y="15588"/>
                </a:cubicBezTo>
                <a:cubicBezTo>
                  <a:pt x="117158" y="15588"/>
                  <a:pt x="114886" y="14924"/>
                  <a:pt x="112708" y="14924"/>
                </a:cubicBezTo>
                <a:cubicBezTo>
                  <a:pt x="111922" y="14924"/>
                  <a:pt x="111149" y="15010"/>
                  <a:pt x="110398" y="15246"/>
                </a:cubicBezTo>
                <a:cubicBezTo>
                  <a:pt x="108583" y="18951"/>
                  <a:pt x="107752" y="23185"/>
                  <a:pt x="108130" y="27268"/>
                </a:cubicBezTo>
                <a:cubicBezTo>
                  <a:pt x="106462" y="26601"/>
                  <a:pt x="104703" y="26343"/>
                  <a:pt x="102912" y="26343"/>
                </a:cubicBezTo>
                <a:cubicBezTo>
                  <a:pt x="99829" y="26343"/>
                  <a:pt x="96652" y="27108"/>
                  <a:pt x="93687" y="27873"/>
                </a:cubicBezTo>
                <a:cubicBezTo>
                  <a:pt x="94595" y="30520"/>
                  <a:pt x="95124" y="33469"/>
                  <a:pt x="94897" y="36342"/>
                </a:cubicBezTo>
                <a:cubicBezTo>
                  <a:pt x="94191" y="36342"/>
                  <a:pt x="93495" y="36355"/>
                  <a:pt x="92824" y="36355"/>
                </a:cubicBezTo>
                <a:cubicBezTo>
                  <a:pt x="89185" y="36355"/>
                  <a:pt x="86319" y="35977"/>
                  <a:pt x="86958" y="31125"/>
                </a:cubicBezTo>
                <a:cubicBezTo>
                  <a:pt x="87033" y="30142"/>
                  <a:pt x="86806" y="29007"/>
                  <a:pt x="85823" y="28856"/>
                </a:cubicBezTo>
                <a:cubicBezTo>
                  <a:pt x="86655" y="23563"/>
                  <a:pt x="86428" y="18043"/>
                  <a:pt x="85143" y="12901"/>
                </a:cubicBezTo>
                <a:lnTo>
                  <a:pt x="83177" y="12297"/>
                </a:lnTo>
                <a:cubicBezTo>
                  <a:pt x="84689" y="9121"/>
                  <a:pt x="84916" y="5189"/>
                  <a:pt x="83630" y="1937"/>
                </a:cubicBezTo>
                <a:cubicBezTo>
                  <a:pt x="81664" y="1446"/>
                  <a:pt x="79642" y="1200"/>
                  <a:pt x="77610" y="1200"/>
                </a:cubicBezTo>
                <a:cubicBezTo>
                  <a:pt x="75577" y="1200"/>
                  <a:pt x="73536" y="1446"/>
                  <a:pt x="71532" y="1937"/>
                </a:cubicBezTo>
                <a:cubicBezTo>
                  <a:pt x="70549" y="2164"/>
                  <a:pt x="69490" y="2467"/>
                  <a:pt x="68507" y="2769"/>
                </a:cubicBezTo>
                <a:cubicBezTo>
                  <a:pt x="67902" y="5189"/>
                  <a:pt x="67524" y="7684"/>
                  <a:pt x="67524" y="10255"/>
                </a:cubicBezTo>
                <a:cubicBezTo>
                  <a:pt x="67313" y="10618"/>
                  <a:pt x="66932" y="10775"/>
                  <a:pt x="66526" y="10775"/>
                </a:cubicBezTo>
                <a:cubicBezTo>
                  <a:pt x="65918" y="10775"/>
                  <a:pt x="65256" y="10421"/>
                  <a:pt x="65029" y="9877"/>
                </a:cubicBezTo>
                <a:cubicBezTo>
                  <a:pt x="64651" y="8894"/>
                  <a:pt x="65029" y="7760"/>
                  <a:pt x="65407" y="6852"/>
                </a:cubicBezTo>
                <a:cubicBezTo>
                  <a:pt x="64575" y="6852"/>
                  <a:pt x="63819" y="6701"/>
                  <a:pt x="62988" y="6701"/>
                </a:cubicBezTo>
                <a:cubicBezTo>
                  <a:pt x="62988" y="4584"/>
                  <a:pt x="62383" y="2315"/>
                  <a:pt x="61248" y="425"/>
                </a:cubicBezTo>
                <a:cubicBezTo>
                  <a:pt x="58370" y="536"/>
                  <a:pt x="55410" y="606"/>
                  <a:pt x="52459" y="606"/>
                </a:cubicBezTo>
                <a:cubicBezTo>
                  <a:pt x="51379" y="606"/>
                  <a:pt x="50299" y="597"/>
                  <a:pt x="49226" y="576"/>
                </a:cubicBezTo>
                <a:cubicBezTo>
                  <a:pt x="49074" y="1257"/>
                  <a:pt x="48621" y="1937"/>
                  <a:pt x="48016" y="2315"/>
                </a:cubicBezTo>
                <a:cubicBezTo>
                  <a:pt x="47940" y="1559"/>
                  <a:pt x="47864" y="803"/>
                  <a:pt x="47864" y="47"/>
                </a:cubicBezTo>
                <a:cubicBezTo>
                  <a:pt x="47107" y="15"/>
                  <a:pt x="46353" y="0"/>
                  <a:pt x="45601" y="0"/>
                </a:cubicBezTo>
                <a:close/>
              </a:path>
            </a:pathLst>
          </a:custGeom>
          <a:solidFill>
            <a:srgbClr val="CBB38E">
              <a:alpha val="263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 txBox="1"/>
          <p:nvPr>
            <p:ph idx="1" type="subTitle"/>
          </p:nvPr>
        </p:nvSpPr>
        <p:spPr>
          <a:xfrm>
            <a:off x="1011950" y="2894050"/>
            <a:ext cx="21297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type="title"/>
          </p:nvPr>
        </p:nvSpPr>
        <p:spPr>
          <a:xfrm>
            <a:off x="6041138" y="19828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2" type="subTitle"/>
          </p:nvPr>
        </p:nvSpPr>
        <p:spPr>
          <a:xfrm>
            <a:off x="3526550" y="2894050"/>
            <a:ext cx="21297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3" type="title"/>
          </p:nvPr>
        </p:nvSpPr>
        <p:spPr>
          <a:xfrm>
            <a:off x="3531338" y="19828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4"/>
          <p:cNvSpPr txBox="1"/>
          <p:nvPr>
            <p:ph idx="4" type="subTitle"/>
          </p:nvPr>
        </p:nvSpPr>
        <p:spPr>
          <a:xfrm>
            <a:off x="6041150" y="2893875"/>
            <a:ext cx="21297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5" type="title"/>
          </p:nvPr>
        </p:nvSpPr>
        <p:spPr>
          <a:xfrm>
            <a:off x="738950" y="571500"/>
            <a:ext cx="76659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1" name="Google Shape;121;p14"/>
          <p:cNvGrpSpPr/>
          <p:nvPr/>
        </p:nvGrpSpPr>
        <p:grpSpPr>
          <a:xfrm>
            <a:off x="634028" y="3764175"/>
            <a:ext cx="2086391" cy="440413"/>
            <a:chOff x="1001406" y="2368961"/>
            <a:chExt cx="6435507" cy="1358461"/>
          </a:xfrm>
        </p:grpSpPr>
        <p:sp>
          <p:nvSpPr>
            <p:cNvPr id="122" name="Google Shape;122;p14"/>
            <p:cNvSpPr/>
            <p:nvPr/>
          </p:nvSpPr>
          <p:spPr>
            <a:xfrm>
              <a:off x="2328742" y="2368961"/>
              <a:ext cx="2523500" cy="1358461"/>
            </a:xfrm>
            <a:custGeom>
              <a:rect b="b" l="l" r="r" t="t"/>
              <a:pathLst>
                <a:path extrusionOk="0" h="51682" w="100940">
                  <a:moveTo>
                    <a:pt x="67428" y="1"/>
                  </a:moveTo>
                  <a:cubicBezTo>
                    <a:pt x="67427" y="2"/>
                    <a:pt x="55315" y="12518"/>
                    <a:pt x="49662" y="31494"/>
                  </a:cubicBezTo>
                  <a:cubicBezTo>
                    <a:pt x="45221" y="14133"/>
                    <a:pt x="35128" y="1213"/>
                    <a:pt x="35127" y="1212"/>
                  </a:cubicBezTo>
                  <a:lnTo>
                    <a:pt x="35127" y="1212"/>
                  </a:lnTo>
                  <a:cubicBezTo>
                    <a:pt x="35127" y="1213"/>
                    <a:pt x="42395" y="18978"/>
                    <a:pt x="44413" y="37550"/>
                  </a:cubicBezTo>
                  <a:cubicBezTo>
                    <a:pt x="34723" y="20593"/>
                    <a:pt x="13729" y="10903"/>
                    <a:pt x="13728" y="10902"/>
                  </a:cubicBezTo>
                  <a:lnTo>
                    <a:pt x="13728" y="10902"/>
                  </a:lnTo>
                  <a:cubicBezTo>
                    <a:pt x="13729" y="10903"/>
                    <a:pt x="31090" y="23419"/>
                    <a:pt x="38761" y="39569"/>
                  </a:cubicBezTo>
                  <a:cubicBezTo>
                    <a:pt x="24226" y="26245"/>
                    <a:pt x="1" y="24226"/>
                    <a:pt x="0" y="24226"/>
                  </a:cubicBezTo>
                  <a:lnTo>
                    <a:pt x="0" y="24226"/>
                  </a:lnTo>
                  <a:cubicBezTo>
                    <a:pt x="1" y="24226"/>
                    <a:pt x="30282" y="32705"/>
                    <a:pt x="39568" y="51682"/>
                  </a:cubicBezTo>
                  <a:lnTo>
                    <a:pt x="58141" y="51682"/>
                  </a:lnTo>
                  <a:cubicBezTo>
                    <a:pt x="67428" y="32302"/>
                    <a:pt x="100939" y="25034"/>
                    <a:pt x="100939" y="25034"/>
                  </a:cubicBezTo>
                  <a:lnTo>
                    <a:pt x="100939" y="25034"/>
                  </a:lnTo>
                  <a:cubicBezTo>
                    <a:pt x="100939" y="25034"/>
                    <a:pt x="76310" y="25034"/>
                    <a:pt x="60967" y="37550"/>
                  </a:cubicBezTo>
                  <a:cubicBezTo>
                    <a:pt x="69446" y="22208"/>
                    <a:pt x="88422" y="10903"/>
                    <a:pt x="88423" y="10902"/>
                  </a:cubicBezTo>
                  <a:lnTo>
                    <a:pt x="88423" y="10902"/>
                  </a:lnTo>
                  <a:cubicBezTo>
                    <a:pt x="88422" y="10903"/>
                    <a:pt x="66216" y="18574"/>
                    <a:pt x="55315" y="35128"/>
                  </a:cubicBezTo>
                  <a:cubicBezTo>
                    <a:pt x="58949" y="16555"/>
                    <a:pt x="67427" y="2"/>
                    <a:pt x="67428" y="1"/>
                  </a:cubicBez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 rot="322248">
              <a:off x="5879699" y="2626261"/>
              <a:ext cx="1524185" cy="777242"/>
            </a:xfrm>
            <a:custGeom>
              <a:rect b="b" l="l" r="r" t="t"/>
              <a:pathLst>
                <a:path extrusionOk="0" h="31090" w="60968">
                  <a:moveTo>
                    <a:pt x="40780" y="1"/>
                  </a:moveTo>
                  <a:cubicBezTo>
                    <a:pt x="40779" y="1"/>
                    <a:pt x="33916" y="7673"/>
                    <a:pt x="30282" y="18977"/>
                  </a:cubicBezTo>
                  <a:cubicBezTo>
                    <a:pt x="27860" y="8480"/>
                    <a:pt x="21804" y="809"/>
                    <a:pt x="21803" y="808"/>
                  </a:cubicBezTo>
                  <a:lnTo>
                    <a:pt x="21803" y="808"/>
                  </a:lnTo>
                  <a:cubicBezTo>
                    <a:pt x="21804" y="809"/>
                    <a:pt x="26245" y="11710"/>
                    <a:pt x="27052" y="22611"/>
                  </a:cubicBezTo>
                  <a:cubicBezTo>
                    <a:pt x="21803" y="12114"/>
                    <a:pt x="8480" y="6461"/>
                    <a:pt x="8479" y="6461"/>
                  </a:cubicBezTo>
                  <a:lnTo>
                    <a:pt x="8479" y="6461"/>
                  </a:lnTo>
                  <a:cubicBezTo>
                    <a:pt x="8480" y="6461"/>
                    <a:pt x="18977" y="14132"/>
                    <a:pt x="23822" y="23822"/>
                  </a:cubicBezTo>
                  <a:cubicBezTo>
                    <a:pt x="14939" y="14940"/>
                    <a:pt x="1" y="14132"/>
                    <a:pt x="0" y="14132"/>
                  </a:cubicBezTo>
                  <a:lnTo>
                    <a:pt x="0" y="14132"/>
                  </a:lnTo>
                  <a:cubicBezTo>
                    <a:pt x="1" y="14132"/>
                    <a:pt x="18169" y="19785"/>
                    <a:pt x="23822" y="31090"/>
                  </a:cubicBezTo>
                  <a:lnTo>
                    <a:pt x="34723" y="31090"/>
                  </a:lnTo>
                  <a:cubicBezTo>
                    <a:pt x="40780" y="18977"/>
                    <a:pt x="60968" y="14940"/>
                    <a:pt x="60968" y="14940"/>
                  </a:cubicBezTo>
                  <a:lnTo>
                    <a:pt x="60968" y="14940"/>
                  </a:lnTo>
                  <a:cubicBezTo>
                    <a:pt x="60967" y="14940"/>
                    <a:pt x="46432" y="14940"/>
                    <a:pt x="36742" y="22611"/>
                  </a:cubicBezTo>
                  <a:cubicBezTo>
                    <a:pt x="42395" y="12921"/>
                    <a:pt x="53296" y="6461"/>
                    <a:pt x="53296" y="6461"/>
                  </a:cubicBezTo>
                  <a:lnTo>
                    <a:pt x="53296" y="6461"/>
                  </a:lnTo>
                  <a:cubicBezTo>
                    <a:pt x="53295" y="6461"/>
                    <a:pt x="39972" y="10902"/>
                    <a:pt x="33108" y="20996"/>
                  </a:cubicBezTo>
                  <a:cubicBezTo>
                    <a:pt x="35127" y="10095"/>
                    <a:pt x="40779" y="2"/>
                    <a:pt x="40780" y="1"/>
                  </a:cubicBez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 rot="276341">
              <a:off x="1030119" y="2867366"/>
              <a:ext cx="1544445" cy="777273"/>
            </a:xfrm>
            <a:custGeom>
              <a:rect b="b" l="l" r="r" t="t"/>
              <a:pathLst>
                <a:path extrusionOk="0" h="31090" w="61776">
                  <a:moveTo>
                    <a:pt x="41587" y="1"/>
                  </a:moveTo>
                  <a:cubicBezTo>
                    <a:pt x="41587" y="1"/>
                    <a:pt x="33916" y="7672"/>
                    <a:pt x="30686" y="18573"/>
                  </a:cubicBezTo>
                  <a:cubicBezTo>
                    <a:pt x="27859" y="8076"/>
                    <a:pt x="21803" y="405"/>
                    <a:pt x="21803" y="404"/>
                  </a:cubicBezTo>
                  <a:lnTo>
                    <a:pt x="21803" y="404"/>
                  </a:lnTo>
                  <a:cubicBezTo>
                    <a:pt x="21803" y="405"/>
                    <a:pt x="26648" y="10902"/>
                    <a:pt x="27456" y="22207"/>
                  </a:cubicBezTo>
                  <a:cubicBezTo>
                    <a:pt x="21803" y="11710"/>
                    <a:pt x="8883" y="6057"/>
                    <a:pt x="8883" y="6057"/>
                  </a:cubicBezTo>
                  <a:lnTo>
                    <a:pt x="8883" y="6057"/>
                  </a:lnTo>
                  <a:cubicBezTo>
                    <a:pt x="8883" y="6057"/>
                    <a:pt x="19381" y="13728"/>
                    <a:pt x="23822" y="23015"/>
                  </a:cubicBezTo>
                  <a:cubicBezTo>
                    <a:pt x="14939" y="15747"/>
                    <a:pt x="1" y="14132"/>
                    <a:pt x="0" y="14132"/>
                  </a:cubicBezTo>
                  <a:lnTo>
                    <a:pt x="0" y="14132"/>
                  </a:lnTo>
                  <a:cubicBezTo>
                    <a:pt x="0" y="14132"/>
                    <a:pt x="18977" y="19785"/>
                    <a:pt x="24629" y="31090"/>
                  </a:cubicBezTo>
                  <a:lnTo>
                    <a:pt x="35531" y="31090"/>
                  </a:lnTo>
                  <a:cubicBezTo>
                    <a:pt x="41587" y="18977"/>
                    <a:pt x="61775" y="14940"/>
                    <a:pt x="61775" y="14940"/>
                  </a:cubicBezTo>
                  <a:lnTo>
                    <a:pt x="61775" y="14940"/>
                  </a:lnTo>
                  <a:cubicBezTo>
                    <a:pt x="61775" y="14940"/>
                    <a:pt x="47240" y="14940"/>
                    <a:pt x="37550" y="22611"/>
                  </a:cubicBezTo>
                  <a:cubicBezTo>
                    <a:pt x="43202" y="12921"/>
                    <a:pt x="54103" y="6461"/>
                    <a:pt x="54104" y="6461"/>
                  </a:cubicBezTo>
                  <a:lnTo>
                    <a:pt x="54104" y="6461"/>
                  </a:lnTo>
                  <a:cubicBezTo>
                    <a:pt x="54103" y="6461"/>
                    <a:pt x="40376" y="10902"/>
                    <a:pt x="33916" y="20996"/>
                  </a:cubicBezTo>
                  <a:cubicBezTo>
                    <a:pt x="35935" y="10095"/>
                    <a:pt x="41587" y="1"/>
                    <a:pt x="41587" y="1"/>
                  </a:cubicBez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4"/>
          <p:cNvSpPr/>
          <p:nvPr/>
        </p:nvSpPr>
        <p:spPr>
          <a:xfrm>
            <a:off x="-25030" y="381816"/>
            <a:ext cx="1282428" cy="669763"/>
          </a:xfrm>
          <a:custGeom>
            <a:rect b="b" l="l" r="r" t="t"/>
            <a:pathLst>
              <a:path extrusionOk="0" h="20504" w="39260">
                <a:moveTo>
                  <a:pt x="0" y="0"/>
                </a:moveTo>
                <a:lnTo>
                  <a:pt x="0" y="20351"/>
                </a:lnTo>
                <a:cubicBezTo>
                  <a:pt x="1553" y="20351"/>
                  <a:pt x="3050" y="20351"/>
                  <a:pt x="4603" y="20462"/>
                </a:cubicBezTo>
                <a:cubicBezTo>
                  <a:pt x="6904" y="20489"/>
                  <a:pt x="9205" y="20503"/>
                  <a:pt x="11506" y="20503"/>
                </a:cubicBezTo>
                <a:cubicBezTo>
                  <a:pt x="13808" y="20503"/>
                  <a:pt x="16109" y="20489"/>
                  <a:pt x="18410" y="20462"/>
                </a:cubicBezTo>
                <a:cubicBezTo>
                  <a:pt x="22735" y="20295"/>
                  <a:pt x="27116" y="20462"/>
                  <a:pt x="31386" y="20240"/>
                </a:cubicBezTo>
                <a:cubicBezTo>
                  <a:pt x="32439" y="20184"/>
                  <a:pt x="33604" y="20018"/>
                  <a:pt x="34103" y="19131"/>
                </a:cubicBezTo>
                <a:cubicBezTo>
                  <a:pt x="34380" y="18576"/>
                  <a:pt x="34324" y="17800"/>
                  <a:pt x="33881" y="17245"/>
                </a:cubicBezTo>
                <a:cubicBezTo>
                  <a:pt x="33493" y="16691"/>
                  <a:pt x="32938" y="16358"/>
                  <a:pt x="32217" y="16192"/>
                </a:cubicBezTo>
                <a:cubicBezTo>
                  <a:pt x="31829" y="16136"/>
                  <a:pt x="31386" y="16081"/>
                  <a:pt x="31053" y="15915"/>
                </a:cubicBezTo>
                <a:cubicBezTo>
                  <a:pt x="30720" y="15804"/>
                  <a:pt x="30277" y="15471"/>
                  <a:pt x="30221" y="15083"/>
                </a:cubicBezTo>
                <a:cubicBezTo>
                  <a:pt x="30055" y="14251"/>
                  <a:pt x="31219" y="14196"/>
                  <a:pt x="31774" y="14196"/>
                </a:cubicBezTo>
                <a:cubicBezTo>
                  <a:pt x="32772" y="14196"/>
                  <a:pt x="33825" y="14140"/>
                  <a:pt x="34879" y="14140"/>
                </a:cubicBezTo>
                <a:cubicBezTo>
                  <a:pt x="36432" y="14085"/>
                  <a:pt x="38483" y="13697"/>
                  <a:pt x="38871" y="12199"/>
                </a:cubicBezTo>
                <a:cubicBezTo>
                  <a:pt x="39260" y="11090"/>
                  <a:pt x="38594" y="10037"/>
                  <a:pt x="37873" y="9427"/>
                </a:cubicBezTo>
                <a:cubicBezTo>
                  <a:pt x="36653" y="8595"/>
                  <a:pt x="35212" y="8429"/>
                  <a:pt x="33770" y="8318"/>
                </a:cubicBezTo>
                <a:cubicBezTo>
                  <a:pt x="30110" y="8041"/>
                  <a:pt x="26395" y="7819"/>
                  <a:pt x="22735" y="7597"/>
                </a:cubicBezTo>
                <a:cubicBezTo>
                  <a:pt x="19186" y="7486"/>
                  <a:pt x="15637" y="7542"/>
                  <a:pt x="12144" y="7320"/>
                </a:cubicBezTo>
                <a:cubicBezTo>
                  <a:pt x="11645" y="7320"/>
                  <a:pt x="11035" y="7209"/>
                  <a:pt x="10758" y="6876"/>
                </a:cubicBezTo>
                <a:cubicBezTo>
                  <a:pt x="10536" y="6654"/>
                  <a:pt x="10480" y="6377"/>
                  <a:pt x="10480" y="6100"/>
                </a:cubicBezTo>
                <a:cubicBezTo>
                  <a:pt x="10550" y="4913"/>
                  <a:pt x="11719" y="4693"/>
                  <a:pt x="12866" y="4693"/>
                </a:cubicBezTo>
                <a:cubicBezTo>
                  <a:pt x="13541" y="4693"/>
                  <a:pt x="14208" y="4769"/>
                  <a:pt x="14639" y="4769"/>
                </a:cubicBezTo>
                <a:cubicBezTo>
                  <a:pt x="15637" y="4769"/>
                  <a:pt x="16857" y="4381"/>
                  <a:pt x="17135" y="3383"/>
                </a:cubicBezTo>
                <a:cubicBezTo>
                  <a:pt x="17412" y="2495"/>
                  <a:pt x="16746" y="1608"/>
                  <a:pt x="16026" y="1109"/>
                </a:cubicBezTo>
                <a:cubicBezTo>
                  <a:pt x="15249" y="610"/>
                  <a:pt x="14251" y="555"/>
                  <a:pt x="13364" y="499"/>
                </a:cubicBezTo>
                <a:cubicBezTo>
                  <a:pt x="8928" y="222"/>
                  <a:pt x="4492" y="56"/>
                  <a:pt x="0" y="0"/>
                </a:cubicBezTo>
                <a:close/>
              </a:path>
            </a:pathLst>
          </a:custGeom>
          <a:solidFill>
            <a:srgbClr val="CBB38E">
              <a:alpha val="30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7111048" y="196705"/>
            <a:ext cx="2032964" cy="536994"/>
          </a:xfrm>
          <a:custGeom>
            <a:rect b="b" l="l" r="r" t="t"/>
            <a:pathLst>
              <a:path extrusionOk="0" h="9931" w="37597">
                <a:moveTo>
                  <a:pt x="15085" y="0"/>
                </a:moveTo>
                <a:cubicBezTo>
                  <a:pt x="11020" y="0"/>
                  <a:pt x="6964" y="145"/>
                  <a:pt x="2939" y="484"/>
                </a:cubicBezTo>
                <a:cubicBezTo>
                  <a:pt x="2385" y="595"/>
                  <a:pt x="1830" y="650"/>
                  <a:pt x="1276" y="872"/>
                </a:cubicBezTo>
                <a:cubicBezTo>
                  <a:pt x="721" y="1039"/>
                  <a:pt x="278" y="1482"/>
                  <a:pt x="167" y="2037"/>
                </a:cubicBezTo>
                <a:cubicBezTo>
                  <a:pt x="0" y="2813"/>
                  <a:pt x="499" y="3478"/>
                  <a:pt x="1109" y="3922"/>
                </a:cubicBezTo>
                <a:cubicBezTo>
                  <a:pt x="1775" y="4310"/>
                  <a:pt x="2496" y="4366"/>
                  <a:pt x="3272" y="4477"/>
                </a:cubicBezTo>
                <a:cubicBezTo>
                  <a:pt x="5102" y="4643"/>
                  <a:pt x="6821" y="4643"/>
                  <a:pt x="8595" y="4754"/>
                </a:cubicBezTo>
                <a:cubicBezTo>
                  <a:pt x="8984" y="4754"/>
                  <a:pt x="9372" y="4809"/>
                  <a:pt x="9593" y="5087"/>
                </a:cubicBezTo>
                <a:cubicBezTo>
                  <a:pt x="9704" y="5253"/>
                  <a:pt x="9815" y="5419"/>
                  <a:pt x="9815" y="5641"/>
                </a:cubicBezTo>
                <a:cubicBezTo>
                  <a:pt x="9749" y="6440"/>
                  <a:pt x="9003" y="6599"/>
                  <a:pt x="8238" y="6599"/>
                </a:cubicBezTo>
                <a:cubicBezTo>
                  <a:pt x="7728" y="6599"/>
                  <a:pt x="7209" y="6528"/>
                  <a:pt x="6876" y="6528"/>
                </a:cubicBezTo>
                <a:cubicBezTo>
                  <a:pt x="6211" y="6528"/>
                  <a:pt x="5379" y="6805"/>
                  <a:pt x="5157" y="7526"/>
                </a:cubicBezTo>
                <a:cubicBezTo>
                  <a:pt x="4936" y="8136"/>
                  <a:pt x="5379" y="8746"/>
                  <a:pt x="5934" y="9134"/>
                </a:cubicBezTo>
                <a:cubicBezTo>
                  <a:pt x="6488" y="9467"/>
                  <a:pt x="7154" y="9467"/>
                  <a:pt x="7764" y="9523"/>
                </a:cubicBezTo>
                <a:cubicBezTo>
                  <a:pt x="12212" y="9835"/>
                  <a:pt x="16683" y="9930"/>
                  <a:pt x="21134" y="9930"/>
                </a:cubicBezTo>
                <a:cubicBezTo>
                  <a:pt x="23785" y="9930"/>
                  <a:pt x="26429" y="9897"/>
                  <a:pt x="29057" y="9855"/>
                </a:cubicBezTo>
                <a:cubicBezTo>
                  <a:pt x="30055" y="9800"/>
                  <a:pt x="30998" y="9800"/>
                  <a:pt x="31885" y="9523"/>
                </a:cubicBezTo>
                <a:cubicBezTo>
                  <a:pt x="32606" y="9301"/>
                  <a:pt x="33493" y="8746"/>
                  <a:pt x="33548" y="7915"/>
                </a:cubicBezTo>
                <a:cubicBezTo>
                  <a:pt x="33659" y="7249"/>
                  <a:pt x="33271" y="6417"/>
                  <a:pt x="32661" y="6085"/>
                </a:cubicBezTo>
                <a:cubicBezTo>
                  <a:pt x="32162" y="5807"/>
                  <a:pt x="31552" y="5807"/>
                  <a:pt x="30998" y="5807"/>
                </a:cubicBezTo>
                <a:cubicBezTo>
                  <a:pt x="30776" y="5807"/>
                  <a:pt x="30499" y="5807"/>
                  <a:pt x="30332" y="5641"/>
                </a:cubicBezTo>
                <a:cubicBezTo>
                  <a:pt x="30110" y="5530"/>
                  <a:pt x="29889" y="5308"/>
                  <a:pt x="29889" y="5087"/>
                </a:cubicBezTo>
                <a:cubicBezTo>
                  <a:pt x="29833" y="4754"/>
                  <a:pt x="30110" y="4477"/>
                  <a:pt x="30388" y="4310"/>
                </a:cubicBezTo>
                <a:cubicBezTo>
                  <a:pt x="30665" y="4199"/>
                  <a:pt x="30998" y="4199"/>
                  <a:pt x="31330" y="4199"/>
                </a:cubicBezTo>
                <a:lnTo>
                  <a:pt x="33937" y="4199"/>
                </a:lnTo>
                <a:cubicBezTo>
                  <a:pt x="34242" y="4199"/>
                  <a:pt x="34574" y="4213"/>
                  <a:pt x="34914" y="4213"/>
                </a:cubicBezTo>
                <a:cubicBezTo>
                  <a:pt x="35254" y="4213"/>
                  <a:pt x="35600" y="4199"/>
                  <a:pt x="35933" y="4144"/>
                </a:cubicBezTo>
                <a:cubicBezTo>
                  <a:pt x="36765" y="3922"/>
                  <a:pt x="37596" y="3312"/>
                  <a:pt x="37596" y="2369"/>
                </a:cubicBezTo>
                <a:cubicBezTo>
                  <a:pt x="37596" y="1649"/>
                  <a:pt x="36986" y="928"/>
                  <a:pt x="36266" y="650"/>
                </a:cubicBezTo>
                <a:cubicBezTo>
                  <a:pt x="35600" y="373"/>
                  <a:pt x="34768" y="373"/>
                  <a:pt x="33992" y="373"/>
                </a:cubicBezTo>
                <a:cubicBezTo>
                  <a:pt x="32365" y="373"/>
                  <a:pt x="30764" y="447"/>
                  <a:pt x="29153" y="447"/>
                </a:cubicBezTo>
                <a:cubicBezTo>
                  <a:pt x="28348" y="447"/>
                  <a:pt x="27541" y="429"/>
                  <a:pt x="26728" y="373"/>
                </a:cubicBezTo>
                <a:cubicBezTo>
                  <a:pt x="24898" y="262"/>
                  <a:pt x="23068" y="151"/>
                  <a:pt x="21183" y="96"/>
                </a:cubicBezTo>
                <a:cubicBezTo>
                  <a:pt x="20406" y="96"/>
                  <a:pt x="19630" y="40"/>
                  <a:pt x="18854" y="40"/>
                </a:cubicBezTo>
                <a:cubicBezTo>
                  <a:pt x="17597" y="14"/>
                  <a:pt x="16341" y="0"/>
                  <a:pt x="15085" y="0"/>
                </a:cubicBezTo>
                <a:close/>
              </a:path>
            </a:pathLst>
          </a:custGeom>
          <a:solidFill>
            <a:srgbClr val="CBB38E">
              <a:alpha val="15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4"/>
          <p:cNvSpPr txBox="1"/>
          <p:nvPr>
            <p:ph idx="6" type="title"/>
          </p:nvPr>
        </p:nvSpPr>
        <p:spPr>
          <a:xfrm>
            <a:off x="1011950" y="19828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5"/>
          <p:cNvGrpSpPr/>
          <p:nvPr/>
        </p:nvGrpSpPr>
        <p:grpSpPr>
          <a:xfrm>
            <a:off x="-102012" y="3515659"/>
            <a:ext cx="9262676" cy="1684851"/>
            <a:chOff x="381780" y="2519084"/>
            <a:chExt cx="6860225" cy="1261777"/>
          </a:xfrm>
        </p:grpSpPr>
        <p:sp>
          <p:nvSpPr>
            <p:cNvPr id="130" name="Google Shape;130;p15"/>
            <p:cNvSpPr/>
            <p:nvPr/>
          </p:nvSpPr>
          <p:spPr>
            <a:xfrm>
              <a:off x="381780" y="2519084"/>
              <a:ext cx="6860225" cy="1261777"/>
            </a:xfrm>
            <a:custGeom>
              <a:rect b="b" l="l" r="r" t="t"/>
              <a:pathLst>
                <a:path extrusionOk="0" h="25370" w="274409">
                  <a:moveTo>
                    <a:pt x="18666" y="0"/>
                  </a:moveTo>
                  <a:cubicBezTo>
                    <a:pt x="10872" y="0"/>
                    <a:pt x="3660" y="234"/>
                    <a:pt x="1" y="492"/>
                  </a:cubicBezTo>
                  <a:lnTo>
                    <a:pt x="1" y="25370"/>
                  </a:lnTo>
                  <a:lnTo>
                    <a:pt x="274408" y="25370"/>
                  </a:lnTo>
                  <a:lnTo>
                    <a:pt x="274408" y="16674"/>
                  </a:lnTo>
                  <a:lnTo>
                    <a:pt x="216109" y="12137"/>
                  </a:lnTo>
                  <a:lnTo>
                    <a:pt x="160910" y="12137"/>
                  </a:lnTo>
                  <a:cubicBezTo>
                    <a:pt x="155314" y="12137"/>
                    <a:pt x="97469" y="4802"/>
                    <a:pt x="36069" y="492"/>
                  </a:cubicBezTo>
                  <a:cubicBezTo>
                    <a:pt x="30793" y="134"/>
                    <a:pt x="24563" y="0"/>
                    <a:pt x="18666" y="0"/>
                  </a:cubicBezTo>
                  <a:close/>
                </a:path>
              </a:pathLst>
            </a:custGeom>
            <a:solidFill>
              <a:srgbClr val="CBB38E">
                <a:alpha val="4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81780" y="2724702"/>
              <a:ext cx="6858325" cy="1056159"/>
            </a:xfrm>
            <a:custGeom>
              <a:rect b="b" l="l" r="r" t="t"/>
              <a:pathLst>
                <a:path extrusionOk="0" h="26371" w="274333">
                  <a:moveTo>
                    <a:pt x="21765" y="0"/>
                  </a:moveTo>
                  <a:cubicBezTo>
                    <a:pt x="12877" y="0"/>
                    <a:pt x="4115" y="1127"/>
                    <a:pt x="1" y="1418"/>
                  </a:cubicBezTo>
                  <a:lnTo>
                    <a:pt x="1" y="26371"/>
                  </a:lnTo>
                  <a:lnTo>
                    <a:pt x="274333" y="26371"/>
                  </a:lnTo>
                  <a:lnTo>
                    <a:pt x="274333" y="17675"/>
                  </a:lnTo>
                  <a:lnTo>
                    <a:pt x="216034" y="13138"/>
                  </a:lnTo>
                  <a:lnTo>
                    <a:pt x="126203" y="13138"/>
                  </a:lnTo>
                  <a:cubicBezTo>
                    <a:pt x="120758" y="13138"/>
                    <a:pt x="97847" y="12684"/>
                    <a:pt x="82951" y="11701"/>
                  </a:cubicBezTo>
                  <a:cubicBezTo>
                    <a:pt x="67979" y="10794"/>
                    <a:pt x="47865" y="4367"/>
                    <a:pt x="36069" y="1418"/>
                  </a:cubicBezTo>
                  <a:cubicBezTo>
                    <a:pt x="31797" y="357"/>
                    <a:pt x="26761" y="0"/>
                    <a:pt x="21765" y="0"/>
                  </a:cubicBezTo>
                  <a:close/>
                </a:path>
              </a:pathLst>
            </a:custGeom>
            <a:solidFill>
              <a:srgbClr val="BE9D6D">
                <a:alpha val="3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5"/>
          <p:cNvSpPr/>
          <p:nvPr/>
        </p:nvSpPr>
        <p:spPr>
          <a:xfrm>
            <a:off x="7495154" y="2677919"/>
            <a:ext cx="978489" cy="1792074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2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15"/>
          <p:cNvGrpSpPr/>
          <p:nvPr/>
        </p:nvGrpSpPr>
        <p:grpSpPr>
          <a:xfrm>
            <a:off x="5877904" y="3903621"/>
            <a:ext cx="1678772" cy="418883"/>
            <a:chOff x="1059400" y="2236700"/>
            <a:chExt cx="5178200" cy="1292050"/>
          </a:xfrm>
        </p:grpSpPr>
        <p:sp>
          <p:nvSpPr>
            <p:cNvPr id="134" name="Google Shape;134;p15"/>
            <p:cNvSpPr/>
            <p:nvPr/>
          </p:nvSpPr>
          <p:spPr>
            <a:xfrm>
              <a:off x="2391800" y="2236700"/>
              <a:ext cx="2523500" cy="1292050"/>
            </a:xfrm>
            <a:custGeom>
              <a:rect b="b" l="l" r="r" t="t"/>
              <a:pathLst>
                <a:path extrusionOk="0" h="51682" w="100940">
                  <a:moveTo>
                    <a:pt x="67428" y="1"/>
                  </a:moveTo>
                  <a:cubicBezTo>
                    <a:pt x="67427" y="2"/>
                    <a:pt x="55315" y="12518"/>
                    <a:pt x="49662" y="31494"/>
                  </a:cubicBezTo>
                  <a:cubicBezTo>
                    <a:pt x="45221" y="14133"/>
                    <a:pt x="35128" y="1213"/>
                    <a:pt x="35127" y="1212"/>
                  </a:cubicBezTo>
                  <a:lnTo>
                    <a:pt x="35127" y="1212"/>
                  </a:lnTo>
                  <a:cubicBezTo>
                    <a:pt x="35127" y="1213"/>
                    <a:pt x="42395" y="18978"/>
                    <a:pt x="44413" y="37550"/>
                  </a:cubicBezTo>
                  <a:cubicBezTo>
                    <a:pt x="34723" y="20593"/>
                    <a:pt x="13729" y="10903"/>
                    <a:pt x="13728" y="10902"/>
                  </a:cubicBezTo>
                  <a:lnTo>
                    <a:pt x="13728" y="10902"/>
                  </a:lnTo>
                  <a:cubicBezTo>
                    <a:pt x="13729" y="10903"/>
                    <a:pt x="31090" y="23419"/>
                    <a:pt x="38761" y="39569"/>
                  </a:cubicBezTo>
                  <a:cubicBezTo>
                    <a:pt x="24226" y="26245"/>
                    <a:pt x="1" y="24226"/>
                    <a:pt x="0" y="24226"/>
                  </a:cubicBezTo>
                  <a:lnTo>
                    <a:pt x="0" y="24226"/>
                  </a:lnTo>
                  <a:cubicBezTo>
                    <a:pt x="1" y="24226"/>
                    <a:pt x="30282" y="32705"/>
                    <a:pt x="39568" y="51682"/>
                  </a:cubicBezTo>
                  <a:lnTo>
                    <a:pt x="58141" y="51682"/>
                  </a:lnTo>
                  <a:cubicBezTo>
                    <a:pt x="67428" y="32302"/>
                    <a:pt x="100939" y="25034"/>
                    <a:pt x="100939" y="25034"/>
                  </a:cubicBezTo>
                  <a:lnTo>
                    <a:pt x="100939" y="25034"/>
                  </a:lnTo>
                  <a:cubicBezTo>
                    <a:pt x="100939" y="25034"/>
                    <a:pt x="76310" y="25034"/>
                    <a:pt x="60967" y="37550"/>
                  </a:cubicBezTo>
                  <a:cubicBezTo>
                    <a:pt x="69446" y="22208"/>
                    <a:pt x="88422" y="10903"/>
                    <a:pt x="88423" y="10902"/>
                  </a:cubicBezTo>
                  <a:lnTo>
                    <a:pt x="88423" y="10902"/>
                  </a:lnTo>
                  <a:cubicBezTo>
                    <a:pt x="88422" y="10903"/>
                    <a:pt x="66216" y="18574"/>
                    <a:pt x="55315" y="35128"/>
                  </a:cubicBezTo>
                  <a:cubicBezTo>
                    <a:pt x="58949" y="16555"/>
                    <a:pt x="67427" y="2"/>
                    <a:pt x="67428" y="1"/>
                  </a:cubicBez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713400" y="2751500"/>
              <a:ext cx="1524200" cy="777250"/>
            </a:xfrm>
            <a:custGeom>
              <a:rect b="b" l="l" r="r" t="t"/>
              <a:pathLst>
                <a:path extrusionOk="0" h="31090" w="60968">
                  <a:moveTo>
                    <a:pt x="40780" y="1"/>
                  </a:moveTo>
                  <a:cubicBezTo>
                    <a:pt x="40779" y="1"/>
                    <a:pt x="33916" y="7673"/>
                    <a:pt x="30282" y="18977"/>
                  </a:cubicBezTo>
                  <a:cubicBezTo>
                    <a:pt x="27860" y="8480"/>
                    <a:pt x="21804" y="809"/>
                    <a:pt x="21803" y="808"/>
                  </a:cubicBezTo>
                  <a:lnTo>
                    <a:pt x="21803" y="808"/>
                  </a:lnTo>
                  <a:cubicBezTo>
                    <a:pt x="21804" y="809"/>
                    <a:pt x="26245" y="11710"/>
                    <a:pt x="27052" y="22611"/>
                  </a:cubicBezTo>
                  <a:cubicBezTo>
                    <a:pt x="21803" y="12114"/>
                    <a:pt x="8480" y="6461"/>
                    <a:pt x="8479" y="6461"/>
                  </a:cubicBezTo>
                  <a:lnTo>
                    <a:pt x="8479" y="6461"/>
                  </a:lnTo>
                  <a:cubicBezTo>
                    <a:pt x="8480" y="6461"/>
                    <a:pt x="18977" y="14132"/>
                    <a:pt x="23822" y="23822"/>
                  </a:cubicBezTo>
                  <a:cubicBezTo>
                    <a:pt x="14939" y="14940"/>
                    <a:pt x="1" y="14132"/>
                    <a:pt x="0" y="14132"/>
                  </a:cubicBezTo>
                  <a:lnTo>
                    <a:pt x="0" y="14132"/>
                  </a:lnTo>
                  <a:cubicBezTo>
                    <a:pt x="1" y="14132"/>
                    <a:pt x="18169" y="19785"/>
                    <a:pt x="23822" y="31090"/>
                  </a:cubicBezTo>
                  <a:lnTo>
                    <a:pt x="34723" y="31090"/>
                  </a:lnTo>
                  <a:cubicBezTo>
                    <a:pt x="40780" y="18977"/>
                    <a:pt x="60968" y="14940"/>
                    <a:pt x="60968" y="14940"/>
                  </a:cubicBezTo>
                  <a:lnTo>
                    <a:pt x="60968" y="14940"/>
                  </a:lnTo>
                  <a:cubicBezTo>
                    <a:pt x="60967" y="14940"/>
                    <a:pt x="46432" y="14940"/>
                    <a:pt x="36742" y="22611"/>
                  </a:cubicBezTo>
                  <a:cubicBezTo>
                    <a:pt x="42395" y="12921"/>
                    <a:pt x="53296" y="6461"/>
                    <a:pt x="53296" y="6461"/>
                  </a:cubicBezTo>
                  <a:lnTo>
                    <a:pt x="53296" y="6461"/>
                  </a:lnTo>
                  <a:cubicBezTo>
                    <a:pt x="53295" y="6461"/>
                    <a:pt x="39972" y="10902"/>
                    <a:pt x="33108" y="20996"/>
                  </a:cubicBezTo>
                  <a:cubicBezTo>
                    <a:pt x="35127" y="10095"/>
                    <a:pt x="40779" y="2"/>
                    <a:pt x="40780" y="1"/>
                  </a:cubicBez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059400" y="2751500"/>
              <a:ext cx="1544400" cy="777250"/>
            </a:xfrm>
            <a:custGeom>
              <a:rect b="b" l="l" r="r" t="t"/>
              <a:pathLst>
                <a:path extrusionOk="0" h="31090" w="61776">
                  <a:moveTo>
                    <a:pt x="41587" y="1"/>
                  </a:moveTo>
                  <a:cubicBezTo>
                    <a:pt x="41587" y="1"/>
                    <a:pt x="33916" y="7672"/>
                    <a:pt x="30686" y="18573"/>
                  </a:cubicBezTo>
                  <a:cubicBezTo>
                    <a:pt x="27859" y="8076"/>
                    <a:pt x="21803" y="405"/>
                    <a:pt x="21803" y="404"/>
                  </a:cubicBezTo>
                  <a:lnTo>
                    <a:pt x="21803" y="404"/>
                  </a:lnTo>
                  <a:cubicBezTo>
                    <a:pt x="21803" y="405"/>
                    <a:pt x="26648" y="10902"/>
                    <a:pt x="27456" y="22207"/>
                  </a:cubicBezTo>
                  <a:cubicBezTo>
                    <a:pt x="21803" y="11710"/>
                    <a:pt x="8883" y="6057"/>
                    <a:pt x="8883" y="6057"/>
                  </a:cubicBezTo>
                  <a:lnTo>
                    <a:pt x="8883" y="6057"/>
                  </a:lnTo>
                  <a:cubicBezTo>
                    <a:pt x="8883" y="6057"/>
                    <a:pt x="19381" y="13728"/>
                    <a:pt x="23822" y="23015"/>
                  </a:cubicBezTo>
                  <a:cubicBezTo>
                    <a:pt x="14939" y="15747"/>
                    <a:pt x="1" y="14132"/>
                    <a:pt x="0" y="14132"/>
                  </a:cubicBezTo>
                  <a:lnTo>
                    <a:pt x="0" y="14132"/>
                  </a:lnTo>
                  <a:cubicBezTo>
                    <a:pt x="0" y="14132"/>
                    <a:pt x="18977" y="19785"/>
                    <a:pt x="24629" y="31090"/>
                  </a:cubicBezTo>
                  <a:lnTo>
                    <a:pt x="35531" y="31090"/>
                  </a:lnTo>
                  <a:cubicBezTo>
                    <a:pt x="41587" y="18977"/>
                    <a:pt x="61775" y="14940"/>
                    <a:pt x="61775" y="14940"/>
                  </a:cubicBezTo>
                  <a:lnTo>
                    <a:pt x="61775" y="14940"/>
                  </a:lnTo>
                  <a:cubicBezTo>
                    <a:pt x="61775" y="14940"/>
                    <a:pt x="47240" y="14940"/>
                    <a:pt x="37550" y="22611"/>
                  </a:cubicBezTo>
                  <a:cubicBezTo>
                    <a:pt x="43202" y="12921"/>
                    <a:pt x="54103" y="6461"/>
                    <a:pt x="54104" y="6461"/>
                  </a:cubicBezTo>
                  <a:lnTo>
                    <a:pt x="54104" y="6461"/>
                  </a:lnTo>
                  <a:cubicBezTo>
                    <a:pt x="54103" y="6461"/>
                    <a:pt x="40376" y="10902"/>
                    <a:pt x="33916" y="20996"/>
                  </a:cubicBezTo>
                  <a:cubicBezTo>
                    <a:pt x="35935" y="10095"/>
                    <a:pt x="41587" y="1"/>
                    <a:pt x="41587" y="1"/>
                  </a:cubicBez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5"/>
          <p:cNvGrpSpPr/>
          <p:nvPr/>
        </p:nvGrpSpPr>
        <p:grpSpPr>
          <a:xfrm>
            <a:off x="0" y="-828"/>
            <a:ext cx="2551540" cy="1649019"/>
            <a:chOff x="1980800" y="2420125"/>
            <a:chExt cx="1358575" cy="878025"/>
          </a:xfrm>
        </p:grpSpPr>
        <p:sp>
          <p:nvSpPr>
            <p:cNvPr id="138" name="Google Shape;138;p15"/>
            <p:cNvSpPr/>
            <p:nvPr/>
          </p:nvSpPr>
          <p:spPr>
            <a:xfrm>
              <a:off x="2399450" y="3049875"/>
              <a:ext cx="939925" cy="248275"/>
            </a:xfrm>
            <a:custGeom>
              <a:rect b="b" l="l" r="r" t="t"/>
              <a:pathLst>
                <a:path extrusionOk="0" h="9931" w="37597">
                  <a:moveTo>
                    <a:pt x="15085" y="0"/>
                  </a:moveTo>
                  <a:cubicBezTo>
                    <a:pt x="11020" y="0"/>
                    <a:pt x="6964" y="145"/>
                    <a:pt x="2939" y="484"/>
                  </a:cubicBezTo>
                  <a:cubicBezTo>
                    <a:pt x="2385" y="595"/>
                    <a:pt x="1830" y="650"/>
                    <a:pt x="1276" y="872"/>
                  </a:cubicBezTo>
                  <a:cubicBezTo>
                    <a:pt x="721" y="1039"/>
                    <a:pt x="278" y="1482"/>
                    <a:pt x="167" y="2037"/>
                  </a:cubicBezTo>
                  <a:cubicBezTo>
                    <a:pt x="0" y="2813"/>
                    <a:pt x="499" y="3478"/>
                    <a:pt x="1109" y="3922"/>
                  </a:cubicBezTo>
                  <a:cubicBezTo>
                    <a:pt x="1775" y="4310"/>
                    <a:pt x="2496" y="4366"/>
                    <a:pt x="3272" y="4477"/>
                  </a:cubicBezTo>
                  <a:cubicBezTo>
                    <a:pt x="5102" y="4643"/>
                    <a:pt x="6821" y="4643"/>
                    <a:pt x="8595" y="4754"/>
                  </a:cubicBezTo>
                  <a:cubicBezTo>
                    <a:pt x="8984" y="4754"/>
                    <a:pt x="9372" y="4809"/>
                    <a:pt x="9593" y="5087"/>
                  </a:cubicBezTo>
                  <a:cubicBezTo>
                    <a:pt x="9704" y="5253"/>
                    <a:pt x="9815" y="5419"/>
                    <a:pt x="9815" y="5641"/>
                  </a:cubicBezTo>
                  <a:cubicBezTo>
                    <a:pt x="9749" y="6440"/>
                    <a:pt x="9003" y="6599"/>
                    <a:pt x="8238" y="6599"/>
                  </a:cubicBezTo>
                  <a:cubicBezTo>
                    <a:pt x="7728" y="6599"/>
                    <a:pt x="7209" y="6528"/>
                    <a:pt x="6876" y="6528"/>
                  </a:cubicBezTo>
                  <a:cubicBezTo>
                    <a:pt x="6211" y="6528"/>
                    <a:pt x="5379" y="6805"/>
                    <a:pt x="5157" y="7526"/>
                  </a:cubicBezTo>
                  <a:cubicBezTo>
                    <a:pt x="4936" y="8136"/>
                    <a:pt x="5379" y="8746"/>
                    <a:pt x="5934" y="9134"/>
                  </a:cubicBezTo>
                  <a:cubicBezTo>
                    <a:pt x="6488" y="9467"/>
                    <a:pt x="7154" y="9467"/>
                    <a:pt x="7764" y="9523"/>
                  </a:cubicBezTo>
                  <a:cubicBezTo>
                    <a:pt x="12212" y="9835"/>
                    <a:pt x="16683" y="9930"/>
                    <a:pt x="21134" y="9930"/>
                  </a:cubicBezTo>
                  <a:cubicBezTo>
                    <a:pt x="23785" y="9930"/>
                    <a:pt x="26429" y="9897"/>
                    <a:pt x="29057" y="9855"/>
                  </a:cubicBezTo>
                  <a:cubicBezTo>
                    <a:pt x="30055" y="9800"/>
                    <a:pt x="30998" y="9800"/>
                    <a:pt x="31885" y="9523"/>
                  </a:cubicBezTo>
                  <a:cubicBezTo>
                    <a:pt x="32606" y="9301"/>
                    <a:pt x="33493" y="8746"/>
                    <a:pt x="33548" y="7915"/>
                  </a:cubicBezTo>
                  <a:cubicBezTo>
                    <a:pt x="33659" y="7249"/>
                    <a:pt x="33271" y="6417"/>
                    <a:pt x="32661" y="6085"/>
                  </a:cubicBezTo>
                  <a:cubicBezTo>
                    <a:pt x="32162" y="5807"/>
                    <a:pt x="31552" y="5807"/>
                    <a:pt x="30998" y="5807"/>
                  </a:cubicBezTo>
                  <a:cubicBezTo>
                    <a:pt x="30776" y="5807"/>
                    <a:pt x="30499" y="5807"/>
                    <a:pt x="30332" y="5641"/>
                  </a:cubicBezTo>
                  <a:cubicBezTo>
                    <a:pt x="30110" y="5530"/>
                    <a:pt x="29889" y="5308"/>
                    <a:pt x="29889" y="5087"/>
                  </a:cubicBezTo>
                  <a:cubicBezTo>
                    <a:pt x="29833" y="4754"/>
                    <a:pt x="30110" y="4477"/>
                    <a:pt x="30388" y="4310"/>
                  </a:cubicBezTo>
                  <a:cubicBezTo>
                    <a:pt x="30665" y="4199"/>
                    <a:pt x="30998" y="4199"/>
                    <a:pt x="31330" y="4199"/>
                  </a:cubicBezTo>
                  <a:lnTo>
                    <a:pt x="33937" y="4199"/>
                  </a:lnTo>
                  <a:cubicBezTo>
                    <a:pt x="34242" y="4199"/>
                    <a:pt x="34574" y="4213"/>
                    <a:pt x="34914" y="4213"/>
                  </a:cubicBezTo>
                  <a:cubicBezTo>
                    <a:pt x="35254" y="4213"/>
                    <a:pt x="35600" y="4199"/>
                    <a:pt x="35933" y="4144"/>
                  </a:cubicBezTo>
                  <a:cubicBezTo>
                    <a:pt x="36765" y="3922"/>
                    <a:pt x="37596" y="3312"/>
                    <a:pt x="37596" y="2369"/>
                  </a:cubicBezTo>
                  <a:cubicBezTo>
                    <a:pt x="37596" y="1649"/>
                    <a:pt x="36986" y="928"/>
                    <a:pt x="36266" y="650"/>
                  </a:cubicBezTo>
                  <a:cubicBezTo>
                    <a:pt x="35600" y="373"/>
                    <a:pt x="34768" y="373"/>
                    <a:pt x="33992" y="373"/>
                  </a:cubicBezTo>
                  <a:cubicBezTo>
                    <a:pt x="32365" y="373"/>
                    <a:pt x="30764" y="447"/>
                    <a:pt x="29153" y="447"/>
                  </a:cubicBezTo>
                  <a:cubicBezTo>
                    <a:pt x="28348" y="447"/>
                    <a:pt x="27541" y="429"/>
                    <a:pt x="26728" y="373"/>
                  </a:cubicBezTo>
                  <a:cubicBezTo>
                    <a:pt x="24898" y="262"/>
                    <a:pt x="23068" y="151"/>
                    <a:pt x="21183" y="96"/>
                  </a:cubicBezTo>
                  <a:cubicBezTo>
                    <a:pt x="20406" y="96"/>
                    <a:pt x="19630" y="40"/>
                    <a:pt x="18854" y="40"/>
                  </a:cubicBezTo>
                  <a:cubicBezTo>
                    <a:pt x="17597" y="14"/>
                    <a:pt x="16341" y="0"/>
                    <a:pt x="15085" y="0"/>
                  </a:cubicBezTo>
                  <a:close/>
                </a:path>
              </a:pathLst>
            </a:custGeom>
            <a:solidFill>
              <a:srgbClr val="CBB38E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980800" y="2420125"/>
              <a:ext cx="981500" cy="512600"/>
            </a:xfrm>
            <a:custGeom>
              <a:rect b="b" l="l" r="r" t="t"/>
              <a:pathLst>
                <a:path extrusionOk="0" h="20504" w="39260">
                  <a:moveTo>
                    <a:pt x="0" y="0"/>
                  </a:moveTo>
                  <a:lnTo>
                    <a:pt x="0" y="20351"/>
                  </a:lnTo>
                  <a:cubicBezTo>
                    <a:pt x="1553" y="20351"/>
                    <a:pt x="3050" y="20351"/>
                    <a:pt x="4603" y="20462"/>
                  </a:cubicBezTo>
                  <a:cubicBezTo>
                    <a:pt x="6904" y="20489"/>
                    <a:pt x="9205" y="20503"/>
                    <a:pt x="11506" y="20503"/>
                  </a:cubicBezTo>
                  <a:cubicBezTo>
                    <a:pt x="13808" y="20503"/>
                    <a:pt x="16109" y="20489"/>
                    <a:pt x="18410" y="20462"/>
                  </a:cubicBezTo>
                  <a:cubicBezTo>
                    <a:pt x="22735" y="20295"/>
                    <a:pt x="27116" y="20462"/>
                    <a:pt x="31386" y="20240"/>
                  </a:cubicBezTo>
                  <a:cubicBezTo>
                    <a:pt x="32439" y="20184"/>
                    <a:pt x="33604" y="20018"/>
                    <a:pt x="34103" y="19131"/>
                  </a:cubicBezTo>
                  <a:cubicBezTo>
                    <a:pt x="34380" y="18576"/>
                    <a:pt x="34324" y="17800"/>
                    <a:pt x="33881" y="17245"/>
                  </a:cubicBezTo>
                  <a:cubicBezTo>
                    <a:pt x="33493" y="16691"/>
                    <a:pt x="32938" y="16358"/>
                    <a:pt x="32217" y="16192"/>
                  </a:cubicBezTo>
                  <a:cubicBezTo>
                    <a:pt x="31829" y="16136"/>
                    <a:pt x="31386" y="16081"/>
                    <a:pt x="31053" y="15915"/>
                  </a:cubicBezTo>
                  <a:cubicBezTo>
                    <a:pt x="30720" y="15804"/>
                    <a:pt x="30277" y="15471"/>
                    <a:pt x="30221" y="15083"/>
                  </a:cubicBezTo>
                  <a:cubicBezTo>
                    <a:pt x="30055" y="14251"/>
                    <a:pt x="31219" y="14196"/>
                    <a:pt x="31774" y="14196"/>
                  </a:cubicBezTo>
                  <a:cubicBezTo>
                    <a:pt x="32772" y="14196"/>
                    <a:pt x="33825" y="14140"/>
                    <a:pt x="34879" y="14140"/>
                  </a:cubicBezTo>
                  <a:cubicBezTo>
                    <a:pt x="36432" y="14085"/>
                    <a:pt x="38483" y="13697"/>
                    <a:pt x="38871" y="12199"/>
                  </a:cubicBezTo>
                  <a:cubicBezTo>
                    <a:pt x="39260" y="11090"/>
                    <a:pt x="38594" y="10037"/>
                    <a:pt x="37873" y="9427"/>
                  </a:cubicBezTo>
                  <a:cubicBezTo>
                    <a:pt x="36653" y="8595"/>
                    <a:pt x="35212" y="8429"/>
                    <a:pt x="33770" y="8318"/>
                  </a:cubicBezTo>
                  <a:cubicBezTo>
                    <a:pt x="30110" y="8041"/>
                    <a:pt x="26395" y="7819"/>
                    <a:pt x="22735" y="7597"/>
                  </a:cubicBezTo>
                  <a:cubicBezTo>
                    <a:pt x="19186" y="7486"/>
                    <a:pt x="15637" y="7542"/>
                    <a:pt x="12144" y="7320"/>
                  </a:cubicBezTo>
                  <a:cubicBezTo>
                    <a:pt x="11645" y="7320"/>
                    <a:pt x="11035" y="7209"/>
                    <a:pt x="10758" y="6876"/>
                  </a:cubicBezTo>
                  <a:cubicBezTo>
                    <a:pt x="10536" y="6654"/>
                    <a:pt x="10480" y="6377"/>
                    <a:pt x="10480" y="6100"/>
                  </a:cubicBezTo>
                  <a:cubicBezTo>
                    <a:pt x="10550" y="4913"/>
                    <a:pt x="11719" y="4693"/>
                    <a:pt x="12866" y="4693"/>
                  </a:cubicBezTo>
                  <a:cubicBezTo>
                    <a:pt x="13541" y="4693"/>
                    <a:pt x="14208" y="4769"/>
                    <a:pt x="14639" y="4769"/>
                  </a:cubicBezTo>
                  <a:cubicBezTo>
                    <a:pt x="15637" y="4769"/>
                    <a:pt x="16857" y="4381"/>
                    <a:pt x="17135" y="3383"/>
                  </a:cubicBezTo>
                  <a:cubicBezTo>
                    <a:pt x="17412" y="2495"/>
                    <a:pt x="16746" y="1608"/>
                    <a:pt x="16026" y="1109"/>
                  </a:cubicBezTo>
                  <a:cubicBezTo>
                    <a:pt x="15249" y="610"/>
                    <a:pt x="14251" y="555"/>
                    <a:pt x="13364" y="499"/>
                  </a:cubicBezTo>
                  <a:cubicBezTo>
                    <a:pt x="8928" y="222"/>
                    <a:pt x="4492" y="56"/>
                    <a:pt x="0" y="0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5"/>
          <p:cNvSpPr/>
          <p:nvPr/>
        </p:nvSpPr>
        <p:spPr>
          <a:xfrm flipH="1">
            <a:off x="4273562" y="688824"/>
            <a:ext cx="1982114" cy="523587"/>
          </a:xfrm>
          <a:custGeom>
            <a:rect b="b" l="l" r="r" t="t"/>
            <a:pathLst>
              <a:path extrusionOk="0" h="9931" w="37597">
                <a:moveTo>
                  <a:pt x="15085" y="0"/>
                </a:moveTo>
                <a:cubicBezTo>
                  <a:pt x="11020" y="0"/>
                  <a:pt x="6964" y="145"/>
                  <a:pt x="2939" y="484"/>
                </a:cubicBezTo>
                <a:cubicBezTo>
                  <a:pt x="2385" y="595"/>
                  <a:pt x="1830" y="650"/>
                  <a:pt x="1276" y="872"/>
                </a:cubicBezTo>
                <a:cubicBezTo>
                  <a:pt x="721" y="1039"/>
                  <a:pt x="278" y="1482"/>
                  <a:pt x="167" y="2037"/>
                </a:cubicBezTo>
                <a:cubicBezTo>
                  <a:pt x="0" y="2813"/>
                  <a:pt x="499" y="3478"/>
                  <a:pt x="1109" y="3922"/>
                </a:cubicBezTo>
                <a:cubicBezTo>
                  <a:pt x="1775" y="4310"/>
                  <a:pt x="2496" y="4366"/>
                  <a:pt x="3272" y="4477"/>
                </a:cubicBezTo>
                <a:cubicBezTo>
                  <a:pt x="5102" y="4643"/>
                  <a:pt x="6821" y="4643"/>
                  <a:pt x="8595" y="4754"/>
                </a:cubicBezTo>
                <a:cubicBezTo>
                  <a:pt x="8984" y="4754"/>
                  <a:pt x="9372" y="4809"/>
                  <a:pt x="9593" y="5087"/>
                </a:cubicBezTo>
                <a:cubicBezTo>
                  <a:pt x="9704" y="5253"/>
                  <a:pt x="9815" y="5419"/>
                  <a:pt x="9815" y="5641"/>
                </a:cubicBezTo>
                <a:cubicBezTo>
                  <a:pt x="9749" y="6440"/>
                  <a:pt x="9003" y="6599"/>
                  <a:pt x="8238" y="6599"/>
                </a:cubicBezTo>
                <a:cubicBezTo>
                  <a:pt x="7728" y="6599"/>
                  <a:pt x="7209" y="6528"/>
                  <a:pt x="6876" y="6528"/>
                </a:cubicBezTo>
                <a:cubicBezTo>
                  <a:pt x="6211" y="6528"/>
                  <a:pt x="5379" y="6805"/>
                  <a:pt x="5157" y="7526"/>
                </a:cubicBezTo>
                <a:cubicBezTo>
                  <a:pt x="4936" y="8136"/>
                  <a:pt x="5379" y="8746"/>
                  <a:pt x="5934" y="9134"/>
                </a:cubicBezTo>
                <a:cubicBezTo>
                  <a:pt x="6488" y="9467"/>
                  <a:pt x="7154" y="9467"/>
                  <a:pt x="7764" y="9523"/>
                </a:cubicBezTo>
                <a:cubicBezTo>
                  <a:pt x="12212" y="9835"/>
                  <a:pt x="16683" y="9930"/>
                  <a:pt x="21134" y="9930"/>
                </a:cubicBezTo>
                <a:cubicBezTo>
                  <a:pt x="23785" y="9930"/>
                  <a:pt x="26429" y="9897"/>
                  <a:pt x="29057" y="9855"/>
                </a:cubicBezTo>
                <a:cubicBezTo>
                  <a:pt x="30055" y="9800"/>
                  <a:pt x="30998" y="9800"/>
                  <a:pt x="31885" y="9523"/>
                </a:cubicBezTo>
                <a:cubicBezTo>
                  <a:pt x="32606" y="9301"/>
                  <a:pt x="33493" y="8746"/>
                  <a:pt x="33548" y="7915"/>
                </a:cubicBezTo>
                <a:cubicBezTo>
                  <a:pt x="33659" y="7249"/>
                  <a:pt x="33271" y="6417"/>
                  <a:pt x="32661" y="6085"/>
                </a:cubicBezTo>
                <a:cubicBezTo>
                  <a:pt x="32162" y="5807"/>
                  <a:pt x="31552" y="5807"/>
                  <a:pt x="30998" y="5807"/>
                </a:cubicBezTo>
                <a:cubicBezTo>
                  <a:pt x="30776" y="5807"/>
                  <a:pt x="30499" y="5807"/>
                  <a:pt x="30332" y="5641"/>
                </a:cubicBezTo>
                <a:cubicBezTo>
                  <a:pt x="30110" y="5530"/>
                  <a:pt x="29889" y="5308"/>
                  <a:pt x="29889" y="5087"/>
                </a:cubicBezTo>
                <a:cubicBezTo>
                  <a:pt x="29833" y="4754"/>
                  <a:pt x="30110" y="4477"/>
                  <a:pt x="30388" y="4310"/>
                </a:cubicBezTo>
                <a:cubicBezTo>
                  <a:pt x="30665" y="4199"/>
                  <a:pt x="30998" y="4199"/>
                  <a:pt x="31330" y="4199"/>
                </a:cubicBezTo>
                <a:lnTo>
                  <a:pt x="33937" y="4199"/>
                </a:lnTo>
                <a:cubicBezTo>
                  <a:pt x="34242" y="4199"/>
                  <a:pt x="34574" y="4213"/>
                  <a:pt x="34914" y="4213"/>
                </a:cubicBezTo>
                <a:cubicBezTo>
                  <a:pt x="35254" y="4213"/>
                  <a:pt x="35600" y="4199"/>
                  <a:pt x="35933" y="4144"/>
                </a:cubicBezTo>
                <a:cubicBezTo>
                  <a:pt x="36765" y="3922"/>
                  <a:pt x="37596" y="3312"/>
                  <a:pt x="37596" y="2369"/>
                </a:cubicBezTo>
                <a:cubicBezTo>
                  <a:pt x="37596" y="1649"/>
                  <a:pt x="36986" y="928"/>
                  <a:pt x="36266" y="650"/>
                </a:cubicBezTo>
                <a:cubicBezTo>
                  <a:pt x="35600" y="373"/>
                  <a:pt x="34768" y="373"/>
                  <a:pt x="33992" y="373"/>
                </a:cubicBezTo>
                <a:cubicBezTo>
                  <a:pt x="32365" y="373"/>
                  <a:pt x="30764" y="447"/>
                  <a:pt x="29153" y="447"/>
                </a:cubicBezTo>
                <a:cubicBezTo>
                  <a:pt x="28348" y="447"/>
                  <a:pt x="27541" y="429"/>
                  <a:pt x="26728" y="373"/>
                </a:cubicBezTo>
                <a:cubicBezTo>
                  <a:pt x="24898" y="262"/>
                  <a:pt x="23068" y="151"/>
                  <a:pt x="21183" y="96"/>
                </a:cubicBezTo>
                <a:cubicBezTo>
                  <a:pt x="20406" y="96"/>
                  <a:pt x="19630" y="40"/>
                  <a:pt x="18854" y="40"/>
                </a:cubicBezTo>
                <a:cubicBezTo>
                  <a:pt x="17597" y="14"/>
                  <a:pt x="16341" y="0"/>
                  <a:pt x="15085" y="0"/>
                </a:cubicBezTo>
                <a:close/>
              </a:path>
            </a:pathLst>
          </a:custGeom>
          <a:solidFill>
            <a:srgbClr val="CBB38E">
              <a:alpha val="19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2230525" y="1691200"/>
            <a:ext cx="47076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2321125" y="2804475"/>
            <a:ext cx="45390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 flipH="1">
            <a:off x="9119" y="2518819"/>
            <a:ext cx="9134351" cy="3007259"/>
          </a:xfrm>
          <a:custGeom>
            <a:rect b="b" l="l" r="r" t="t"/>
            <a:pathLst>
              <a:path extrusionOk="0" h="93205" w="283104">
                <a:moveTo>
                  <a:pt x="45601" y="0"/>
                </a:moveTo>
                <a:cubicBezTo>
                  <a:pt x="42751" y="0"/>
                  <a:pt x="39939" y="217"/>
                  <a:pt x="37127" y="576"/>
                </a:cubicBezTo>
                <a:cubicBezTo>
                  <a:pt x="37656" y="1937"/>
                  <a:pt x="38034" y="3223"/>
                  <a:pt x="38488" y="4584"/>
                </a:cubicBezTo>
                <a:cubicBezTo>
                  <a:pt x="38317" y="4541"/>
                  <a:pt x="38145" y="4521"/>
                  <a:pt x="37973" y="4521"/>
                </a:cubicBezTo>
                <a:cubicBezTo>
                  <a:pt x="36930" y="4521"/>
                  <a:pt x="35918" y="5263"/>
                  <a:pt x="35464" y="6172"/>
                </a:cubicBezTo>
                <a:cubicBezTo>
                  <a:pt x="33573" y="9574"/>
                  <a:pt x="34329" y="14489"/>
                  <a:pt x="34254" y="18195"/>
                </a:cubicBezTo>
                <a:cubicBezTo>
                  <a:pt x="34102" y="23185"/>
                  <a:pt x="33876" y="28176"/>
                  <a:pt x="33271" y="33166"/>
                </a:cubicBezTo>
                <a:cubicBezTo>
                  <a:pt x="32893" y="33469"/>
                  <a:pt x="32817" y="33922"/>
                  <a:pt x="32817" y="34452"/>
                </a:cubicBezTo>
                <a:cubicBezTo>
                  <a:pt x="32590" y="38384"/>
                  <a:pt x="32515" y="42391"/>
                  <a:pt x="32363" y="46399"/>
                </a:cubicBezTo>
                <a:cubicBezTo>
                  <a:pt x="32363" y="46397"/>
                  <a:pt x="32355" y="46396"/>
                  <a:pt x="32339" y="46396"/>
                </a:cubicBezTo>
                <a:cubicBezTo>
                  <a:pt x="31770" y="46396"/>
                  <a:pt x="21215" y="47686"/>
                  <a:pt x="20038" y="47760"/>
                </a:cubicBezTo>
                <a:cubicBezTo>
                  <a:pt x="19511" y="47798"/>
                  <a:pt x="18984" y="47814"/>
                  <a:pt x="18457" y="47814"/>
                </a:cubicBezTo>
                <a:cubicBezTo>
                  <a:pt x="14401" y="47814"/>
                  <a:pt x="10344" y="46827"/>
                  <a:pt x="6287" y="46827"/>
                </a:cubicBezTo>
                <a:cubicBezTo>
                  <a:pt x="5578" y="46827"/>
                  <a:pt x="4868" y="46857"/>
                  <a:pt x="4159" y="46928"/>
                </a:cubicBezTo>
                <a:lnTo>
                  <a:pt x="4159" y="45189"/>
                </a:lnTo>
                <a:cubicBezTo>
                  <a:pt x="2722" y="45189"/>
                  <a:pt x="1437" y="45189"/>
                  <a:pt x="0" y="45113"/>
                </a:cubicBezTo>
                <a:lnTo>
                  <a:pt x="0" y="93204"/>
                </a:lnTo>
                <a:lnTo>
                  <a:pt x="283103" y="93204"/>
                </a:lnTo>
                <a:lnTo>
                  <a:pt x="283103" y="41106"/>
                </a:lnTo>
                <a:cubicBezTo>
                  <a:pt x="282558" y="41084"/>
                  <a:pt x="281999" y="41062"/>
                  <a:pt x="281443" y="41062"/>
                </a:cubicBezTo>
                <a:cubicBezTo>
                  <a:pt x="280072" y="41062"/>
                  <a:pt x="278713" y="41195"/>
                  <a:pt x="277584" y="41786"/>
                </a:cubicBezTo>
                <a:cubicBezTo>
                  <a:pt x="277044" y="42124"/>
                  <a:pt x="276383" y="42642"/>
                  <a:pt x="275656" y="42642"/>
                </a:cubicBezTo>
                <a:cubicBezTo>
                  <a:pt x="275569" y="42642"/>
                  <a:pt x="275480" y="42634"/>
                  <a:pt x="275391" y="42618"/>
                </a:cubicBezTo>
                <a:cubicBezTo>
                  <a:pt x="274483" y="42543"/>
                  <a:pt x="274030" y="41484"/>
                  <a:pt x="273274" y="40879"/>
                </a:cubicBezTo>
                <a:cubicBezTo>
                  <a:pt x="272558" y="40235"/>
                  <a:pt x="271641" y="39998"/>
                  <a:pt x="270664" y="39998"/>
                </a:cubicBezTo>
                <a:cubicBezTo>
                  <a:pt x="269575" y="39998"/>
                  <a:pt x="268412" y="40293"/>
                  <a:pt x="267376" y="40652"/>
                </a:cubicBezTo>
                <a:lnTo>
                  <a:pt x="265712" y="41257"/>
                </a:lnTo>
                <a:cubicBezTo>
                  <a:pt x="263595" y="41862"/>
                  <a:pt x="261402" y="42543"/>
                  <a:pt x="259360" y="43299"/>
                </a:cubicBezTo>
                <a:lnTo>
                  <a:pt x="259360" y="45113"/>
                </a:lnTo>
                <a:cubicBezTo>
                  <a:pt x="255580" y="45416"/>
                  <a:pt x="251799" y="45643"/>
                  <a:pt x="248094" y="45945"/>
                </a:cubicBezTo>
                <a:cubicBezTo>
                  <a:pt x="245525" y="46196"/>
                  <a:pt x="242905" y="46343"/>
                  <a:pt x="240276" y="46343"/>
                </a:cubicBezTo>
                <a:cubicBezTo>
                  <a:pt x="239731" y="46343"/>
                  <a:pt x="239187" y="46336"/>
                  <a:pt x="238642" y="46323"/>
                </a:cubicBezTo>
                <a:cubicBezTo>
                  <a:pt x="237734" y="46323"/>
                  <a:pt x="236676" y="46248"/>
                  <a:pt x="235768" y="46248"/>
                </a:cubicBezTo>
                <a:cubicBezTo>
                  <a:pt x="234861" y="46248"/>
                  <a:pt x="234105" y="46172"/>
                  <a:pt x="233273" y="46172"/>
                </a:cubicBezTo>
                <a:cubicBezTo>
                  <a:pt x="230626" y="46021"/>
                  <a:pt x="227904" y="45870"/>
                  <a:pt x="225258" y="45794"/>
                </a:cubicBezTo>
                <a:lnTo>
                  <a:pt x="225258" y="44357"/>
                </a:lnTo>
                <a:cubicBezTo>
                  <a:pt x="224422" y="44524"/>
                  <a:pt x="223586" y="44594"/>
                  <a:pt x="222750" y="44594"/>
                </a:cubicBezTo>
                <a:cubicBezTo>
                  <a:pt x="219049" y="44594"/>
                  <a:pt x="215348" y="43229"/>
                  <a:pt x="211647" y="42921"/>
                </a:cubicBezTo>
                <a:cubicBezTo>
                  <a:pt x="210978" y="42880"/>
                  <a:pt x="210321" y="42861"/>
                  <a:pt x="209669" y="42861"/>
                </a:cubicBezTo>
                <a:cubicBezTo>
                  <a:pt x="207890" y="42861"/>
                  <a:pt x="206159" y="43002"/>
                  <a:pt x="204388" y="43223"/>
                </a:cubicBezTo>
                <a:cubicBezTo>
                  <a:pt x="200683" y="43601"/>
                  <a:pt x="196978" y="43979"/>
                  <a:pt x="193273" y="44282"/>
                </a:cubicBezTo>
                <a:cubicBezTo>
                  <a:pt x="191682" y="44414"/>
                  <a:pt x="190194" y="44805"/>
                  <a:pt x="188734" y="44805"/>
                </a:cubicBezTo>
                <a:cubicBezTo>
                  <a:pt x="187696" y="44805"/>
                  <a:pt x="186672" y="44608"/>
                  <a:pt x="185635" y="43979"/>
                </a:cubicBezTo>
                <a:cubicBezTo>
                  <a:pt x="183821" y="42921"/>
                  <a:pt x="182157" y="42013"/>
                  <a:pt x="180040" y="41786"/>
                </a:cubicBezTo>
                <a:cubicBezTo>
                  <a:pt x="179472" y="41722"/>
                  <a:pt x="178894" y="41697"/>
                  <a:pt x="178310" y="41697"/>
                </a:cubicBezTo>
                <a:cubicBezTo>
                  <a:pt x="176138" y="41697"/>
                  <a:pt x="173886" y="42047"/>
                  <a:pt x="171767" y="42047"/>
                </a:cubicBezTo>
                <a:cubicBezTo>
                  <a:pt x="169755" y="42047"/>
                  <a:pt x="167864" y="41731"/>
                  <a:pt x="166278" y="40501"/>
                </a:cubicBezTo>
                <a:cubicBezTo>
                  <a:pt x="165824" y="40123"/>
                  <a:pt x="165295" y="39594"/>
                  <a:pt x="164841" y="39215"/>
                </a:cubicBezTo>
                <a:cubicBezTo>
                  <a:pt x="164009" y="38686"/>
                  <a:pt x="163026" y="38459"/>
                  <a:pt x="162043" y="38308"/>
                </a:cubicBezTo>
                <a:cubicBezTo>
                  <a:pt x="159926" y="37930"/>
                  <a:pt x="157733" y="37854"/>
                  <a:pt x="155616" y="37703"/>
                </a:cubicBezTo>
                <a:cubicBezTo>
                  <a:pt x="155011" y="37703"/>
                  <a:pt x="154482" y="37628"/>
                  <a:pt x="153953" y="37628"/>
                </a:cubicBezTo>
                <a:cubicBezTo>
                  <a:pt x="148811" y="37476"/>
                  <a:pt x="143593" y="37174"/>
                  <a:pt x="138376" y="36947"/>
                </a:cubicBezTo>
                <a:cubicBezTo>
                  <a:pt x="138981" y="34905"/>
                  <a:pt x="137922" y="32561"/>
                  <a:pt x="135956" y="31578"/>
                </a:cubicBezTo>
                <a:cubicBezTo>
                  <a:pt x="135805" y="30066"/>
                  <a:pt x="135200" y="28554"/>
                  <a:pt x="134217" y="27420"/>
                </a:cubicBezTo>
                <a:cubicBezTo>
                  <a:pt x="133447" y="27949"/>
                  <a:pt x="132401" y="28448"/>
                  <a:pt x="131489" y="28448"/>
                </a:cubicBezTo>
                <a:cubicBezTo>
                  <a:pt x="130968" y="28448"/>
                  <a:pt x="130491" y="28285"/>
                  <a:pt x="130134" y="27873"/>
                </a:cubicBezTo>
                <a:cubicBezTo>
                  <a:pt x="129680" y="27344"/>
                  <a:pt x="129680" y="26512"/>
                  <a:pt x="129680" y="25756"/>
                </a:cubicBezTo>
                <a:cubicBezTo>
                  <a:pt x="129907" y="22807"/>
                  <a:pt x="130436" y="19858"/>
                  <a:pt x="131419" y="17136"/>
                </a:cubicBezTo>
                <a:lnTo>
                  <a:pt x="131419" y="17136"/>
                </a:lnTo>
                <a:cubicBezTo>
                  <a:pt x="130840" y="17310"/>
                  <a:pt x="130236" y="17395"/>
                  <a:pt x="129628" y="17395"/>
                </a:cubicBezTo>
                <a:cubicBezTo>
                  <a:pt x="127858" y="17395"/>
                  <a:pt x="126060" y="16672"/>
                  <a:pt x="124765" y="15321"/>
                </a:cubicBezTo>
                <a:cubicBezTo>
                  <a:pt x="124463" y="15019"/>
                  <a:pt x="124236" y="14641"/>
                  <a:pt x="123707" y="14565"/>
                </a:cubicBezTo>
                <a:cubicBezTo>
                  <a:pt x="123657" y="14557"/>
                  <a:pt x="123608" y="14553"/>
                  <a:pt x="123559" y="14553"/>
                </a:cubicBezTo>
                <a:cubicBezTo>
                  <a:pt x="123155" y="14553"/>
                  <a:pt x="122750" y="14808"/>
                  <a:pt x="122345" y="14943"/>
                </a:cubicBezTo>
                <a:cubicBezTo>
                  <a:pt x="121380" y="15426"/>
                  <a:pt x="120355" y="15588"/>
                  <a:pt x="119299" y="15588"/>
                </a:cubicBezTo>
                <a:cubicBezTo>
                  <a:pt x="117158" y="15588"/>
                  <a:pt x="114886" y="14924"/>
                  <a:pt x="112708" y="14924"/>
                </a:cubicBezTo>
                <a:cubicBezTo>
                  <a:pt x="111922" y="14924"/>
                  <a:pt x="111149" y="15010"/>
                  <a:pt x="110398" y="15246"/>
                </a:cubicBezTo>
                <a:cubicBezTo>
                  <a:pt x="108583" y="18951"/>
                  <a:pt x="107752" y="23185"/>
                  <a:pt x="108130" y="27268"/>
                </a:cubicBezTo>
                <a:cubicBezTo>
                  <a:pt x="106462" y="26601"/>
                  <a:pt x="104703" y="26343"/>
                  <a:pt x="102912" y="26343"/>
                </a:cubicBezTo>
                <a:cubicBezTo>
                  <a:pt x="99829" y="26343"/>
                  <a:pt x="96652" y="27108"/>
                  <a:pt x="93687" y="27873"/>
                </a:cubicBezTo>
                <a:cubicBezTo>
                  <a:pt x="94595" y="30520"/>
                  <a:pt x="95124" y="33469"/>
                  <a:pt x="94897" y="36342"/>
                </a:cubicBezTo>
                <a:cubicBezTo>
                  <a:pt x="94191" y="36342"/>
                  <a:pt x="93495" y="36355"/>
                  <a:pt x="92824" y="36355"/>
                </a:cubicBezTo>
                <a:cubicBezTo>
                  <a:pt x="89185" y="36355"/>
                  <a:pt x="86319" y="35977"/>
                  <a:pt x="86958" y="31125"/>
                </a:cubicBezTo>
                <a:cubicBezTo>
                  <a:pt x="87033" y="30142"/>
                  <a:pt x="86806" y="29007"/>
                  <a:pt x="85823" y="28856"/>
                </a:cubicBezTo>
                <a:cubicBezTo>
                  <a:pt x="86655" y="23563"/>
                  <a:pt x="86428" y="18043"/>
                  <a:pt x="85143" y="12901"/>
                </a:cubicBezTo>
                <a:lnTo>
                  <a:pt x="83177" y="12297"/>
                </a:lnTo>
                <a:cubicBezTo>
                  <a:pt x="84689" y="9121"/>
                  <a:pt x="84916" y="5189"/>
                  <a:pt x="83630" y="1937"/>
                </a:cubicBezTo>
                <a:cubicBezTo>
                  <a:pt x="81664" y="1446"/>
                  <a:pt x="79642" y="1200"/>
                  <a:pt x="77610" y="1200"/>
                </a:cubicBezTo>
                <a:cubicBezTo>
                  <a:pt x="75577" y="1200"/>
                  <a:pt x="73536" y="1446"/>
                  <a:pt x="71532" y="1937"/>
                </a:cubicBezTo>
                <a:cubicBezTo>
                  <a:pt x="70549" y="2164"/>
                  <a:pt x="69490" y="2467"/>
                  <a:pt x="68507" y="2769"/>
                </a:cubicBezTo>
                <a:cubicBezTo>
                  <a:pt x="67902" y="5189"/>
                  <a:pt x="67524" y="7684"/>
                  <a:pt x="67524" y="10255"/>
                </a:cubicBezTo>
                <a:cubicBezTo>
                  <a:pt x="67313" y="10618"/>
                  <a:pt x="66932" y="10775"/>
                  <a:pt x="66526" y="10775"/>
                </a:cubicBezTo>
                <a:cubicBezTo>
                  <a:pt x="65918" y="10775"/>
                  <a:pt x="65256" y="10421"/>
                  <a:pt x="65029" y="9877"/>
                </a:cubicBezTo>
                <a:cubicBezTo>
                  <a:pt x="64651" y="8894"/>
                  <a:pt x="65029" y="7760"/>
                  <a:pt x="65407" y="6852"/>
                </a:cubicBezTo>
                <a:cubicBezTo>
                  <a:pt x="64575" y="6852"/>
                  <a:pt x="63819" y="6701"/>
                  <a:pt x="62988" y="6701"/>
                </a:cubicBezTo>
                <a:cubicBezTo>
                  <a:pt x="62988" y="4584"/>
                  <a:pt x="62383" y="2315"/>
                  <a:pt x="61248" y="425"/>
                </a:cubicBezTo>
                <a:cubicBezTo>
                  <a:pt x="58370" y="536"/>
                  <a:pt x="55410" y="606"/>
                  <a:pt x="52459" y="606"/>
                </a:cubicBezTo>
                <a:cubicBezTo>
                  <a:pt x="51379" y="606"/>
                  <a:pt x="50299" y="597"/>
                  <a:pt x="49226" y="576"/>
                </a:cubicBezTo>
                <a:cubicBezTo>
                  <a:pt x="49074" y="1257"/>
                  <a:pt x="48621" y="1937"/>
                  <a:pt x="48016" y="2315"/>
                </a:cubicBezTo>
                <a:cubicBezTo>
                  <a:pt x="47940" y="1559"/>
                  <a:pt x="47864" y="803"/>
                  <a:pt x="47864" y="47"/>
                </a:cubicBezTo>
                <a:cubicBezTo>
                  <a:pt x="47107" y="15"/>
                  <a:pt x="46353" y="0"/>
                  <a:pt x="45601" y="0"/>
                </a:cubicBezTo>
                <a:close/>
              </a:path>
            </a:pathLst>
          </a:custGeom>
          <a:solidFill>
            <a:srgbClr val="CBB38E">
              <a:alpha val="2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 txBox="1"/>
          <p:nvPr>
            <p:ph type="title"/>
          </p:nvPr>
        </p:nvSpPr>
        <p:spPr>
          <a:xfrm>
            <a:off x="4161250" y="1333500"/>
            <a:ext cx="4243500" cy="15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16"/>
          <p:cNvSpPr txBox="1"/>
          <p:nvPr>
            <p:ph idx="1" type="subTitle"/>
          </p:nvPr>
        </p:nvSpPr>
        <p:spPr>
          <a:xfrm>
            <a:off x="5312125" y="2970350"/>
            <a:ext cx="30927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47" name="Google Shape;147;p16"/>
          <p:cNvSpPr/>
          <p:nvPr/>
        </p:nvSpPr>
        <p:spPr>
          <a:xfrm rot="257761">
            <a:off x="537215" y="2198151"/>
            <a:ext cx="978529" cy="1792148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CBB38E">
              <a:alpha val="2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 flipH="1" rot="-145838">
            <a:off x="1411658" y="3032763"/>
            <a:ext cx="531672" cy="973741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CBB38E">
              <a:alpha val="2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4582275" y="1347250"/>
            <a:ext cx="3822600" cy="15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17"/>
          <p:cNvSpPr txBox="1"/>
          <p:nvPr>
            <p:ph idx="1" type="subTitle"/>
          </p:nvPr>
        </p:nvSpPr>
        <p:spPr>
          <a:xfrm>
            <a:off x="4582300" y="2992675"/>
            <a:ext cx="29637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grpSp>
        <p:nvGrpSpPr>
          <p:cNvPr id="152" name="Google Shape;152;p17"/>
          <p:cNvGrpSpPr/>
          <p:nvPr/>
        </p:nvGrpSpPr>
        <p:grpSpPr>
          <a:xfrm flipH="1">
            <a:off x="0" y="3744264"/>
            <a:ext cx="9160458" cy="1684851"/>
            <a:chOff x="381780" y="2519084"/>
            <a:chExt cx="6860225" cy="1261777"/>
          </a:xfrm>
        </p:grpSpPr>
        <p:sp>
          <p:nvSpPr>
            <p:cNvPr id="153" name="Google Shape;153;p17"/>
            <p:cNvSpPr/>
            <p:nvPr/>
          </p:nvSpPr>
          <p:spPr>
            <a:xfrm>
              <a:off x="381780" y="2519084"/>
              <a:ext cx="6860225" cy="1261777"/>
            </a:xfrm>
            <a:custGeom>
              <a:rect b="b" l="l" r="r" t="t"/>
              <a:pathLst>
                <a:path extrusionOk="0" h="25370" w="274409">
                  <a:moveTo>
                    <a:pt x="18666" y="0"/>
                  </a:moveTo>
                  <a:cubicBezTo>
                    <a:pt x="10872" y="0"/>
                    <a:pt x="3660" y="234"/>
                    <a:pt x="1" y="492"/>
                  </a:cubicBezTo>
                  <a:lnTo>
                    <a:pt x="1" y="25370"/>
                  </a:lnTo>
                  <a:lnTo>
                    <a:pt x="274408" y="25370"/>
                  </a:lnTo>
                  <a:lnTo>
                    <a:pt x="274408" y="16674"/>
                  </a:lnTo>
                  <a:lnTo>
                    <a:pt x="216109" y="12137"/>
                  </a:lnTo>
                  <a:lnTo>
                    <a:pt x="160910" y="12137"/>
                  </a:lnTo>
                  <a:cubicBezTo>
                    <a:pt x="155314" y="12137"/>
                    <a:pt x="97469" y="4802"/>
                    <a:pt x="36069" y="492"/>
                  </a:cubicBezTo>
                  <a:cubicBezTo>
                    <a:pt x="30793" y="134"/>
                    <a:pt x="24563" y="0"/>
                    <a:pt x="18666" y="0"/>
                  </a:cubicBezTo>
                  <a:close/>
                </a:path>
              </a:pathLst>
            </a:custGeom>
            <a:solidFill>
              <a:srgbClr val="CBB38E">
                <a:alpha val="4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381780" y="2724702"/>
              <a:ext cx="6858325" cy="1056159"/>
            </a:xfrm>
            <a:custGeom>
              <a:rect b="b" l="l" r="r" t="t"/>
              <a:pathLst>
                <a:path extrusionOk="0" h="26371" w="274333">
                  <a:moveTo>
                    <a:pt x="21765" y="0"/>
                  </a:moveTo>
                  <a:cubicBezTo>
                    <a:pt x="12877" y="0"/>
                    <a:pt x="4115" y="1127"/>
                    <a:pt x="1" y="1418"/>
                  </a:cubicBezTo>
                  <a:lnTo>
                    <a:pt x="1" y="26371"/>
                  </a:lnTo>
                  <a:lnTo>
                    <a:pt x="274333" y="26371"/>
                  </a:lnTo>
                  <a:lnTo>
                    <a:pt x="274333" y="17675"/>
                  </a:lnTo>
                  <a:lnTo>
                    <a:pt x="216034" y="13138"/>
                  </a:lnTo>
                  <a:lnTo>
                    <a:pt x="126203" y="13138"/>
                  </a:lnTo>
                  <a:cubicBezTo>
                    <a:pt x="120758" y="13138"/>
                    <a:pt x="97847" y="12684"/>
                    <a:pt x="82951" y="11701"/>
                  </a:cubicBezTo>
                  <a:cubicBezTo>
                    <a:pt x="67979" y="10794"/>
                    <a:pt x="47865" y="4367"/>
                    <a:pt x="36069" y="1418"/>
                  </a:cubicBezTo>
                  <a:cubicBezTo>
                    <a:pt x="31797" y="357"/>
                    <a:pt x="26761" y="0"/>
                    <a:pt x="21765" y="0"/>
                  </a:cubicBezTo>
                  <a:close/>
                </a:path>
              </a:pathLst>
            </a:custGeom>
            <a:solidFill>
              <a:srgbClr val="BE9D6D">
                <a:alpha val="3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7"/>
          <p:cNvSpPr/>
          <p:nvPr/>
        </p:nvSpPr>
        <p:spPr>
          <a:xfrm>
            <a:off x="1644051" y="3166874"/>
            <a:ext cx="755399" cy="1383491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CBB38E">
              <a:alpha val="4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17"/>
          <p:cNvGrpSpPr/>
          <p:nvPr/>
        </p:nvGrpSpPr>
        <p:grpSpPr>
          <a:xfrm flipH="1">
            <a:off x="6608918" y="-828"/>
            <a:ext cx="2551540" cy="1649019"/>
            <a:chOff x="1980800" y="2420125"/>
            <a:chExt cx="1358575" cy="878025"/>
          </a:xfrm>
        </p:grpSpPr>
        <p:sp>
          <p:nvSpPr>
            <p:cNvPr id="157" name="Google Shape;157;p17"/>
            <p:cNvSpPr/>
            <p:nvPr/>
          </p:nvSpPr>
          <p:spPr>
            <a:xfrm>
              <a:off x="2399450" y="3049875"/>
              <a:ext cx="939925" cy="248275"/>
            </a:xfrm>
            <a:custGeom>
              <a:rect b="b" l="l" r="r" t="t"/>
              <a:pathLst>
                <a:path extrusionOk="0" h="9931" w="37597">
                  <a:moveTo>
                    <a:pt x="15085" y="0"/>
                  </a:moveTo>
                  <a:cubicBezTo>
                    <a:pt x="11020" y="0"/>
                    <a:pt x="6964" y="145"/>
                    <a:pt x="2939" y="484"/>
                  </a:cubicBezTo>
                  <a:cubicBezTo>
                    <a:pt x="2385" y="595"/>
                    <a:pt x="1830" y="650"/>
                    <a:pt x="1276" y="872"/>
                  </a:cubicBezTo>
                  <a:cubicBezTo>
                    <a:pt x="721" y="1039"/>
                    <a:pt x="278" y="1482"/>
                    <a:pt x="167" y="2037"/>
                  </a:cubicBezTo>
                  <a:cubicBezTo>
                    <a:pt x="0" y="2813"/>
                    <a:pt x="499" y="3478"/>
                    <a:pt x="1109" y="3922"/>
                  </a:cubicBezTo>
                  <a:cubicBezTo>
                    <a:pt x="1775" y="4310"/>
                    <a:pt x="2496" y="4366"/>
                    <a:pt x="3272" y="4477"/>
                  </a:cubicBezTo>
                  <a:cubicBezTo>
                    <a:pt x="5102" y="4643"/>
                    <a:pt x="6821" y="4643"/>
                    <a:pt x="8595" y="4754"/>
                  </a:cubicBezTo>
                  <a:cubicBezTo>
                    <a:pt x="8984" y="4754"/>
                    <a:pt x="9372" y="4809"/>
                    <a:pt x="9593" y="5087"/>
                  </a:cubicBezTo>
                  <a:cubicBezTo>
                    <a:pt x="9704" y="5253"/>
                    <a:pt x="9815" y="5419"/>
                    <a:pt x="9815" y="5641"/>
                  </a:cubicBezTo>
                  <a:cubicBezTo>
                    <a:pt x="9749" y="6440"/>
                    <a:pt x="9003" y="6599"/>
                    <a:pt x="8238" y="6599"/>
                  </a:cubicBezTo>
                  <a:cubicBezTo>
                    <a:pt x="7728" y="6599"/>
                    <a:pt x="7209" y="6528"/>
                    <a:pt x="6876" y="6528"/>
                  </a:cubicBezTo>
                  <a:cubicBezTo>
                    <a:pt x="6211" y="6528"/>
                    <a:pt x="5379" y="6805"/>
                    <a:pt x="5157" y="7526"/>
                  </a:cubicBezTo>
                  <a:cubicBezTo>
                    <a:pt x="4936" y="8136"/>
                    <a:pt x="5379" y="8746"/>
                    <a:pt x="5934" y="9134"/>
                  </a:cubicBezTo>
                  <a:cubicBezTo>
                    <a:pt x="6488" y="9467"/>
                    <a:pt x="7154" y="9467"/>
                    <a:pt x="7764" y="9523"/>
                  </a:cubicBezTo>
                  <a:cubicBezTo>
                    <a:pt x="12212" y="9835"/>
                    <a:pt x="16683" y="9930"/>
                    <a:pt x="21134" y="9930"/>
                  </a:cubicBezTo>
                  <a:cubicBezTo>
                    <a:pt x="23785" y="9930"/>
                    <a:pt x="26429" y="9897"/>
                    <a:pt x="29057" y="9855"/>
                  </a:cubicBezTo>
                  <a:cubicBezTo>
                    <a:pt x="30055" y="9800"/>
                    <a:pt x="30998" y="9800"/>
                    <a:pt x="31885" y="9523"/>
                  </a:cubicBezTo>
                  <a:cubicBezTo>
                    <a:pt x="32606" y="9301"/>
                    <a:pt x="33493" y="8746"/>
                    <a:pt x="33548" y="7915"/>
                  </a:cubicBezTo>
                  <a:cubicBezTo>
                    <a:pt x="33659" y="7249"/>
                    <a:pt x="33271" y="6417"/>
                    <a:pt x="32661" y="6085"/>
                  </a:cubicBezTo>
                  <a:cubicBezTo>
                    <a:pt x="32162" y="5807"/>
                    <a:pt x="31552" y="5807"/>
                    <a:pt x="30998" y="5807"/>
                  </a:cubicBezTo>
                  <a:cubicBezTo>
                    <a:pt x="30776" y="5807"/>
                    <a:pt x="30499" y="5807"/>
                    <a:pt x="30332" y="5641"/>
                  </a:cubicBezTo>
                  <a:cubicBezTo>
                    <a:pt x="30110" y="5530"/>
                    <a:pt x="29889" y="5308"/>
                    <a:pt x="29889" y="5087"/>
                  </a:cubicBezTo>
                  <a:cubicBezTo>
                    <a:pt x="29833" y="4754"/>
                    <a:pt x="30110" y="4477"/>
                    <a:pt x="30388" y="4310"/>
                  </a:cubicBezTo>
                  <a:cubicBezTo>
                    <a:pt x="30665" y="4199"/>
                    <a:pt x="30998" y="4199"/>
                    <a:pt x="31330" y="4199"/>
                  </a:cubicBezTo>
                  <a:lnTo>
                    <a:pt x="33937" y="4199"/>
                  </a:lnTo>
                  <a:cubicBezTo>
                    <a:pt x="34242" y="4199"/>
                    <a:pt x="34574" y="4213"/>
                    <a:pt x="34914" y="4213"/>
                  </a:cubicBezTo>
                  <a:cubicBezTo>
                    <a:pt x="35254" y="4213"/>
                    <a:pt x="35600" y="4199"/>
                    <a:pt x="35933" y="4144"/>
                  </a:cubicBezTo>
                  <a:cubicBezTo>
                    <a:pt x="36765" y="3922"/>
                    <a:pt x="37596" y="3312"/>
                    <a:pt x="37596" y="2369"/>
                  </a:cubicBezTo>
                  <a:cubicBezTo>
                    <a:pt x="37596" y="1649"/>
                    <a:pt x="36986" y="928"/>
                    <a:pt x="36266" y="650"/>
                  </a:cubicBezTo>
                  <a:cubicBezTo>
                    <a:pt x="35600" y="373"/>
                    <a:pt x="34768" y="373"/>
                    <a:pt x="33992" y="373"/>
                  </a:cubicBezTo>
                  <a:cubicBezTo>
                    <a:pt x="32365" y="373"/>
                    <a:pt x="30764" y="447"/>
                    <a:pt x="29153" y="447"/>
                  </a:cubicBezTo>
                  <a:cubicBezTo>
                    <a:pt x="28348" y="447"/>
                    <a:pt x="27541" y="429"/>
                    <a:pt x="26728" y="373"/>
                  </a:cubicBezTo>
                  <a:cubicBezTo>
                    <a:pt x="24898" y="262"/>
                    <a:pt x="23068" y="151"/>
                    <a:pt x="21183" y="96"/>
                  </a:cubicBezTo>
                  <a:cubicBezTo>
                    <a:pt x="20406" y="96"/>
                    <a:pt x="19630" y="40"/>
                    <a:pt x="18854" y="40"/>
                  </a:cubicBezTo>
                  <a:cubicBezTo>
                    <a:pt x="17597" y="14"/>
                    <a:pt x="16341" y="0"/>
                    <a:pt x="15085" y="0"/>
                  </a:cubicBezTo>
                  <a:close/>
                </a:path>
              </a:pathLst>
            </a:custGeom>
            <a:solidFill>
              <a:srgbClr val="CBB38E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1980800" y="2420125"/>
              <a:ext cx="981500" cy="512600"/>
            </a:xfrm>
            <a:custGeom>
              <a:rect b="b" l="l" r="r" t="t"/>
              <a:pathLst>
                <a:path extrusionOk="0" h="20504" w="39260">
                  <a:moveTo>
                    <a:pt x="0" y="0"/>
                  </a:moveTo>
                  <a:lnTo>
                    <a:pt x="0" y="20351"/>
                  </a:lnTo>
                  <a:cubicBezTo>
                    <a:pt x="1553" y="20351"/>
                    <a:pt x="3050" y="20351"/>
                    <a:pt x="4603" y="20462"/>
                  </a:cubicBezTo>
                  <a:cubicBezTo>
                    <a:pt x="6904" y="20489"/>
                    <a:pt x="9205" y="20503"/>
                    <a:pt x="11506" y="20503"/>
                  </a:cubicBezTo>
                  <a:cubicBezTo>
                    <a:pt x="13808" y="20503"/>
                    <a:pt x="16109" y="20489"/>
                    <a:pt x="18410" y="20462"/>
                  </a:cubicBezTo>
                  <a:cubicBezTo>
                    <a:pt x="22735" y="20295"/>
                    <a:pt x="27116" y="20462"/>
                    <a:pt x="31386" y="20240"/>
                  </a:cubicBezTo>
                  <a:cubicBezTo>
                    <a:pt x="32439" y="20184"/>
                    <a:pt x="33604" y="20018"/>
                    <a:pt x="34103" y="19131"/>
                  </a:cubicBezTo>
                  <a:cubicBezTo>
                    <a:pt x="34380" y="18576"/>
                    <a:pt x="34324" y="17800"/>
                    <a:pt x="33881" y="17245"/>
                  </a:cubicBezTo>
                  <a:cubicBezTo>
                    <a:pt x="33493" y="16691"/>
                    <a:pt x="32938" y="16358"/>
                    <a:pt x="32217" y="16192"/>
                  </a:cubicBezTo>
                  <a:cubicBezTo>
                    <a:pt x="31829" y="16136"/>
                    <a:pt x="31386" y="16081"/>
                    <a:pt x="31053" y="15915"/>
                  </a:cubicBezTo>
                  <a:cubicBezTo>
                    <a:pt x="30720" y="15804"/>
                    <a:pt x="30277" y="15471"/>
                    <a:pt x="30221" y="15083"/>
                  </a:cubicBezTo>
                  <a:cubicBezTo>
                    <a:pt x="30055" y="14251"/>
                    <a:pt x="31219" y="14196"/>
                    <a:pt x="31774" y="14196"/>
                  </a:cubicBezTo>
                  <a:cubicBezTo>
                    <a:pt x="32772" y="14196"/>
                    <a:pt x="33825" y="14140"/>
                    <a:pt x="34879" y="14140"/>
                  </a:cubicBezTo>
                  <a:cubicBezTo>
                    <a:pt x="36432" y="14085"/>
                    <a:pt x="38483" y="13697"/>
                    <a:pt x="38871" y="12199"/>
                  </a:cubicBezTo>
                  <a:cubicBezTo>
                    <a:pt x="39260" y="11090"/>
                    <a:pt x="38594" y="10037"/>
                    <a:pt x="37873" y="9427"/>
                  </a:cubicBezTo>
                  <a:cubicBezTo>
                    <a:pt x="36653" y="8595"/>
                    <a:pt x="35212" y="8429"/>
                    <a:pt x="33770" y="8318"/>
                  </a:cubicBezTo>
                  <a:cubicBezTo>
                    <a:pt x="30110" y="8041"/>
                    <a:pt x="26395" y="7819"/>
                    <a:pt x="22735" y="7597"/>
                  </a:cubicBezTo>
                  <a:cubicBezTo>
                    <a:pt x="19186" y="7486"/>
                    <a:pt x="15637" y="7542"/>
                    <a:pt x="12144" y="7320"/>
                  </a:cubicBezTo>
                  <a:cubicBezTo>
                    <a:pt x="11645" y="7320"/>
                    <a:pt x="11035" y="7209"/>
                    <a:pt x="10758" y="6876"/>
                  </a:cubicBezTo>
                  <a:cubicBezTo>
                    <a:pt x="10536" y="6654"/>
                    <a:pt x="10480" y="6377"/>
                    <a:pt x="10480" y="6100"/>
                  </a:cubicBezTo>
                  <a:cubicBezTo>
                    <a:pt x="10550" y="4913"/>
                    <a:pt x="11719" y="4693"/>
                    <a:pt x="12866" y="4693"/>
                  </a:cubicBezTo>
                  <a:cubicBezTo>
                    <a:pt x="13541" y="4693"/>
                    <a:pt x="14208" y="4769"/>
                    <a:pt x="14639" y="4769"/>
                  </a:cubicBezTo>
                  <a:cubicBezTo>
                    <a:pt x="15637" y="4769"/>
                    <a:pt x="16857" y="4381"/>
                    <a:pt x="17135" y="3383"/>
                  </a:cubicBezTo>
                  <a:cubicBezTo>
                    <a:pt x="17412" y="2495"/>
                    <a:pt x="16746" y="1608"/>
                    <a:pt x="16026" y="1109"/>
                  </a:cubicBezTo>
                  <a:cubicBezTo>
                    <a:pt x="15249" y="610"/>
                    <a:pt x="14251" y="555"/>
                    <a:pt x="13364" y="499"/>
                  </a:cubicBezTo>
                  <a:cubicBezTo>
                    <a:pt x="8928" y="222"/>
                    <a:pt x="4492" y="56"/>
                    <a:pt x="0" y="0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7"/>
          <p:cNvSpPr/>
          <p:nvPr/>
        </p:nvSpPr>
        <p:spPr>
          <a:xfrm>
            <a:off x="2904782" y="688824"/>
            <a:ext cx="1982114" cy="523587"/>
          </a:xfrm>
          <a:custGeom>
            <a:rect b="b" l="l" r="r" t="t"/>
            <a:pathLst>
              <a:path extrusionOk="0" h="9931" w="37597">
                <a:moveTo>
                  <a:pt x="15085" y="0"/>
                </a:moveTo>
                <a:cubicBezTo>
                  <a:pt x="11020" y="0"/>
                  <a:pt x="6964" y="145"/>
                  <a:pt x="2939" y="484"/>
                </a:cubicBezTo>
                <a:cubicBezTo>
                  <a:pt x="2385" y="595"/>
                  <a:pt x="1830" y="650"/>
                  <a:pt x="1276" y="872"/>
                </a:cubicBezTo>
                <a:cubicBezTo>
                  <a:pt x="721" y="1039"/>
                  <a:pt x="278" y="1482"/>
                  <a:pt x="167" y="2037"/>
                </a:cubicBezTo>
                <a:cubicBezTo>
                  <a:pt x="0" y="2813"/>
                  <a:pt x="499" y="3478"/>
                  <a:pt x="1109" y="3922"/>
                </a:cubicBezTo>
                <a:cubicBezTo>
                  <a:pt x="1775" y="4310"/>
                  <a:pt x="2496" y="4366"/>
                  <a:pt x="3272" y="4477"/>
                </a:cubicBezTo>
                <a:cubicBezTo>
                  <a:pt x="5102" y="4643"/>
                  <a:pt x="6821" y="4643"/>
                  <a:pt x="8595" y="4754"/>
                </a:cubicBezTo>
                <a:cubicBezTo>
                  <a:pt x="8984" y="4754"/>
                  <a:pt x="9372" y="4809"/>
                  <a:pt x="9593" y="5087"/>
                </a:cubicBezTo>
                <a:cubicBezTo>
                  <a:pt x="9704" y="5253"/>
                  <a:pt x="9815" y="5419"/>
                  <a:pt x="9815" y="5641"/>
                </a:cubicBezTo>
                <a:cubicBezTo>
                  <a:pt x="9749" y="6440"/>
                  <a:pt x="9003" y="6599"/>
                  <a:pt x="8238" y="6599"/>
                </a:cubicBezTo>
                <a:cubicBezTo>
                  <a:pt x="7728" y="6599"/>
                  <a:pt x="7209" y="6528"/>
                  <a:pt x="6876" y="6528"/>
                </a:cubicBezTo>
                <a:cubicBezTo>
                  <a:pt x="6211" y="6528"/>
                  <a:pt x="5379" y="6805"/>
                  <a:pt x="5157" y="7526"/>
                </a:cubicBezTo>
                <a:cubicBezTo>
                  <a:pt x="4936" y="8136"/>
                  <a:pt x="5379" y="8746"/>
                  <a:pt x="5934" y="9134"/>
                </a:cubicBezTo>
                <a:cubicBezTo>
                  <a:pt x="6488" y="9467"/>
                  <a:pt x="7154" y="9467"/>
                  <a:pt x="7764" y="9523"/>
                </a:cubicBezTo>
                <a:cubicBezTo>
                  <a:pt x="12212" y="9835"/>
                  <a:pt x="16683" y="9930"/>
                  <a:pt x="21134" y="9930"/>
                </a:cubicBezTo>
                <a:cubicBezTo>
                  <a:pt x="23785" y="9930"/>
                  <a:pt x="26429" y="9897"/>
                  <a:pt x="29057" y="9855"/>
                </a:cubicBezTo>
                <a:cubicBezTo>
                  <a:pt x="30055" y="9800"/>
                  <a:pt x="30998" y="9800"/>
                  <a:pt x="31885" y="9523"/>
                </a:cubicBezTo>
                <a:cubicBezTo>
                  <a:pt x="32606" y="9301"/>
                  <a:pt x="33493" y="8746"/>
                  <a:pt x="33548" y="7915"/>
                </a:cubicBezTo>
                <a:cubicBezTo>
                  <a:pt x="33659" y="7249"/>
                  <a:pt x="33271" y="6417"/>
                  <a:pt x="32661" y="6085"/>
                </a:cubicBezTo>
                <a:cubicBezTo>
                  <a:pt x="32162" y="5807"/>
                  <a:pt x="31552" y="5807"/>
                  <a:pt x="30998" y="5807"/>
                </a:cubicBezTo>
                <a:cubicBezTo>
                  <a:pt x="30776" y="5807"/>
                  <a:pt x="30499" y="5807"/>
                  <a:pt x="30332" y="5641"/>
                </a:cubicBezTo>
                <a:cubicBezTo>
                  <a:pt x="30110" y="5530"/>
                  <a:pt x="29889" y="5308"/>
                  <a:pt x="29889" y="5087"/>
                </a:cubicBezTo>
                <a:cubicBezTo>
                  <a:pt x="29833" y="4754"/>
                  <a:pt x="30110" y="4477"/>
                  <a:pt x="30388" y="4310"/>
                </a:cubicBezTo>
                <a:cubicBezTo>
                  <a:pt x="30665" y="4199"/>
                  <a:pt x="30998" y="4199"/>
                  <a:pt x="31330" y="4199"/>
                </a:cubicBezTo>
                <a:lnTo>
                  <a:pt x="33937" y="4199"/>
                </a:lnTo>
                <a:cubicBezTo>
                  <a:pt x="34242" y="4199"/>
                  <a:pt x="34574" y="4213"/>
                  <a:pt x="34914" y="4213"/>
                </a:cubicBezTo>
                <a:cubicBezTo>
                  <a:pt x="35254" y="4213"/>
                  <a:pt x="35600" y="4199"/>
                  <a:pt x="35933" y="4144"/>
                </a:cubicBezTo>
                <a:cubicBezTo>
                  <a:pt x="36765" y="3922"/>
                  <a:pt x="37596" y="3312"/>
                  <a:pt x="37596" y="2369"/>
                </a:cubicBezTo>
                <a:cubicBezTo>
                  <a:pt x="37596" y="1649"/>
                  <a:pt x="36986" y="928"/>
                  <a:pt x="36266" y="650"/>
                </a:cubicBezTo>
                <a:cubicBezTo>
                  <a:pt x="35600" y="373"/>
                  <a:pt x="34768" y="373"/>
                  <a:pt x="33992" y="373"/>
                </a:cubicBezTo>
                <a:cubicBezTo>
                  <a:pt x="32365" y="373"/>
                  <a:pt x="30764" y="447"/>
                  <a:pt x="29153" y="447"/>
                </a:cubicBezTo>
                <a:cubicBezTo>
                  <a:pt x="28348" y="447"/>
                  <a:pt x="27541" y="429"/>
                  <a:pt x="26728" y="373"/>
                </a:cubicBezTo>
                <a:cubicBezTo>
                  <a:pt x="24898" y="262"/>
                  <a:pt x="23068" y="151"/>
                  <a:pt x="21183" y="96"/>
                </a:cubicBezTo>
                <a:cubicBezTo>
                  <a:pt x="20406" y="96"/>
                  <a:pt x="19630" y="40"/>
                  <a:pt x="18854" y="40"/>
                </a:cubicBezTo>
                <a:cubicBezTo>
                  <a:pt x="17597" y="14"/>
                  <a:pt x="16341" y="0"/>
                  <a:pt x="15085" y="0"/>
                </a:cubicBezTo>
                <a:close/>
              </a:path>
            </a:pathLst>
          </a:custGeom>
          <a:solidFill>
            <a:srgbClr val="CBB38E">
              <a:alpha val="19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>
            <a:off x="9119" y="2747419"/>
            <a:ext cx="9134351" cy="3007259"/>
          </a:xfrm>
          <a:custGeom>
            <a:rect b="b" l="l" r="r" t="t"/>
            <a:pathLst>
              <a:path extrusionOk="0" h="93205" w="283104">
                <a:moveTo>
                  <a:pt x="45601" y="0"/>
                </a:moveTo>
                <a:cubicBezTo>
                  <a:pt x="42751" y="0"/>
                  <a:pt x="39939" y="217"/>
                  <a:pt x="37127" y="576"/>
                </a:cubicBezTo>
                <a:cubicBezTo>
                  <a:pt x="37656" y="1937"/>
                  <a:pt x="38034" y="3223"/>
                  <a:pt x="38488" y="4584"/>
                </a:cubicBezTo>
                <a:cubicBezTo>
                  <a:pt x="38317" y="4541"/>
                  <a:pt x="38145" y="4521"/>
                  <a:pt x="37973" y="4521"/>
                </a:cubicBezTo>
                <a:cubicBezTo>
                  <a:pt x="36930" y="4521"/>
                  <a:pt x="35918" y="5263"/>
                  <a:pt x="35464" y="6172"/>
                </a:cubicBezTo>
                <a:cubicBezTo>
                  <a:pt x="33573" y="9574"/>
                  <a:pt x="34329" y="14489"/>
                  <a:pt x="34254" y="18195"/>
                </a:cubicBezTo>
                <a:cubicBezTo>
                  <a:pt x="34102" y="23185"/>
                  <a:pt x="33876" y="28176"/>
                  <a:pt x="33271" y="33166"/>
                </a:cubicBezTo>
                <a:cubicBezTo>
                  <a:pt x="32893" y="33469"/>
                  <a:pt x="32817" y="33922"/>
                  <a:pt x="32817" y="34452"/>
                </a:cubicBezTo>
                <a:cubicBezTo>
                  <a:pt x="32590" y="38384"/>
                  <a:pt x="32515" y="42391"/>
                  <a:pt x="32363" y="46399"/>
                </a:cubicBezTo>
                <a:cubicBezTo>
                  <a:pt x="32363" y="46397"/>
                  <a:pt x="32355" y="46396"/>
                  <a:pt x="32339" y="46396"/>
                </a:cubicBezTo>
                <a:cubicBezTo>
                  <a:pt x="31770" y="46396"/>
                  <a:pt x="21215" y="47686"/>
                  <a:pt x="20038" y="47760"/>
                </a:cubicBezTo>
                <a:cubicBezTo>
                  <a:pt x="19511" y="47798"/>
                  <a:pt x="18984" y="47814"/>
                  <a:pt x="18457" y="47814"/>
                </a:cubicBezTo>
                <a:cubicBezTo>
                  <a:pt x="14401" y="47814"/>
                  <a:pt x="10344" y="46827"/>
                  <a:pt x="6287" y="46827"/>
                </a:cubicBezTo>
                <a:cubicBezTo>
                  <a:pt x="5578" y="46827"/>
                  <a:pt x="4868" y="46857"/>
                  <a:pt x="4159" y="46928"/>
                </a:cubicBezTo>
                <a:lnTo>
                  <a:pt x="4159" y="45189"/>
                </a:lnTo>
                <a:cubicBezTo>
                  <a:pt x="2722" y="45189"/>
                  <a:pt x="1437" y="45189"/>
                  <a:pt x="0" y="45113"/>
                </a:cubicBezTo>
                <a:lnTo>
                  <a:pt x="0" y="93204"/>
                </a:lnTo>
                <a:lnTo>
                  <a:pt x="283103" y="93204"/>
                </a:lnTo>
                <a:lnTo>
                  <a:pt x="283103" y="41106"/>
                </a:lnTo>
                <a:cubicBezTo>
                  <a:pt x="282558" y="41084"/>
                  <a:pt x="281999" y="41062"/>
                  <a:pt x="281443" y="41062"/>
                </a:cubicBezTo>
                <a:cubicBezTo>
                  <a:pt x="280072" y="41062"/>
                  <a:pt x="278713" y="41195"/>
                  <a:pt x="277584" y="41786"/>
                </a:cubicBezTo>
                <a:cubicBezTo>
                  <a:pt x="277044" y="42124"/>
                  <a:pt x="276383" y="42642"/>
                  <a:pt x="275656" y="42642"/>
                </a:cubicBezTo>
                <a:cubicBezTo>
                  <a:pt x="275569" y="42642"/>
                  <a:pt x="275480" y="42634"/>
                  <a:pt x="275391" y="42618"/>
                </a:cubicBezTo>
                <a:cubicBezTo>
                  <a:pt x="274483" y="42543"/>
                  <a:pt x="274030" y="41484"/>
                  <a:pt x="273274" y="40879"/>
                </a:cubicBezTo>
                <a:cubicBezTo>
                  <a:pt x="272558" y="40235"/>
                  <a:pt x="271641" y="39998"/>
                  <a:pt x="270664" y="39998"/>
                </a:cubicBezTo>
                <a:cubicBezTo>
                  <a:pt x="269575" y="39998"/>
                  <a:pt x="268412" y="40293"/>
                  <a:pt x="267376" y="40652"/>
                </a:cubicBezTo>
                <a:lnTo>
                  <a:pt x="265712" y="41257"/>
                </a:lnTo>
                <a:cubicBezTo>
                  <a:pt x="263595" y="41862"/>
                  <a:pt x="261402" y="42543"/>
                  <a:pt x="259360" y="43299"/>
                </a:cubicBezTo>
                <a:lnTo>
                  <a:pt x="259360" y="45113"/>
                </a:lnTo>
                <a:cubicBezTo>
                  <a:pt x="255580" y="45416"/>
                  <a:pt x="251799" y="45643"/>
                  <a:pt x="248094" y="45945"/>
                </a:cubicBezTo>
                <a:cubicBezTo>
                  <a:pt x="245525" y="46196"/>
                  <a:pt x="242905" y="46343"/>
                  <a:pt x="240276" y="46343"/>
                </a:cubicBezTo>
                <a:cubicBezTo>
                  <a:pt x="239731" y="46343"/>
                  <a:pt x="239187" y="46336"/>
                  <a:pt x="238642" y="46323"/>
                </a:cubicBezTo>
                <a:cubicBezTo>
                  <a:pt x="237734" y="46323"/>
                  <a:pt x="236676" y="46248"/>
                  <a:pt x="235768" y="46248"/>
                </a:cubicBezTo>
                <a:cubicBezTo>
                  <a:pt x="234861" y="46248"/>
                  <a:pt x="234105" y="46172"/>
                  <a:pt x="233273" y="46172"/>
                </a:cubicBezTo>
                <a:cubicBezTo>
                  <a:pt x="230626" y="46021"/>
                  <a:pt x="227904" y="45870"/>
                  <a:pt x="225258" y="45794"/>
                </a:cubicBezTo>
                <a:lnTo>
                  <a:pt x="225258" y="44357"/>
                </a:lnTo>
                <a:cubicBezTo>
                  <a:pt x="224422" y="44524"/>
                  <a:pt x="223586" y="44594"/>
                  <a:pt x="222750" y="44594"/>
                </a:cubicBezTo>
                <a:cubicBezTo>
                  <a:pt x="219049" y="44594"/>
                  <a:pt x="215348" y="43229"/>
                  <a:pt x="211647" y="42921"/>
                </a:cubicBezTo>
                <a:cubicBezTo>
                  <a:pt x="210978" y="42880"/>
                  <a:pt x="210321" y="42861"/>
                  <a:pt x="209669" y="42861"/>
                </a:cubicBezTo>
                <a:cubicBezTo>
                  <a:pt x="207890" y="42861"/>
                  <a:pt x="206159" y="43002"/>
                  <a:pt x="204388" y="43223"/>
                </a:cubicBezTo>
                <a:cubicBezTo>
                  <a:pt x="200683" y="43601"/>
                  <a:pt x="196978" y="43979"/>
                  <a:pt x="193273" y="44282"/>
                </a:cubicBezTo>
                <a:cubicBezTo>
                  <a:pt x="191682" y="44414"/>
                  <a:pt x="190194" y="44805"/>
                  <a:pt x="188734" y="44805"/>
                </a:cubicBezTo>
                <a:cubicBezTo>
                  <a:pt x="187696" y="44805"/>
                  <a:pt x="186672" y="44608"/>
                  <a:pt x="185635" y="43979"/>
                </a:cubicBezTo>
                <a:cubicBezTo>
                  <a:pt x="183821" y="42921"/>
                  <a:pt x="182157" y="42013"/>
                  <a:pt x="180040" y="41786"/>
                </a:cubicBezTo>
                <a:cubicBezTo>
                  <a:pt x="179472" y="41722"/>
                  <a:pt x="178894" y="41697"/>
                  <a:pt x="178310" y="41697"/>
                </a:cubicBezTo>
                <a:cubicBezTo>
                  <a:pt x="176138" y="41697"/>
                  <a:pt x="173886" y="42047"/>
                  <a:pt x="171767" y="42047"/>
                </a:cubicBezTo>
                <a:cubicBezTo>
                  <a:pt x="169755" y="42047"/>
                  <a:pt x="167864" y="41731"/>
                  <a:pt x="166278" y="40501"/>
                </a:cubicBezTo>
                <a:cubicBezTo>
                  <a:pt x="165824" y="40123"/>
                  <a:pt x="165295" y="39594"/>
                  <a:pt x="164841" y="39215"/>
                </a:cubicBezTo>
                <a:cubicBezTo>
                  <a:pt x="164009" y="38686"/>
                  <a:pt x="163026" y="38459"/>
                  <a:pt x="162043" y="38308"/>
                </a:cubicBezTo>
                <a:cubicBezTo>
                  <a:pt x="159926" y="37930"/>
                  <a:pt x="157733" y="37854"/>
                  <a:pt x="155616" y="37703"/>
                </a:cubicBezTo>
                <a:cubicBezTo>
                  <a:pt x="155011" y="37703"/>
                  <a:pt x="154482" y="37628"/>
                  <a:pt x="153953" y="37628"/>
                </a:cubicBezTo>
                <a:cubicBezTo>
                  <a:pt x="148811" y="37476"/>
                  <a:pt x="143593" y="37174"/>
                  <a:pt x="138376" y="36947"/>
                </a:cubicBezTo>
                <a:cubicBezTo>
                  <a:pt x="138981" y="34905"/>
                  <a:pt x="137922" y="32561"/>
                  <a:pt x="135956" y="31578"/>
                </a:cubicBezTo>
                <a:cubicBezTo>
                  <a:pt x="135805" y="30066"/>
                  <a:pt x="135200" y="28554"/>
                  <a:pt x="134217" y="27420"/>
                </a:cubicBezTo>
                <a:cubicBezTo>
                  <a:pt x="133447" y="27949"/>
                  <a:pt x="132401" y="28448"/>
                  <a:pt x="131489" y="28448"/>
                </a:cubicBezTo>
                <a:cubicBezTo>
                  <a:pt x="130968" y="28448"/>
                  <a:pt x="130491" y="28285"/>
                  <a:pt x="130134" y="27873"/>
                </a:cubicBezTo>
                <a:cubicBezTo>
                  <a:pt x="129680" y="27344"/>
                  <a:pt x="129680" y="26512"/>
                  <a:pt x="129680" y="25756"/>
                </a:cubicBezTo>
                <a:cubicBezTo>
                  <a:pt x="129907" y="22807"/>
                  <a:pt x="130436" y="19858"/>
                  <a:pt x="131419" y="17136"/>
                </a:cubicBezTo>
                <a:lnTo>
                  <a:pt x="131419" y="17136"/>
                </a:lnTo>
                <a:cubicBezTo>
                  <a:pt x="130840" y="17310"/>
                  <a:pt x="130236" y="17395"/>
                  <a:pt x="129628" y="17395"/>
                </a:cubicBezTo>
                <a:cubicBezTo>
                  <a:pt x="127858" y="17395"/>
                  <a:pt x="126060" y="16672"/>
                  <a:pt x="124765" y="15321"/>
                </a:cubicBezTo>
                <a:cubicBezTo>
                  <a:pt x="124463" y="15019"/>
                  <a:pt x="124236" y="14641"/>
                  <a:pt x="123707" y="14565"/>
                </a:cubicBezTo>
                <a:cubicBezTo>
                  <a:pt x="123657" y="14557"/>
                  <a:pt x="123608" y="14553"/>
                  <a:pt x="123559" y="14553"/>
                </a:cubicBezTo>
                <a:cubicBezTo>
                  <a:pt x="123155" y="14553"/>
                  <a:pt x="122750" y="14808"/>
                  <a:pt x="122345" y="14943"/>
                </a:cubicBezTo>
                <a:cubicBezTo>
                  <a:pt x="121380" y="15426"/>
                  <a:pt x="120355" y="15588"/>
                  <a:pt x="119299" y="15588"/>
                </a:cubicBezTo>
                <a:cubicBezTo>
                  <a:pt x="117158" y="15588"/>
                  <a:pt x="114886" y="14924"/>
                  <a:pt x="112708" y="14924"/>
                </a:cubicBezTo>
                <a:cubicBezTo>
                  <a:pt x="111922" y="14924"/>
                  <a:pt x="111149" y="15010"/>
                  <a:pt x="110398" y="15246"/>
                </a:cubicBezTo>
                <a:cubicBezTo>
                  <a:pt x="108583" y="18951"/>
                  <a:pt x="107752" y="23185"/>
                  <a:pt x="108130" y="27268"/>
                </a:cubicBezTo>
                <a:cubicBezTo>
                  <a:pt x="106462" y="26601"/>
                  <a:pt x="104703" y="26343"/>
                  <a:pt x="102912" y="26343"/>
                </a:cubicBezTo>
                <a:cubicBezTo>
                  <a:pt x="99829" y="26343"/>
                  <a:pt x="96652" y="27108"/>
                  <a:pt x="93687" y="27873"/>
                </a:cubicBezTo>
                <a:cubicBezTo>
                  <a:pt x="94595" y="30520"/>
                  <a:pt x="95124" y="33469"/>
                  <a:pt x="94897" y="36342"/>
                </a:cubicBezTo>
                <a:cubicBezTo>
                  <a:pt x="94191" y="36342"/>
                  <a:pt x="93495" y="36355"/>
                  <a:pt x="92824" y="36355"/>
                </a:cubicBezTo>
                <a:cubicBezTo>
                  <a:pt x="89185" y="36355"/>
                  <a:pt x="86319" y="35977"/>
                  <a:pt x="86958" y="31125"/>
                </a:cubicBezTo>
                <a:cubicBezTo>
                  <a:pt x="87033" y="30142"/>
                  <a:pt x="86806" y="29007"/>
                  <a:pt x="85823" y="28856"/>
                </a:cubicBezTo>
                <a:cubicBezTo>
                  <a:pt x="86655" y="23563"/>
                  <a:pt x="86428" y="18043"/>
                  <a:pt x="85143" y="12901"/>
                </a:cubicBezTo>
                <a:lnTo>
                  <a:pt x="83177" y="12297"/>
                </a:lnTo>
                <a:cubicBezTo>
                  <a:pt x="84689" y="9121"/>
                  <a:pt x="84916" y="5189"/>
                  <a:pt x="83630" y="1937"/>
                </a:cubicBezTo>
                <a:cubicBezTo>
                  <a:pt x="81664" y="1446"/>
                  <a:pt x="79642" y="1200"/>
                  <a:pt x="77610" y="1200"/>
                </a:cubicBezTo>
                <a:cubicBezTo>
                  <a:pt x="75577" y="1200"/>
                  <a:pt x="73536" y="1446"/>
                  <a:pt x="71532" y="1937"/>
                </a:cubicBezTo>
                <a:cubicBezTo>
                  <a:pt x="70549" y="2164"/>
                  <a:pt x="69490" y="2467"/>
                  <a:pt x="68507" y="2769"/>
                </a:cubicBezTo>
                <a:cubicBezTo>
                  <a:pt x="67902" y="5189"/>
                  <a:pt x="67524" y="7684"/>
                  <a:pt x="67524" y="10255"/>
                </a:cubicBezTo>
                <a:cubicBezTo>
                  <a:pt x="67313" y="10618"/>
                  <a:pt x="66932" y="10775"/>
                  <a:pt x="66526" y="10775"/>
                </a:cubicBezTo>
                <a:cubicBezTo>
                  <a:pt x="65918" y="10775"/>
                  <a:pt x="65256" y="10421"/>
                  <a:pt x="65029" y="9877"/>
                </a:cubicBezTo>
                <a:cubicBezTo>
                  <a:pt x="64651" y="8894"/>
                  <a:pt x="65029" y="7760"/>
                  <a:pt x="65407" y="6852"/>
                </a:cubicBezTo>
                <a:cubicBezTo>
                  <a:pt x="64575" y="6852"/>
                  <a:pt x="63819" y="6701"/>
                  <a:pt x="62988" y="6701"/>
                </a:cubicBezTo>
                <a:cubicBezTo>
                  <a:pt x="62988" y="4584"/>
                  <a:pt x="62383" y="2315"/>
                  <a:pt x="61248" y="425"/>
                </a:cubicBezTo>
                <a:cubicBezTo>
                  <a:pt x="58370" y="536"/>
                  <a:pt x="55410" y="606"/>
                  <a:pt x="52459" y="606"/>
                </a:cubicBezTo>
                <a:cubicBezTo>
                  <a:pt x="51379" y="606"/>
                  <a:pt x="50299" y="597"/>
                  <a:pt x="49226" y="576"/>
                </a:cubicBezTo>
                <a:cubicBezTo>
                  <a:pt x="49074" y="1257"/>
                  <a:pt x="48621" y="1937"/>
                  <a:pt x="48016" y="2315"/>
                </a:cubicBezTo>
                <a:cubicBezTo>
                  <a:pt x="47940" y="1559"/>
                  <a:pt x="47864" y="803"/>
                  <a:pt x="47864" y="47"/>
                </a:cubicBezTo>
                <a:cubicBezTo>
                  <a:pt x="47107" y="15"/>
                  <a:pt x="46353" y="0"/>
                  <a:pt x="45601" y="0"/>
                </a:cubicBezTo>
                <a:close/>
              </a:path>
            </a:pathLst>
          </a:custGeom>
          <a:solidFill>
            <a:srgbClr val="CBB38E">
              <a:alpha val="2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 txBox="1"/>
          <p:nvPr>
            <p:ph type="title"/>
          </p:nvPr>
        </p:nvSpPr>
        <p:spPr>
          <a:xfrm>
            <a:off x="1272350" y="1062725"/>
            <a:ext cx="3843300" cy="15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18"/>
          <p:cNvSpPr txBox="1"/>
          <p:nvPr>
            <p:ph idx="1" type="subTitle"/>
          </p:nvPr>
        </p:nvSpPr>
        <p:spPr>
          <a:xfrm>
            <a:off x="1272450" y="2976900"/>
            <a:ext cx="30813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64" name="Google Shape;164;p18"/>
          <p:cNvSpPr/>
          <p:nvPr/>
        </p:nvSpPr>
        <p:spPr>
          <a:xfrm flipH="1">
            <a:off x="-731308" y="4075165"/>
            <a:ext cx="9891758" cy="1072326"/>
          </a:xfrm>
          <a:custGeom>
            <a:rect b="b" l="l" r="r" t="t"/>
            <a:pathLst>
              <a:path extrusionOk="0" h="25370" w="274409">
                <a:moveTo>
                  <a:pt x="18666" y="0"/>
                </a:moveTo>
                <a:cubicBezTo>
                  <a:pt x="10872" y="0"/>
                  <a:pt x="3660" y="234"/>
                  <a:pt x="1" y="492"/>
                </a:cubicBezTo>
                <a:lnTo>
                  <a:pt x="1" y="25370"/>
                </a:lnTo>
                <a:lnTo>
                  <a:pt x="274408" y="25370"/>
                </a:lnTo>
                <a:lnTo>
                  <a:pt x="274408" y="16674"/>
                </a:lnTo>
                <a:lnTo>
                  <a:pt x="216109" y="12137"/>
                </a:lnTo>
                <a:lnTo>
                  <a:pt x="160910" y="12137"/>
                </a:lnTo>
                <a:cubicBezTo>
                  <a:pt x="155314" y="12137"/>
                  <a:pt x="97469" y="4802"/>
                  <a:pt x="36069" y="492"/>
                </a:cubicBezTo>
                <a:cubicBezTo>
                  <a:pt x="30793" y="134"/>
                  <a:pt x="24563" y="0"/>
                  <a:pt x="18666" y="0"/>
                </a:cubicBezTo>
                <a:close/>
              </a:path>
            </a:pathLst>
          </a:custGeom>
          <a:solidFill>
            <a:srgbClr val="CBB38E">
              <a:alpha val="4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 flipH="1">
            <a:off x="8074124" y="3803075"/>
            <a:ext cx="540694" cy="272115"/>
          </a:xfrm>
          <a:custGeom>
            <a:rect b="b" l="l" r="r" t="t"/>
            <a:pathLst>
              <a:path extrusionOk="0" h="31090" w="61776">
                <a:moveTo>
                  <a:pt x="41587" y="1"/>
                </a:moveTo>
                <a:cubicBezTo>
                  <a:pt x="41587" y="1"/>
                  <a:pt x="33916" y="7672"/>
                  <a:pt x="30686" y="18573"/>
                </a:cubicBezTo>
                <a:cubicBezTo>
                  <a:pt x="27859" y="8076"/>
                  <a:pt x="21803" y="405"/>
                  <a:pt x="21803" y="404"/>
                </a:cubicBezTo>
                <a:lnTo>
                  <a:pt x="21803" y="404"/>
                </a:lnTo>
                <a:cubicBezTo>
                  <a:pt x="21803" y="405"/>
                  <a:pt x="26648" y="10902"/>
                  <a:pt x="27456" y="22207"/>
                </a:cubicBezTo>
                <a:cubicBezTo>
                  <a:pt x="21803" y="11710"/>
                  <a:pt x="8883" y="6057"/>
                  <a:pt x="8883" y="6057"/>
                </a:cubicBezTo>
                <a:lnTo>
                  <a:pt x="8883" y="6057"/>
                </a:lnTo>
                <a:cubicBezTo>
                  <a:pt x="8883" y="6057"/>
                  <a:pt x="19381" y="13728"/>
                  <a:pt x="23822" y="23015"/>
                </a:cubicBezTo>
                <a:cubicBezTo>
                  <a:pt x="14939" y="15747"/>
                  <a:pt x="1" y="14132"/>
                  <a:pt x="0" y="14132"/>
                </a:cubicBezTo>
                <a:lnTo>
                  <a:pt x="0" y="14132"/>
                </a:lnTo>
                <a:cubicBezTo>
                  <a:pt x="0" y="14132"/>
                  <a:pt x="18977" y="19785"/>
                  <a:pt x="24629" y="31090"/>
                </a:cubicBezTo>
                <a:lnTo>
                  <a:pt x="35531" y="31090"/>
                </a:lnTo>
                <a:cubicBezTo>
                  <a:pt x="41587" y="18977"/>
                  <a:pt x="61775" y="14940"/>
                  <a:pt x="61775" y="14940"/>
                </a:cubicBezTo>
                <a:lnTo>
                  <a:pt x="61775" y="14940"/>
                </a:lnTo>
                <a:cubicBezTo>
                  <a:pt x="61775" y="14940"/>
                  <a:pt x="47240" y="14940"/>
                  <a:pt x="37550" y="22611"/>
                </a:cubicBezTo>
                <a:cubicBezTo>
                  <a:pt x="43202" y="12921"/>
                  <a:pt x="54103" y="6461"/>
                  <a:pt x="54104" y="6461"/>
                </a:cubicBezTo>
                <a:lnTo>
                  <a:pt x="54104" y="6461"/>
                </a:lnTo>
                <a:cubicBezTo>
                  <a:pt x="54103" y="6461"/>
                  <a:pt x="40376" y="10902"/>
                  <a:pt x="33916" y="20996"/>
                </a:cubicBezTo>
                <a:cubicBezTo>
                  <a:pt x="35935" y="10095"/>
                  <a:pt x="41587" y="1"/>
                  <a:pt x="41587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 flipH="1">
            <a:off x="8614843" y="3886122"/>
            <a:ext cx="369188" cy="189027"/>
          </a:xfrm>
          <a:custGeom>
            <a:rect b="b" l="l" r="r" t="t"/>
            <a:pathLst>
              <a:path extrusionOk="0" h="51682" w="100940">
                <a:moveTo>
                  <a:pt x="67428" y="1"/>
                </a:moveTo>
                <a:cubicBezTo>
                  <a:pt x="67427" y="2"/>
                  <a:pt x="55315" y="12518"/>
                  <a:pt x="49662" y="31494"/>
                </a:cubicBezTo>
                <a:cubicBezTo>
                  <a:pt x="45221" y="14133"/>
                  <a:pt x="35128" y="1213"/>
                  <a:pt x="35127" y="1212"/>
                </a:cubicBezTo>
                <a:lnTo>
                  <a:pt x="35127" y="1212"/>
                </a:lnTo>
                <a:cubicBezTo>
                  <a:pt x="35127" y="1213"/>
                  <a:pt x="42395" y="18978"/>
                  <a:pt x="44413" y="37550"/>
                </a:cubicBezTo>
                <a:cubicBezTo>
                  <a:pt x="34723" y="20593"/>
                  <a:pt x="13729" y="10903"/>
                  <a:pt x="13728" y="10902"/>
                </a:cubicBezTo>
                <a:lnTo>
                  <a:pt x="13728" y="10902"/>
                </a:lnTo>
                <a:cubicBezTo>
                  <a:pt x="13729" y="10903"/>
                  <a:pt x="31090" y="23419"/>
                  <a:pt x="38761" y="39569"/>
                </a:cubicBezTo>
                <a:cubicBezTo>
                  <a:pt x="24226" y="26245"/>
                  <a:pt x="1" y="24226"/>
                  <a:pt x="0" y="24226"/>
                </a:cubicBezTo>
                <a:lnTo>
                  <a:pt x="0" y="24226"/>
                </a:lnTo>
                <a:cubicBezTo>
                  <a:pt x="1" y="24226"/>
                  <a:pt x="30282" y="32705"/>
                  <a:pt x="39568" y="51682"/>
                </a:cubicBezTo>
                <a:lnTo>
                  <a:pt x="58141" y="51682"/>
                </a:lnTo>
                <a:cubicBezTo>
                  <a:pt x="67428" y="32302"/>
                  <a:pt x="100939" y="25034"/>
                  <a:pt x="100939" y="25034"/>
                </a:cubicBezTo>
                <a:lnTo>
                  <a:pt x="100939" y="25034"/>
                </a:lnTo>
                <a:cubicBezTo>
                  <a:pt x="100939" y="25034"/>
                  <a:pt x="76310" y="25034"/>
                  <a:pt x="60967" y="37550"/>
                </a:cubicBezTo>
                <a:cubicBezTo>
                  <a:pt x="69446" y="22208"/>
                  <a:pt x="88422" y="10903"/>
                  <a:pt x="88423" y="10902"/>
                </a:cubicBezTo>
                <a:lnTo>
                  <a:pt x="88423" y="10902"/>
                </a:lnTo>
                <a:cubicBezTo>
                  <a:pt x="88422" y="10903"/>
                  <a:pt x="66216" y="18574"/>
                  <a:pt x="55315" y="35128"/>
                </a:cubicBezTo>
                <a:cubicBezTo>
                  <a:pt x="58949" y="16555"/>
                  <a:pt x="67427" y="2"/>
                  <a:pt x="67428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9"/>
          <p:cNvGrpSpPr/>
          <p:nvPr/>
        </p:nvGrpSpPr>
        <p:grpSpPr>
          <a:xfrm>
            <a:off x="-52959" y="2143290"/>
            <a:ext cx="9273077" cy="3762067"/>
            <a:chOff x="230550" y="1707200"/>
            <a:chExt cx="7085175" cy="2914975"/>
          </a:xfrm>
        </p:grpSpPr>
        <p:sp>
          <p:nvSpPr>
            <p:cNvPr id="169" name="Google Shape;169;p19"/>
            <p:cNvSpPr/>
            <p:nvPr/>
          </p:nvSpPr>
          <p:spPr>
            <a:xfrm>
              <a:off x="236225" y="1888675"/>
              <a:ext cx="7079500" cy="2733500"/>
            </a:xfrm>
            <a:custGeom>
              <a:rect b="b" l="l" r="r" t="t"/>
              <a:pathLst>
                <a:path extrusionOk="0" h="109340" w="283180">
                  <a:moveTo>
                    <a:pt x="198415" y="0"/>
                  </a:moveTo>
                  <a:lnTo>
                    <a:pt x="198415" y="5142"/>
                  </a:lnTo>
                  <a:lnTo>
                    <a:pt x="192214" y="5142"/>
                  </a:lnTo>
                  <a:cubicBezTo>
                    <a:pt x="192214" y="3932"/>
                    <a:pt x="191987" y="2723"/>
                    <a:pt x="191609" y="1664"/>
                  </a:cubicBezTo>
                  <a:cubicBezTo>
                    <a:pt x="191042" y="1645"/>
                    <a:pt x="190466" y="1636"/>
                    <a:pt x="189884" y="1636"/>
                  </a:cubicBezTo>
                  <a:cubicBezTo>
                    <a:pt x="188141" y="1636"/>
                    <a:pt x="186354" y="1721"/>
                    <a:pt x="184653" y="1891"/>
                  </a:cubicBezTo>
                  <a:cubicBezTo>
                    <a:pt x="184955" y="6125"/>
                    <a:pt x="185258" y="10284"/>
                    <a:pt x="185560" y="14518"/>
                  </a:cubicBezTo>
                  <a:cubicBezTo>
                    <a:pt x="174067" y="14518"/>
                    <a:pt x="162573" y="14745"/>
                    <a:pt x="151155" y="14897"/>
                  </a:cubicBezTo>
                  <a:cubicBezTo>
                    <a:pt x="149991" y="14927"/>
                    <a:pt x="148817" y="14936"/>
                    <a:pt x="147639" y="14936"/>
                  </a:cubicBezTo>
                  <a:cubicBezTo>
                    <a:pt x="145873" y="14936"/>
                    <a:pt x="144097" y="14915"/>
                    <a:pt x="142327" y="14915"/>
                  </a:cubicBezTo>
                  <a:cubicBezTo>
                    <a:pt x="139378" y="14915"/>
                    <a:pt x="136448" y="14972"/>
                    <a:pt x="133613" y="15275"/>
                  </a:cubicBezTo>
                  <a:cubicBezTo>
                    <a:pt x="132679" y="15390"/>
                    <a:pt x="131759" y="15439"/>
                    <a:pt x="130847" y="15439"/>
                  </a:cubicBezTo>
                  <a:cubicBezTo>
                    <a:pt x="126960" y="15439"/>
                    <a:pt x="123227" y="14540"/>
                    <a:pt x="119246" y="13989"/>
                  </a:cubicBezTo>
                  <a:cubicBezTo>
                    <a:pt x="114397" y="13296"/>
                    <a:pt x="109548" y="12921"/>
                    <a:pt x="104699" y="12921"/>
                  </a:cubicBezTo>
                  <a:cubicBezTo>
                    <a:pt x="104255" y="12921"/>
                    <a:pt x="103811" y="12924"/>
                    <a:pt x="103366" y="12931"/>
                  </a:cubicBezTo>
                  <a:cubicBezTo>
                    <a:pt x="101230" y="12978"/>
                    <a:pt x="97843" y="13741"/>
                    <a:pt x="94887" y="13741"/>
                  </a:cubicBezTo>
                  <a:cubicBezTo>
                    <a:pt x="93135" y="13741"/>
                    <a:pt x="91534" y="13472"/>
                    <a:pt x="90436" y="12628"/>
                  </a:cubicBezTo>
                  <a:cubicBezTo>
                    <a:pt x="90058" y="12250"/>
                    <a:pt x="89756" y="11796"/>
                    <a:pt x="89378" y="11418"/>
                  </a:cubicBezTo>
                  <a:cubicBezTo>
                    <a:pt x="88614" y="10420"/>
                    <a:pt x="87348" y="9832"/>
                    <a:pt x="86077" y="9832"/>
                  </a:cubicBezTo>
                  <a:cubicBezTo>
                    <a:pt x="85712" y="9832"/>
                    <a:pt x="85346" y="9880"/>
                    <a:pt x="84992" y="9982"/>
                  </a:cubicBezTo>
                  <a:cubicBezTo>
                    <a:pt x="84841" y="9150"/>
                    <a:pt x="84463" y="8394"/>
                    <a:pt x="83933" y="7713"/>
                  </a:cubicBezTo>
                  <a:lnTo>
                    <a:pt x="81589" y="7713"/>
                  </a:lnTo>
                  <a:cubicBezTo>
                    <a:pt x="81287" y="6806"/>
                    <a:pt x="81287" y="5747"/>
                    <a:pt x="81362" y="4689"/>
                  </a:cubicBezTo>
                  <a:cubicBezTo>
                    <a:pt x="78791" y="4537"/>
                    <a:pt x="76372" y="4310"/>
                    <a:pt x="73801" y="4235"/>
                  </a:cubicBezTo>
                  <a:cubicBezTo>
                    <a:pt x="73498" y="4235"/>
                    <a:pt x="73120" y="4235"/>
                    <a:pt x="72893" y="4159"/>
                  </a:cubicBezTo>
                  <a:cubicBezTo>
                    <a:pt x="72459" y="4139"/>
                    <a:pt x="72035" y="4125"/>
                    <a:pt x="71618" y="4125"/>
                  </a:cubicBezTo>
                  <a:cubicBezTo>
                    <a:pt x="70440" y="4125"/>
                    <a:pt x="69323" y="4242"/>
                    <a:pt x="68205" y="4689"/>
                  </a:cubicBezTo>
                  <a:cubicBezTo>
                    <a:pt x="66542" y="5445"/>
                    <a:pt x="65105" y="7335"/>
                    <a:pt x="65559" y="9150"/>
                  </a:cubicBezTo>
                  <a:lnTo>
                    <a:pt x="61551" y="9150"/>
                  </a:lnTo>
                  <a:cubicBezTo>
                    <a:pt x="61249" y="10586"/>
                    <a:pt x="61022" y="11872"/>
                    <a:pt x="60795" y="13309"/>
                  </a:cubicBezTo>
                  <a:cubicBezTo>
                    <a:pt x="58793" y="13491"/>
                    <a:pt x="56797" y="13563"/>
                    <a:pt x="54804" y="13563"/>
                  </a:cubicBezTo>
                  <a:cubicBezTo>
                    <a:pt x="50175" y="13563"/>
                    <a:pt x="45560" y="13172"/>
                    <a:pt x="40908" y="12855"/>
                  </a:cubicBezTo>
                  <a:cubicBezTo>
                    <a:pt x="36976" y="12855"/>
                    <a:pt x="32893" y="12250"/>
                    <a:pt x="28810" y="12250"/>
                  </a:cubicBezTo>
                  <a:cubicBezTo>
                    <a:pt x="28054" y="12250"/>
                    <a:pt x="27222" y="12250"/>
                    <a:pt x="26466" y="12023"/>
                  </a:cubicBezTo>
                  <a:cubicBezTo>
                    <a:pt x="25861" y="11796"/>
                    <a:pt x="25331" y="11494"/>
                    <a:pt x="24727" y="11343"/>
                  </a:cubicBezTo>
                  <a:cubicBezTo>
                    <a:pt x="24379" y="11236"/>
                    <a:pt x="24032" y="11190"/>
                    <a:pt x="23685" y="11190"/>
                  </a:cubicBezTo>
                  <a:cubicBezTo>
                    <a:pt x="22066" y="11190"/>
                    <a:pt x="20447" y="12179"/>
                    <a:pt x="18829" y="12552"/>
                  </a:cubicBezTo>
                  <a:cubicBezTo>
                    <a:pt x="17856" y="12844"/>
                    <a:pt x="16912" y="12927"/>
                    <a:pt x="15977" y="12927"/>
                  </a:cubicBezTo>
                  <a:cubicBezTo>
                    <a:pt x="14731" y="12927"/>
                    <a:pt x="13503" y="12779"/>
                    <a:pt x="12250" y="12779"/>
                  </a:cubicBezTo>
                  <a:cubicBezTo>
                    <a:pt x="9830" y="12779"/>
                    <a:pt x="7335" y="13233"/>
                    <a:pt x="4915" y="13535"/>
                  </a:cubicBezTo>
                  <a:cubicBezTo>
                    <a:pt x="3327" y="13687"/>
                    <a:pt x="1588" y="13762"/>
                    <a:pt x="0" y="13762"/>
                  </a:cubicBezTo>
                  <a:lnTo>
                    <a:pt x="0" y="109339"/>
                  </a:lnTo>
                  <a:lnTo>
                    <a:pt x="283104" y="109339"/>
                  </a:lnTo>
                  <a:lnTo>
                    <a:pt x="283104" y="11872"/>
                  </a:lnTo>
                  <a:lnTo>
                    <a:pt x="283179" y="11872"/>
                  </a:lnTo>
                  <a:cubicBezTo>
                    <a:pt x="282488" y="11844"/>
                    <a:pt x="281806" y="11827"/>
                    <a:pt x="281130" y="11827"/>
                  </a:cubicBezTo>
                  <a:cubicBezTo>
                    <a:pt x="279961" y="11827"/>
                    <a:pt x="278810" y="11879"/>
                    <a:pt x="277660" y="12023"/>
                  </a:cubicBezTo>
                  <a:cubicBezTo>
                    <a:pt x="274135" y="12230"/>
                    <a:pt x="270990" y="14585"/>
                    <a:pt x="267473" y="14585"/>
                  </a:cubicBezTo>
                  <a:cubicBezTo>
                    <a:pt x="267142" y="14585"/>
                    <a:pt x="266807" y="14564"/>
                    <a:pt x="266469" y="14518"/>
                  </a:cubicBezTo>
                  <a:cubicBezTo>
                    <a:pt x="263520" y="14140"/>
                    <a:pt x="261024" y="11872"/>
                    <a:pt x="258151" y="11721"/>
                  </a:cubicBezTo>
                  <a:cubicBezTo>
                    <a:pt x="257973" y="11706"/>
                    <a:pt x="257795" y="11699"/>
                    <a:pt x="257618" y="11699"/>
                  </a:cubicBezTo>
                  <a:cubicBezTo>
                    <a:pt x="254562" y="11699"/>
                    <a:pt x="251656" y="13789"/>
                    <a:pt x="248669" y="13789"/>
                  </a:cubicBezTo>
                  <a:cubicBezTo>
                    <a:pt x="248302" y="13789"/>
                    <a:pt x="247934" y="13757"/>
                    <a:pt x="247565" y="13687"/>
                  </a:cubicBezTo>
                  <a:cubicBezTo>
                    <a:pt x="246279" y="13384"/>
                    <a:pt x="245296" y="12855"/>
                    <a:pt x="244011" y="12326"/>
                  </a:cubicBezTo>
                  <a:cubicBezTo>
                    <a:pt x="241969" y="11569"/>
                    <a:pt x="239776" y="11569"/>
                    <a:pt x="237583" y="11494"/>
                  </a:cubicBezTo>
                  <a:cubicBezTo>
                    <a:pt x="225788" y="11191"/>
                    <a:pt x="213992" y="11040"/>
                    <a:pt x="202196" y="10738"/>
                  </a:cubicBezTo>
                  <a:cubicBezTo>
                    <a:pt x="201969" y="7184"/>
                    <a:pt x="201893" y="3554"/>
                    <a:pt x="201666" y="0"/>
                  </a:cubicBezTo>
                  <a:close/>
                </a:path>
              </a:pathLst>
            </a:custGeom>
            <a:solidFill>
              <a:srgbClr val="CBB38E">
                <a:alpha val="303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230550" y="1707200"/>
              <a:ext cx="7085175" cy="2909300"/>
            </a:xfrm>
            <a:custGeom>
              <a:rect b="b" l="l" r="r" t="t"/>
              <a:pathLst>
                <a:path extrusionOk="0" h="116372" w="283407">
                  <a:moveTo>
                    <a:pt x="275467" y="0"/>
                  </a:moveTo>
                  <a:cubicBezTo>
                    <a:pt x="276072" y="2647"/>
                    <a:pt x="275694" y="5823"/>
                    <a:pt x="274030" y="8016"/>
                  </a:cubicBezTo>
                  <a:cubicBezTo>
                    <a:pt x="273728" y="7335"/>
                    <a:pt x="273652" y="6654"/>
                    <a:pt x="273652" y="5898"/>
                  </a:cubicBezTo>
                  <a:cubicBezTo>
                    <a:pt x="273652" y="5369"/>
                    <a:pt x="273652" y="4764"/>
                    <a:pt x="273577" y="4310"/>
                  </a:cubicBezTo>
                  <a:cubicBezTo>
                    <a:pt x="273425" y="3101"/>
                    <a:pt x="273274" y="1815"/>
                    <a:pt x="272972" y="757"/>
                  </a:cubicBezTo>
                  <a:cubicBezTo>
                    <a:pt x="272140" y="757"/>
                    <a:pt x="271384" y="832"/>
                    <a:pt x="270552" y="832"/>
                  </a:cubicBezTo>
                  <a:cubicBezTo>
                    <a:pt x="270703" y="908"/>
                    <a:pt x="270552" y="1059"/>
                    <a:pt x="270325" y="1210"/>
                  </a:cubicBezTo>
                  <a:cubicBezTo>
                    <a:pt x="268813" y="1966"/>
                    <a:pt x="267225" y="1891"/>
                    <a:pt x="265637" y="1966"/>
                  </a:cubicBezTo>
                  <a:cubicBezTo>
                    <a:pt x="264398" y="2035"/>
                    <a:pt x="263285" y="2354"/>
                    <a:pt x="262012" y="2354"/>
                  </a:cubicBezTo>
                  <a:cubicBezTo>
                    <a:pt x="261886" y="2354"/>
                    <a:pt x="261759" y="2351"/>
                    <a:pt x="261629" y="2344"/>
                  </a:cubicBezTo>
                  <a:cubicBezTo>
                    <a:pt x="260419" y="2193"/>
                    <a:pt x="258983" y="1815"/>
                    <a:pt x="258832" y="605"/>
                  </a:cubicBezTo>
                  <a:cubicBezTo>
                    <a:pt x="255656" y="1059"/>
                    <a:pt x="252631" y="1437"/>
                    <a:pt x="249531" y="1966"/>
                  </a:cubicBezTo>
                  <a:cubicBezTo>
                    <a:pt x="248699" y="2042"/>
                    <a:pt x="247943" y="2193"/>
                    <a:pt x="247187" y="2647"/>
                  </a:cubicBezTo>
                  <a:cubicBezTo>
                    <a:pt x="246434" y="3126"/>
                    <a:pt x="245805" y="4039"/>
                    <a:pt x="244906" y="4039"/>
                  </a:cubicBezTo>
                  <a:cubicBezTo>
                    <a:pt x="244813" y="4039"/>
                    <a:pt x="244716" y="4029"/>
                    <a:pt x="244616" y="4008"/>
                  </a:cubicBezTo>
                  <a:cubicBezTo>
                    <a:pt x="244465" y="4537"/>
                    <a:pt x="244238" y="5067"/>
                    <a:pt x="244465" y="5520"/>
                  </a:cubicBezTo>
                  <a:cubicBezTo>
                    <a:pt x="244527" y="5954"/>
                    <a:pt x="244893" y="6336"/>
                    <a:pt x="245314" y="6336"/>
                  </a:cubicBezTo>
                  <a:cubicBezTo>
                    <a:pt x="245407" y="6336"/>
                    <a:pt x="245503" y="6318"/>
                    <a:pt x="245599" y="6276"/>
                  </a:cubicBezTo>
                  <a:cubicBezTo>
                    <a:pt x="245599" y="9982"/>
                    <a:pt x="245599" y="13762"/>
                    <a:pt x="245674" y="17467"/>
                  </a:cubicBezTo>
                  <a:cubicBezTo>
                    <a:pt x="245674" y="18828"/>
                    <a:pt x="246053" y="20643"/>
                    <a:pt x="245674" y="22080"/>
                  </a:cubicBezTo>
                  <a:cubicBezTo>
                    <a:pt x="245296" y="23290"/>
                    <a:pt x="244162" y="24046"/>
                    <a:pt x="243935" y="25407"/>
                  </a:cubicBezTo>
                  <a:cubicBezTo>
                    <a:pt x="243860" y="25785"/>
                    <a:pt x="243860" y="26087"/>
                    <a:pt x="243860" y="26390"/>
                  </a:cubicBezTo>
                  <a:cubicBezTo>
                    <a:pt x="243860" y="28205"/>
                    <a:pt x="244465" y="29944"/>
                    <a:pt x="244616" y="31683"/>
                  </a:cubicBezTo>
                  <a:cubicBezTo>
                    <a:pt x="244843" y="33498"/>
                    <a:pt x="244465" y="35464"/>
                    <a:pt x="242952" y="36447"/>
                  </a:cubicBezTo>
                  <a:cubicBezTo>
                    <a:pt x="241894" y="37127"/>
                    <a:pt x="240684" y="37127"/>
                    <a:pt x="239398" y="37127"/>
                  </a:cubicBezTo>
                  <a:cubicBezTo>
                    <a:pt x="237319" y="37127"/>
                    <a:pt x="235221" y="37146"/>
                    <a:pt x="233122" y="37146"/>
                  </a:cubicBezTo>
                  <a:cubicBezTo>
                    <a:pt x="231024" y="37146"/>
                    <a:pt x="228926" y="37127"/>
                    <a:pt x="226846" y="37052"/>
                  </a:cubicBezTo>
                  <a:cubicBezTo>
                    <a:pt x="223897" y="36900"/>
                    <a:pt x="221251" y="35993"/>
                    <a:pt x="218226" y="35917"/>
                  </a:cubicBezTo>
                  <a:cubicBezTo>
                    <a:pt x="209908" y="35691"/>
                    <a:pt x="201515" y="35615"/>
                    <a:pt x="193197" y="35464"/>
                  </a:cubicBezTo>
                  <a:cubicBezTo>
                    <a:pt x="187148" y="35388"/>
                    <a:pt x="181023" y="35313"/>
                    <a:pt x="175050" y="34254"/>
                  </a:cubicBezTo>
                  <a:cubicBezTo>
                    <a:pt x="170815" y="33498"/>
                    <a:pt x="166657" y="32288"/>
                    <a:pt x="162422" y="32288"/>
                  </a:cubicBezTo>
                  <a:cubicBezTo>
                    <a:pt x="158414" y="32288"/>
                    <a:pt x="154634" y="33347"/>
                    <a:pt x="150777" y="34103"/>
                  </a:cubicBezTo>
                  <a:cubicBezTo>
                    <a:pt x="146226" y="35013"/>
                    <a:pt x="141730" y="35420"/>
                    <a:pt x="137146" y="35420"/>
                  </a:cubicBezTo>
                  <a:cubicBezTo>
                    <a:pt x="136399" y="35420"/>
                    <a:pt x="135650" y="35409"/>
                    <a:pt x="134898" y="35388"/>
                  </a:cubicBezTo>
                  <a:cubicBezTo>
                    <a:pt x="134444" y="35388"/>
                    <a:pt x="133840" y="35388"/>
                    <a:pt x="133461" y="35010"/>
                  </a:cubicBezTo>
                  <a:cubicBezTo>
                    <a:pt x="133159" y="34783"/>
                    <a:pt x="133008" y="34254"/>
                    <a:pt x="132932" y="33876"/>
                  </a:cubicBezTo>
                  <a:cubicBezTo>
                    <a:pt x="132176" y="31002"/>
                    <a:pt x="131420" y="27978"/>
                    <a:pt x="130664" y="25029"/>
                  </a:cubicBezTo>
                  <a:cubicBezTo>
                    <a:pt x="129681" y="24953"/>
                    <a:pt x="128849" y="24802"/>
                    <a:pt x="127866" y="24726"/>
                  </a:cubicBezTo>
                  <a:cubicBezTo>
                    <a:pt x="127715" y="22156"/>
                    <a:pt x="127715" y="19509"/>
                    <a:pt x="127715" y="16938"/>
                  </a:cubicBezTo>
                  <a:lnTo>
                    <a:pt x="124766" y="16938"/>
                  </a:lnTo>
                  <a:lnTo>
                    <a:pt x="125371" y="11267"/>
                  </a:lnTo>
                  <a:cubicBezTo>
                    <a:pt x="125446" y="10813"/>
                    <a:pt x="125446" y="10284"/>
                    <a:pt x="125144" y="9906"/>
                  </a:cubicBezTo>
                  <a:cubicBezTo>
                    <a:pt x="124841" y="9528"/>
                    <a:pt x="124388" y="9377"/>
                    <a:pt x="123934" y="9301"/>
                  </a:cubicBezTo>
                  <a:cubicBezTo>
                    <a:pt x="121687" y="8841"/>
                    <a:pt x="119439" y="8623"/>
                    <a:pt x="117215" y="8623"/>
                  </a:cubicBezTo>
                  <a:cubicBezTo>
                    <a:pt x="116147" y="8623"/>
                    <a:pt x="115084" y="8674"/>
                    <a:pt x="114028" y="8772"/>
                  </a:cubicBezTo>
                  <a:cubicBezTo>
                    <a:pt x="113499" y="7789"/>
                    <a:pt x="113423" y="6654"/>
                    <a:pt x="113499" y="5596"/>
                  </a:cubicBezTo>
                  <a:cubicBezTo>
                    <a:pt x="112301" y="5452"/>
                    <a:pt x="111102" y="5399"/>
                    <a:pt x="109904" y="5399"/>
                  </a:cubicBezTo>
                  <a:cubicBezTo>
                    <a:pt x="109212" y="5399"/>
                    <a:pt x="108520" y="5417"/>
                    <a:pt x="107828" y="5445"/>
                  </a:cubicBezTo>
                  <a:cubicBezTo>
                    <a:pt x="107601" y="6201"/>
                    <a:pt x="107450" y="7033"/>
                    <a:pt x="107601" y="7789"/>
                  </a:cubicBezTo>
                  <a:lnTo>
                    <a:pt x="103064" y="7789"/>
                  </a:lnTo>
                  <a:cubicBezTo>
                    <a:pt x="102535" y="6579"/>
                    <a:pt x="102081" y="5218"/>
                    <a:pt x="101627" y="4008"/>
                  </a:cubicBezTo>
                  <a:lnTo>
                    <a:pt x="95729" y="4008"/>
                  </a:lnTo>
                  <a:cubicBezTo>
                    <a:pt x="95578" y="5596"/>
                    <a:pt x="94368" y="6654"/>
                    <a:pt x="94444" y="8545"/>
                  </a:cubicBezTo>
                  <a:lnTo>
                    <a:pt x="94746" y="14821"/>
                  </a:lnTo>
                  <a:cubicBezTo>
                    <a:pt x="94820" y="16003"/>
                    <a:pt x="94389" y="17546"/>
                    <a:pt x="93311" y="17546"/>
                  </a:cubicBezTo>
                  <a:cubicBezTo>
                    <a:pt x="93286" y="17546"/>
                    <a:pt x="93260" y="17545"/>
                    <a:pt x="93234" y="17543"/>
                  </a:cubicBezTo>
                  <a:cubicBezTo>
                    <a:pt x="92932" y="22382"/>
                    <a:pt x="92554" y="27297"/>
                    <a:pt x="92251" y="32137"/>
                  </a:cubicBezTo>
                  <a:cubicBezTo>
                    <a:pt x="92176" y="32817"/>
                    <a:pt x="92176" y="33573"/>
                    <a:pt x="91797" y="34254"/>
                  </a:cubicBezTo>
                  <a:cubicBezTo>
                    <a:pt x="90943" y="35921"/>
                    <a:pt x="87841" y="36283"/>
                    <a:pt x="84815" y="36283"/>
                  </a:cubicBezTo>
                  <a:cubicBezTo>
                    <a:pt x="82486" y="36283"/>
                    <a:pt x="80202" y="36069"/>
                    <a:pt x="79018" y="36069"/>
                  </a:cubicBezTo>
                  <a:cubicBezTo>
                    <a:pt x="72818" y="36069"/>
                    <a:pt x="66618" y="36144"/>
                    <a:pt x="60417" y="36144"/>
                  </a:cubicBezTo>
                  <a:cubicBezTo>
                    <a:pt x="56183" y="36144"/>
                    <a:pt x="52024" y="36144"/>
                    <a:pt x="47714" y="35766"/>
                  </a:cubicBezTo>
                  <a:cubicBezTo>
                    <a:pt x="42180" y="35263"/>
                    <a:pt x="36714" y="33940"/>
                    <a:pt x="31187" y="33940"/>
                  </a:cubicBezTo>
                  <a:cubicBezTo>
                    <a:pt x="30899" y="33940"/>
                    <a:pt x="30611" y="33944"/>
                    <a:pt x="30322" y="33951"/>
                  </a:cubicBezTo>
                  <a:cubicBezTo>
                    <a:pt x="26315" y="34103"/>
                    <a:pt x="22231" y="35010"/>
                    <a:pt x="18148" y="35615"/>
                  </a:cubicBezTo>
                  <a:cubicBezTo>
                    <a:pt x="12099" y="36522"/>
                    <a:pt x="6050" y="36522"/>
                    <a:pt x="1" y="36522"/>
                  </a:cubicBezTo>
                  <a:lnTo>
                    <a:pt x="1" y="116372"/>
                  </a:lnTo>
                  <a:lnTo>
                    <a:pt x="283104" y="116372"/>
                  </a:lnTo>
                  <a:lnTo>
                    <a:pt x="283104" y="3857"/>
                  </a:lnTo>
                  <a:lnTo>
                    <a:pt x="283406" y="3857"/>
                  </a:lnTo>
                  <a:cubicBezTo>
                    <a:pt x="283180" y="3403"/>
                    <a:pt x="282953" y="2874"/>
                    <a:pt x="282650" y="2420"/>
                  </a:cubicBezTo>
                  <a:cubicBezTo>
                    <a:pt x="282432" y="2561"/>
                    <a:pt x="282202" y="2624"/>
                    <a:pt x="281974" y="2624"/>
                  </a:cubicBezTo>
                  <a:cubicBezTo>
                    <a:pt x="280860" y="2624"/>
                    <a:pt x="279778" y="1130"/>
                    <a:pt x="280155" y="0"/>
                  </a:cubicBezTo>
                  <a:close/>
                </a:path>
              </a:pathLst>
            </a:custGeom>
            <a:solidFill>
              <a:srgbClr val="BE9D6D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9"/>
          <p:cNvSpPr/>
          <p:nvPr/>
        </p:nvSpPr>
        <p:spPr>
          <a:xfrm>
            <a:off x="8069104" y="3052082"/>
            <a:ext cx="978489" cy="1792074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34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 flipH="1">
            <a:off x="7476226" y="3758352"/>
            <a:ext cx="592862" cy="1085809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34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19"/>
          <p:cNvGrpSpPr/>
          <p:nvPr/>
        </p:nvGrpSpPr>
        <p:grpSpPr>
          <a:xfrm flipH="1">
            <a:off x="976423" y="23509"/>
            <a:ext cx="3903904" cy="1095980"/>
            <a:chOff x="2217466" y="2111475"/>
            <a:chExt cx="2987834" cy="838803"/>
          </a:xfrm>
        </p:grpSpPr>
        <p:sp>
          <p:nvSpPr>
            <p:cNvPr id="174" name="Google Shape;174;p19"/>
            <p:cNvSpPr/>
            <p:nvPr/>
          </p:nvSpPr>
          <p:spPr>
            <a:xfrm>
              <a:off x="2217466" y="2543553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CBB38E">
                <a:alpha val="35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9"/>
          <p:cNvSpPr/>
          <p:nvPr/>
        </p:nvSpPr>
        <p:spPr>
          <a:xfrm flipH="1">
            <a:off x="5978048" y="206284"/>
            <a:ext cx="1389308" cy="365227"/>
          </a:xfrm>
          <a:custGeom>
            <a:rect b="b" l="l" r="r" t="t"/>
            <a:pathLst>
              <a:path extrusionOk="0" h="11181" w="42532">
                <a:moveTo>
                  <a:pt x="17386" y="1"/>
                </a:moveTo>
                <a:cubicBezTo>
                  <a:pt x="14845" y="1"/>
                  <a:pt x="12303" y="18"/>
                  <a:pt x="9760" y="36"/>
                </a:cubicBezTo>
                <a:cubicBezTo>
                  <a:pt x="8706" y="36"/>
                  <a:pt x="7597" y="36"/>
                  <a:pt x="6599" y="424"/>
                </a:cubicBezTo>
                <a:cubicBezTo>
                  <a:pt x="5823" y="701"/>
                  <a:pt x="4769" y="1367"/>
                  <a:pt x="4714" y="2254"/>
                </a:cubicBezTo>
                <a:cubicBezTo>
                  <a:pt x="4658" y="3086"/>
                  <a:pt x="4991" y="4084"/>
                  <a:pt x="5767" y="4417"/>
                </a:cubicBezTo>
                <a:cubicBezTo>
                  <a:pt x="6322" y="4694"/>
                  <a:pt x="6987" y="4694"/>
                  <a:pt x="7597" y="4694"/>
                </a:cubicBezTo>
                <a:cubicBezTo>
                  <a:pt x="7819" y="4694"/>
                  <a:pt x="8096" y="4694"/>
                  <a:pt x="8374" y="4860"/>
                </a:cubicBezTo>
                <a:cubicBezTo>
                  <a:pt x="8595" y="4971"/>
                  <a:pt x="8817" y="5193"/>
                  <a:pt x="8873" y="5470"/>
                </a:cubicBezTo>
                <a:cubicBezTo>
                  <a:pt x="8928" y="5858"/>
                  <a:pt x="8651" y="6247"/>
                  <a:pt x="8318" y="6357"/>
                </a:cubicBezTo>
                <a:cubicBezTo>
                  <a:pt x="7986" y="6524"/>
                  <a:pt x="7542" y="6524"/>
                  <a:pt x="7209" y="6524"/>
                </a:cubicBezTo>
                <a:lnTo>
                  <a:pt x="4270" y="6524"/>
                </a:lnTo>
                <a:cubicBezTo>
                  <a:pt x="3838" y="6524"/>
                  <a:pt x="3385" y="6464"/>
                  <a:pt x="2925" y="6464"/>
                </a:cubicBezTo>
                <a:cubicBezTo>
                  <a:pt x="2618" y="6464"/>
                  <a:pt x="2307" y="6491"/>
                  <a:pt x="1997" y="6579"/>
                </a:cubicBezTo>
                <a:cubicBezTo>
                  <a:pt x="1054" y="6856"/>
                  <a:pt x="56" y="7633"/>
                  <a:pt x="56" y="8575"/>
                </a:cubicBezTo>
                <a:cubicBezTo>
                  <a:pt x="1" y="9407"/>
                  <a:pt x="666" y="10184"/>
                  <a:pt x="1498" y="10516"/>
                </a:cubicBezTo>
                <a:cubicBezTo>
                  <a:pt x="2330" y="10794"/>
                  <a:pt x="3161" y="10794"/>
                  <a:pt x="4104" y="10794"/>
                </a:cubicBezTo>
                <a:cubicBezTo>
                  <a:pt x="5952" y="10794"/>
                  <a:pt x="7751" y="10744"/>
                  <a:pt x="9567" y="10744"/>
                </a:cubicBezTo>
                <a:cubicBezTo>
                  <a:pt x="10475" y="10744"/>
                  <a:pt x="11387" y="10757"/>
                  <a:pt x="12311" y="10794"/>
                </a:cubicBezTo>
                <a:cubicBezTo>
                  <a:pt x="14418" y="10960"/>
                  <a:pt x="16580" y="11015"/>
                  <a:pt x="18632" y="11071"/>
                </a:cubicBezTo>
                <a:cubicBezTo>
                  <a:pt x="19119" y="11136"/>
                  <a:pt x="19626" y="11163"/>
                  <a:pt x="20162" y="11163"/>
                </a:cubicBezTo>
                <a:cubicBezTo>
                  <a:pt x="20541" y="11163"/>
                  <a:pt x="20936" y="11149"/>
                  <a:pt x="21349" y="11126"/>
                </a:cubicBezTo>
                <a:cubicBezTo>
                  <a:pt x="22662" y="11163"/>
                  <a:pt x="23981" y="11181"/>
                  <a:pt x="25303" y="11181"/>
                </a:cubicBezTo>
                <a:cubicBezTo>
                  <a:pt x="29955" y="11181"/>
                  <a:pt x="34652" y="10960"/>
                  <a:pt x="39315" y="10572"/>
                </a:cubicBezTo>
                <a:cubicBezTo>
                  <a:pt x="39925" y="10572"/>
                  <a:pt x="40591" y="10516"/>
                  <a:pt x="41145" y="10239"/>
                </a:cubicBezTo>
                <a:cubicBezTo>
                  <a:pt x="41700" y="9962"/>
                  <a:pt x="42254" y="9463"/>
                  <a:pt x="42421" y="8853"/>
                </a:cubicBezTo>
                <a:cubicBezTo>
                  <a:pt x="42532" y="8076"/>
                  <a:pt x="41977" y="7189"/>
                  <a:pt x="41312" y="6801"/>
                </a:cubicBezTo>
                <a:cubicBezTo>
                  <a:pt x="40591" y="6357"/>
                  <a:pt x="39704" y="6247"/>
                  <a:pt x="38872" y="6136"/>
                </a:cubicBezTo>
                <a:cubicBezTo>
                  <a:pt x="36876" y="6025"/>
                  <a:pt x="34879" y="6025"/>
                  <a:pt x="32828" y="5858"/>
                </a:cubicBezTo>
                <a:cubicBezTo>
                  <a:pt x="32440" y="5803"/>
                  <a:pt x="31996" y="5747"/>
                  <a:pt x="31719" y="5470"/>
                </a:cubicBezTo>
                <a:cubicBezTo>
                  <a:pt x="31608" y="5248"/>
                  <a:pt x="31552" y="5027"/>
                  <a:pt x="31552" y="4860"/>
                </a:cubicBezTo>
                <a:cubicBezTo>
                  <a:pt x="31587" y="3920"/>
                  <a:pt x="32496" y="3745"/>
                  <a:pt x="33388" y="3745"/>
                </a:cubicBezTo>
                <a:cubicBezTo>
                  <a:pt x="33916" y="3745"/>
                  <a:pt x="34438" y="3807"/>
                  <a:pt x="34768" y="3807"/>
                </a:cubicBezTo>
                <a:cubicBezTo>
                  <a:pt x="35600" y="3807"/>
                  <a:pt x="36598" y="3474"/>
                  <a:pt x="36820" y="2698"/>
                </a:cubicBezTo>
                <a:cubicBezTo>
                  <a:pt x="36987" y="1977"/>
                  <a:pt x="36543" y="1256"/>
                  <a:pt x="35877" y="868"/>
                </a:cubicBezTo>
                <a:cubicBezTo>
                  <a:pt x="35268" y="535"/>
                  <a:pt x="34491" y="480"/>
                  <a:pt x="33826" y="424"/>
                </a:cubicBezTo>
                <a:cubicBezTo>
                  <a:pt x="28366" y="83"/>
                  <a:pt x="22880" y="1"/>
                  <a:pt x="17386" y="1"/>
                </a:cubicBezTo>
                <a:close/>
              </a:path>
            </a:pathLst>
          </a:custGeom>
          <a:solidFill>
            <a:srgbClr val="CBB38E">
              <a:alpha val="21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 flipH="1">
            <a:off x="-8" y="4207446"/>
            <a:ext cx="9160458" cy="993045"/>
          </a:xfrm>
          <a:custGeom>
            <a:rect b="b" l="l" r="r" t="t"/>
            <a:pathLst>
              <a:path extrusionOk="0" h="25370" w="274409">
                <a:moveTo>
                  <a:pt x="18666" y="0"/>
                </a:moveTo>
                <a:cubicBezTo>
                  <a:pt x="10872" y="0"/>
                  <a:pt x="3660" y="234"/>
                  <a:pt x="1" y="492"/>
                </a:cubicBezTo>
                <a:lnTo>
                  <a:pt x="1" y="25370"/>
                </a:lnTo>
                <a:lnTo>
                  <a:pt x="274408" y="25370"/>
                </a:lnTo>
                <a:lnTo>
                  <a:pt x="274408" y="16674"/>
                </a:lnTo>
                <a:lnTo>
                  <a:pt x="216109" y="12137"/>
                </a:lnTo>
                <a:lnTo>
                  <a:pt x="160910" y="12137"/>
                </a:lnTo>
                <a:cubicBezTo>
                  <a:pt x="155314" y="12137"/>
                  <a:pt x="97469" y="4802"/>
                  <a:pt x="36069" y="492"/>
                </a:cubicBezTo>
                <a:cubicBezTo>
                  <a:pt x="30793" y="134"/>
                  <a:pt x="24563" y="0"/>
                  <a:pt x="18666" y="0"/>
                </a:cubicBezTo>
                <a:close/>
              </a:path>
            </a:pathLst>
          </a:custGeom>
          <a:solidFill>
            <a:srgbClr val="CBB38E">
              <a:alpha val="4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 flipH="1">
            <a:off x="7645666" y="2415369"/>
            <a:ext cx="978489" cy="1792074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2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-76175" y="3299000"/>
            <a:ext cx="9236471" cy="1911984"/>
          </a:xfrm>
          <a:custGeom>
            <a:rect b="b" l="l" r="r" t="t"/>
            <a:pathLst>
              <a:path extrusionOk="0" h="32364" w="274711">
                <a:moveTo>
                  <a:pt x="154483" y="0"/>
                </a:moveTo>
                <a:lnTo>
                  <a:pt x="144048" y="3857"/>
                </a:lnTo>
                <a:lnTo>
                  <a:pt x="141099" y="9377"/>
                </a:lnTo>
                <a:lnTo>
                  <a:pt x="142082" y="16636"/>
                </a:lnTo>
                <a:lnTo>
                  <a:pt x="126883" y="16636"/>
                </a:lnTo>
                <a:cubicBezTo>
                  <a:pt x="126883" y="16636"/>
                  <a:pt x="131647" y="4613"/>
                  <a:pt x="123934" y="4613"/>
                </a:cubicBezTo>
                <a:cubicBezTo>
                  <a:pt x="116221" y="4613"/>
                  <a:pt x="122800" y="16636"/>
                  <a:pt x="122800" y="16636"/>
                </a:cubicBezTo>
                <a:lnTo>
                  <a:pt x="109643" y="16636"/>
                </a:lnTo>
                <a:cubicBezTo>
                  <a:pt x="109643" y="16636"/>
                  <a:pt x="111836" y="1966"/>
                  <a:pt x="106769" y="1966"/>
                </a:cubicBezTo>
                <a:cubicBezTo>
                  <a:pt x="101552" y="1966"/>
                  <a:pt x="99662" y="16333"/>
                  <a:pt x="99662" y="16333"/>
                </a:cubicBezTo>
                <a:cubicBezTo>
                  <a:pt x="99662" y="16333"/>
                  <a:pt x="94688" y="16602"/>
                  <a:pt x="90812" y="16602"/>
                </a:cubicBezTo>
                <a:cubicBezTo>
                  <a:pt x="88874" y="16602"/>
                  <a:pt x="87210" y="16535"/>
                  <a:pt x="86580" y="16333"/>
                </a:cubicBezTo>
                <a:cubicBezTo>
                  <a:pt x="84614" y="15653"/>
                  <a:pt x="82724" y="12477"/>
                  <a:pt x="82724" y="12477"/>
                </a:cubicBezTo>
                <a:cubicBezTo>
                  <a:pt x="82724" y="12477"/>
                  <a:pt x="82195" y="5369"/>
                  <a:pt x="76599" y="4991"/>
                </a:cubicBezTo>
                <a:cubicBezTo>
                  <a:pt x="73000" y="4751"/>
                  <a:pt x="69280" y="3994"/>
                  <a:pt x="65863" y="3994"/>
                </a:cubicBezTo>
                <a:cubicBezTo>
                  <a:pt x="63895" y="3994"/>
                  <a:pt x="62027" y="4245"/>
                  <a:pt x="60342" y="4991"/>
                </a:cubicBezTo>
                <a:cubicBezTo>
                  <a:pt x="55578" y="7184"/>
                  <a:pt x="58527" y="12477"/>
                  <a:pt x="58527" y="12477"/>
                </a:cubicBezTo>
                <a:lnTo>
                  <a:pt x="42194" y="11872"/>
                </a:lnTo>
                <a:lnTo>
                  <a:pt x="25937" y="14216"/>
                </a:lnTo>
                <a:cubicBezTo>
                  <a:pt x="25937" y="14216"/>
                  <a:pt x="25567" y="14426"/>
                  <a:pt x="24850" y="14426"/>
                </a:cubicBezTo>
                <a:cubicBezTo>
                  <a:pt x="23416" y="14426"/>
                  <a:pt x="20593" y="13586"/>
                  <a:pt x="16560" y="8545"/>
                </a:cubicBezTo>
                <a:cubicBezTo>
                  <a:pt x="14544" y="6024"/>
                  <a:pt x="12981" y="5184"/>
                  <a:pt x="11477" y="5184"/>
                </a:cubicBezTo>
                <a:cubicBezTo>
                  <a:pt x="8470" y="5184"/>
                  <a:pt x="5697" y="8545"/>
                  <a:pt x="1" y="8545"/>
                </a:cubicBezTo>
                <a:lnTo>
                  <a:pt x="1" y="32364"/>
                </a:lnTo>
                <a:lnTo>
                  <a:pt x="274711" y="32364"/>
                </a:lnTo>
                <a:lnTo>
                  <a:pt x="274711" y="15350"/>
                </a:lnTo>
                <a:lnTo>
                  <a:pt x="230854" y="15350"/>
                </a:lnTo>
                <a:cubicBezTo>
                  <a:pt x="230854" y="15350"/>
                  <a:pt x="221856" y="14745"/>
                  <a:pt x="215126" y="11948"/>
                </a:cubicBezTo>
                <a:cubicBezTo>
                  <a:pt x="213345" y="11196"/>
                  <a:pt x="211880" y="10894"/>
                  <a:pt x="210550" y="10894"/>
                </a:cubicBezTo>
                <a:cubicBezTo>
                  <a:pt x="206795" y="10894"/>
                  <a:pt x="204110" y="13294"/>
                  <a:pt x="198415" y="14745"/>
                </a:cubicBezTo>
                <a:cubicBezTo>
                  <a:pt x="190778" y="16711"/>
                  <a:pt x="181099" y="17997"/>
                  <a:pt x="181099" y="17997"/>
                </a:cubicBezTo>
                <a:lnTo>
                  <a:pt x="182990" y="13157"/>
                </a:lnTo>
                <a:lnTo>
                  <a:pt x="183746" y="11721"/>
                </a:lnTo>
                <a:cubicBezTo>
                  <a:pt x="184880" y="9679"/>
                  <a:pt x="183973" y="6806"/>
                  <a:pt x="182082" y="6276"/>
                </a:cubicBezTo>
                <a:cubicBezTo>
                  <a:pt x="180797" y="5898"/>
                  <a:pt x="179814" y="5596"/>
                  <a:pt x="179511" y="5520"/>
                </a:cubicBezTo>
                <a:cubicBezTo>
                  <a:pt x="178831" y="5293"/>
                  <a:pt x="172177" y="1740"/>
                  <a:pt x="169908" y="832"/>
                </a:cubicBezTo>
                <a:cubicBezTo>
                  <a:pt x="167564" y="0"/>
                  <a:pt x="154483" y="0"/>
                  <a:pt x="154483" y="0"/>
                </a:cubicBezTo>
                <a:close/>
              </a:path>
            </a:pathLst>
          </a:custGeom>
          <a:solidFill>
            <a:srgbClr val="BE9D6D">
              <a:alpha val="21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 flipH="1">
            <a:off x="8154460" y="3955469"/>
            <a:ext cx="500694" cy="251984"/>
          </a:xfrm>
          <a:custGeom>
            <a:rect b="b" l="l" r="r" t="t"/>
            <a:pathLst>
              <a:path extrusionOk="0" h="31090" w="61776">
                <a:moveTo>
                  <a:pt x="41587" y="1"/>
                </a:moveTo>
                <a:cubicBezTo>
                  <a:pt x="41587" y="1"/>
                  <a:pt x="33916" y="7672"/>
                  <a:pt x="30686" y="18573"/>
                </a:cubicBezTo>
                <a:cubicBezTo>
                  <a:pt x="27859" y="8076"/>
                  <a:pt x="21803" y="405"/>
                  <a:pt x="21803" y="404"/>
                </a:cubicBezTo>
                <a:lnTo>
                  <a:pt x="21803" y="404"/>
                </a:lnTo>
                <a:cubicBezTo>
                  <a:pt x="21803" y="405"/>
                  <a:pt x="26648" y="10902"/>
                  <a:pt x="27456" y="22207"/>
                </a:cubicBezTo>
                <a:cubicBezTo>
                  <a:pt x="21803" y="11710"/>
                  <a:pt x="8883" y="6057"/>
                  <a:pt x="8883" y="6057"/>
                </a:cubicBezTo>
                <a:lnTo>
                  <a:pt x="8883" y="6057"/>
                </a:lnTo>
                <a:cubicBezTo>
                  <a:pt x="8883" y="6057"/>
                  <a:pt x="19381" y="13728"/>
                  <a:pt x="23822" y="23015"/>
                </a:cubicBezTo>
                <a:cubicBezTo>
                  <a:pt x="14939" y="15747"/>
                  <a:pt x="1" y="14132"/>
                  <a:pt x="0" y="14132"/>
                </a:cubicBezTo>
                <a:lnTo>
                  <a:pt x="0" y="14132"/>
                </a:lnTo>
                <a:cubicBezTo>
                  <a:pt x="0" y="14132"/>
                  <a:pt x="18977" y="19785"/>
                  <a:pt x="24629" y="31090"/>
                </a:cubicBezTo>
                <a:lnTo>
                  <a:pt x="35531" y="31090"/>
                </a:lnTo>
                <a:cubicBezTo>
                  <a:pt x="41587" y="18977"/>
                  <a:pt x="61775" y="14940"/>
                  <a:pt x="61775" y="14940"/>
                </a:cubicBezTo>
                <a:lnTo>
                  <a:pt x="61775" y="14940"/>
                </a:lnTo>
                <a:cubicBezTo>
                  <a:pt x="61775" y="14940"/>
                  <a:pt x="47240" y="14940"/>
                  <a:pt x="37550" y="22611"/>
                </a:cubicBezTo>
                <a:cubicBezTo>
                  <a:pt x="43202" y="12921"/>
                  <a:pt x="54103" y="6461"/>
                  <a:pt x="54104" y="6461"/>
                </a:cubicBezTo>
                <a:lnTo>
                  <a:pt x="54104" y="6461"/>
                </a:lnTo>
                <a:cubicBezTo>
                  <a:pt x="54103" y="6461"/>
                  <a:pt x="40376" y="10902"/>
                  <a:pt x="33916" y="20996"/>
                </a:cubicBezTo>
                <a:cubicBezTo>
                  <a:pt x="35935" y="10095"/>
                  <a:pt x="41587" y="1"/>
                  <a:pt x="41587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 flipH="1">
            <a:off x="8655138" y="4032377"/>
            <a:ext cx="341934" cy="175073"/>
          </a:xfrm>
          <a:custGeom>
            <a:rect b="b" l="l" r="r" t="t"/>
            <a:pathLst>
              <a:path extrusionOk="0" h="51682" w="100940">
                <a:moveTo>
                  <a:pt x="67428" y="1"/>
                </a:moveTo>
                <a:cubicBezTo>
                  <a:pt x="67427" y="2"/>
                  <a:pt x="55315" y="12518"/>
                  <a:pt x="49662" y="31494"/>
                </a:cubicBezTo>
                <a:cubicBezTo>
                  <a:pt x="45221" y="14133"/>
                  <a:pt x="35128" y="1213"/>
                  <a:pt x="35127" y="1212"/>
                </a:cubicBezTo>
                <a:lnTo>
                  <a:pt x="35127" y="1212"/>
                </a:lnTo>
                <a:cubicBezTo>
                  <a:pt x="35127" y="1213"/>
                  <a:pt x="42395" y="18978"/>
                  <a:pt x="44413" y="37550"/>
                </a:cubicBezTo>
                <a:cubicBezTo>
                  <a:pt x="34723" y="20593"/>
                  <a:pt x="13729" y="10903"/>
                  <a:pt x="13728" y="10902"/>
                </a:cubicBezTo>
                <a:lnTo>
                  <a:pt x="13728" y="10902"/>
                </a:lnTo>
                <a:cubicBezTo>
                  <a:pt x="13729" y="10903"/>
                  <a:pt x="31090" y="23419"/>
                  <a:pt x="38761" y="39569"/>
                </a:cubicBezTo>
                <a:cubicBezTo>
                  <a:pt x="24226" y="26245"/>
                  <a:pt x="1" y="24226"/>
                  <a:pt x="0" y="24226"/>
                </a:cubicBezTo>
                <a:lnTo>
                  <a:pt x="0" y="24226"/>
                </a:lnTo>
                <a:cubicBezTo>
                  <a:pt x="1" y="24226"/>
                  <a:pt x="30282" y="32705"/>
                  <a:pt x="39568" y="51682"/>
                </a:cubicBezTo>
                <a:lnTo>
                  <a:pt x="58141" y="51682"/>
                </a:lnTo>
                <a:cubicBezTo>
                  <a:pt x="67428" y="32302"/>
                  <a:pt x="100939" y="25034"/>
                  <a:pt x="100939" y="25034"/>
                </a:cubicBezTo>
                <a:lnTo>
                  <a:pt x="100939" y="25034"/>
                </a:lnTo>
                <a:cubicBezTo>
                  <a:pt x="100939" y="25034"/>
                  <a:pt x="76310" y="25034"/>
                  <a:pt x="60967" y="37550"/>
                </a:cubicBezTo>
                <a:cubicBezTo>
                  <a:pt x="69446" y="22208"/>
                  <a:pt x="88422" y="10903"/>
                  <a:pt x="88423" y="10902"/>
                </a:cubicBezTo>
                <a:lnTo>
                  <a:pt x="88423" y="10902"/>
                </a:lnTo>
                <a:cubicBezTo>
                  <a:pt x="88422" y="10903"/>
                  <a:pt x="66216" y="18574"/>
                  <a:pt x="55315" y="35128"/>
                </a:cubicBezTo>
                <a:cubicBezTo>
                  <a:pt x="58949" y="16555"/>
                  <a:pt x="67427" y="2"/>
                  <a:pt x="67428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 txBox="1"/>
          <p:nvPr>
            <p:ph type="title"/>
          </p:nvPr>
        </p:nvSpPr>
        <p:spPr>
          <a:xfrm>
            <a:off x="1011950" y="30496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1011950" y="3277924"/>
            <a:ext cx="21297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2" type="title"/>
          </p:nvPr>
        </p:nvSpPr>
        <p:spPr>
          <a:xfrm>
            <a:off x="3526550" y="30496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6" name="Google Shape;186;p20"/>
          <p:cNvSpPr txBox="1"/>
          <p:nvPr>
            <p:ph idx="3" type="subTitle"/>
          </p:nvPr>
        </p:nvSpPr>
        <p:spPr>
          <a:xfrm>
            <a:off x="3526550" y="3277924"/>
            <a:ext cx="21297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4" type="title"/>
          </p:nvPr>
        </p:nvSpPr>
        <p:spPr>
          <a:xfrm>
            <a:off x="6041150" y="3049500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8" name="Google Shape;188;p20"/>
          <p:cNvSpPr txBox="1"/>
          <p:nvPr>
            <p:ph idx="5" type="subTitle"/>
          </p:nvPr>
        </p:nvSpPr>
        <p:spPr>
          <a:xfrm>
            <a:off x="6041150" y="3277625"/>
            <a:ext cx="21297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6" type="title"/>
          </p:nvPr>
        </p:nvSpPr>
        <p:spPr>
          <a:xfrm>
            <a:off x="738950" y="571500"/>
            <a:ext cx="76659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20"/>
          <p:cNvSpPr txBox="1"/>
          <p:nvPr>
            <p:ph idx="7" type="title"/>
          </p:nvPr>
        </p:nvSpPr>
        <p:spPr>
          <a:xfrm>
            <a:off x="1011950" y="15256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p20"/>
          <p:cNvSpPr txBox="1"/>
          <p:nvPr>
            <p:ph idx="8" type="subTitle"/>
          </p:nvPr>
        </p:nvSpPr>
        <p:spPr>
          <a:xfrm>
            <a:off x="1011950" y="1753799"/>
            <a:ext cx="21297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9" type="title"/>
          </p:nvPr>
        </p:nvSpPr>
        <p:spPr>
          <a:xfrm>
            <a:off x="3526550" y="15256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3" name="Google Shape;193;p20"/>
          <p:cNvSpPr txBox="1"/>
          <p:nvPr>
            <p:ph idx="13" type="subTitle"/>
          </p:nvPr>
        </p:nvSpPr>
        <p:spPr>
          <a:xfrm>
            <a:off x="3526550" y="1753799"/>
            <a:ext cx="21297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14" type="title"/>
          </p:nvPr>
        </p:nvSpPr>
        <p:spPr>
          <a:xfrm>
            <a:off x="6041150" y="1525500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5" name="Google Shape;195;p20"/>
          <p:cNvSpPr txBox="1"/>
          <p:nvPr>
            <p:ph idx="15" type="subTitle"/>
          </p:nvPr>
        </p:nvSpPr>
        <p:spPr>
          <a:xfrm>
            <a:off x="6041150" y="1753500"/>
            <a:ext cx="21297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6424944" y="571509"/>
            <a:ext cx="3015341" cy="1108330"/>
            <a:chOff x="4142000" y="2111475"/>
            <a:chExt cx="2307777" cy="848255"/>
          </a:xfrm>
        </p:grpSpPr>
        <p:sp>
          <p:nvSpPr>
            <p:cNvPr id="22" name="Google Shape;22;p3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-76186" y="3613254"/>
            <a:ext cx="9236471" cy="1597652"/>
            <a:chOff x="381775" y="3279175"/>
            <a:chExt cx="6867775" cy="1187933"/>
          </a:xfrm>
        </p:grpSpPr>
        <p:sp>
          <p:nvSpPr>
            <p:cNvPr id="25" name="Google Shape;25;p3"/>
            <p:cNvSpPr/>
            <p:nvPr/>
          </p:nvSpPr>
          <p:spPr>
            <a:xfrm>
              <a:off x="381775" y="3279175"/>
              <a:ext cx="6860225" cy="1129472"/>
            </a:xfrm>
            <a:custGeom>
              <a:rect b="b" l="l" r="r" t="t"/>
              <a:pathLst>
                <a:path extrusionOk="0" h="25440" w="274409">
                  <a:moveTo>
                    <a:pt x="174235" y="0"/>
                  </a:moveTo>
                  <a:cubicBezTo>
                    <a:pt x="172950" y="0"/>
                    <a:pt x="171827" y="11"/>
                    <a:pt x="170891" y="33"/>
                  </a:cubicBezTo>
                  <a:cubicBezTo>
                    <a:pt x="158339" y="335"/>
                    <a:pt x="129530" y="1394"/>
                    <a:pt x="108811" y="1772"/>
                  </a:cubicBezTo>
                  <a:cubicBezTo>
                    <a:pt x="95430" y="2018"/>
                    <a:pt x="74753" y="2776"/>
                    <a:pt x="57084" y="2776"/>
                  </a:cubicBezTo>
                  <a:cubicBezTo>
                    <a:pt x="47595" y="2776"/>
                    <a:pt x="38974" y="2557"/>
                    <a:pt x="32818" y="1923"/>
                  </a:cubicBezTo>
                  <a:cubicBezTo>
                    <a:pt x="30794" y="1714"/>
                    <a:pt x="28934" y="1621"/>
                    <a:pt x="27211" y="1621"/>
                  </a:cubicBezTo>
                  <a:cubicBezTo>
                    <a:pt x="14007" y="1621"/>
                    <a:pt x="8897" y="7065"/>
                    <a:pt x="1" y="7065"/>
                  </a:cubicBezTo>
                  <a:lnTo>
                    <a:pt x="1" y="25440"/>
                  </a:lnTo>
                  <a:lnTo>
                    <a:pt x="274408" y="25440"/>
                  </a:lnTo>
                  <a:lnTo>
                    <a:pt x="274408" y="5931"/>
                  </a:lnTo>
                  <a:cubicBezTo>
                    <a:pt x="274408" y="5931"/>
                    <a:pt x="258454" y="1621"/>
                    <a:pt x="244465" y="1621"/>
                  </a:cubicBezTo>
                  <a:cubicBezTo>
                    <a:pt x="231512" y="1621"/>
                    <a:pt x="190295" y="0"/>
                    <a:pt x="174235" y="0"/>
                  </a:cubicBez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81775" y="3658008"/>
              <a:ext cx="6867775" cy="809100"/>
            </a:xfrm>
            <a:custGeom>
              <a:rect b="b" l="l" r="r" t="t"/>
              <a:pathLst>
                <a:path extrusionOk="0" h="32364" w="274711">
                  <a:moveTo>
                    <a:pt x="154483" y="0"/>
                  </a:moveTo>
                  <a:lnTo>
                    <a:pt x="144048" y="3857"/>
                  </a:lnTo>
                  <a:lnTo>
                    <a:pt x="141099" y="9377"/>
                  </a:lnTo>
                  <a:lnTo>
                    <a:pt x="142082" y="16636"/>
                  </a:lnTo>
                  <a:lnTo>
                    <a:pt x="126883" y="16636"/>
                  </a:lnTo>
                  <a:cubicBezTo>
                    <a:pt x="126883" y="16636"/>
                    <a:pt x="131647" y="4613"/>
                    <a:pt x="123934" y="4613"/>
                  </a:cubicBezTo>
                  <a:cubicBezTo>
                    <a:pt x="116221" y="4613"/>
                    <a:pt x="122800" y="16636"/>
                    <a:pt x="122800" y="16636"/>
                  </a:cubicBezTo>
                  <a:lnTo>
                    <a:pt x="109643" y="16636"/>
                  </a:lnTo>
                  <a:cubicBezTo>
                    <a:pt x="109643" y="16636"/>
                    <a:pt x="111836" y="1966"/>
                    <a:pt x="106769" y="1966"/>
                  </a:cubicBezTo>
                  <a:cubicBezTo>
                    <a:pt x="101552" y="1966"/>
                    <a:pt x="99662" y="16333"/>
                    <a:pt x="99662" y="16333"/>
                  </a:cubicBezTo>
                  <a:cubicBezTo>
                    <a:pt x="99662" y="16333"/>
                    <a:pt x="94688" y="16602"/>
                    <a:pt x="90812" y="16602"/>
                  </a:cubicBezTo>
                  <a:cubicBezTo>
                    <a:pt x="88874" y="16602"/>
                    <a:pt x="87210" y="16535"/>
                    <a:pt x="86580" y="16333"/>
                  </a:cubicBezTo>
                  <a:cubicBezTo>
                    <a:pt x="84614" y="15653"/>
                    <a:pt x="82724" y="12477"/>
                    <a:pt x="82724" y="12477"/>
                  </a:cubicBezTo>
                  <a:cubicBezTo>
                    <a:pt x="82724" y="12477"/>
                    <a:pt x="82195" y="5369"/>
                    <a:pt x="76599" y="4991"/>
                  </a:cubicBezTo>
                  <a:cubicBezTo>
                    <a:pt x="73000" y="4751"/>
                    <a:pt x="69280" y="3994"/>
                    <a:pt x="65863" y="3994"/>
                  </a:cubicBezTo>
                  <a:cubicBezTo>
                    <a:pt x="63895" y="3994"/>
                    <a:pt x="62027" y="4245"/>
                    <a:pt x="60342" y="4991"/>
                  </a:cubicBezTo>
                  <a:cubicBezTo>
                    <a:pt x="55578" y="7184"/>
                    <a:pt x="58527" y="12477"/>
                    <a:pt x="58527" y="12477"/>
                  </a:cubicBezTo>
                  <a:lnTo>
                    <a:pt x="42194" y="11872"/>
                  </a:lnTo>
                  <a:lnTo>
                    <a:pt x="25937" y="14216"/>
                  </a:lnTo>
                  <a:cubicBezTo>
                    <a:pt x="25937" y="14216"/>
                    <a:pt x="25567" y="14426"/>
                    <a:pt x="24850" y="14426"/>
                  </a:cubicBezTo>
                  <a:cubicBezTo>
                    <a:pt x="23416" y="14426"/>
                    <a:pt x="20593" y="13586"/>
                    <a:pt x="16560" y="8545"/>
                  </a:cubicBezTo>
                  <a:cubicBezTo>
                    <a:pt x="14544" y="6024"/>
                    <a:pt x="12981" y="5184"/>
                    <a:pt x="11477" y="5184"/>
                  </a:cubicBezTo>
                  <a:cubicBezTo>
                    <a:pt x="8470" y="5184"/>
                    <a:pt x="5697" y="8545"/>
                    <a:pt x="1" y="8545"/>
                  </a:cubicBezTo>
                  <a:lnTo>
                    <a:pt x="1" y="32364"/>
                  </a:lnTo>
                  <a:lnTo>
                    <a:pt x="274711" y="32364"/>
                  </a:lnTo>
                  <a:lnTo>
                    <a:pt x="274711" y="15350"/>
                  </a:lnTo>
                  <a:lnTo>
                    <a:pt x="230854" y="15350"/>
                  </a:lnTo>
                  <a:cubicBezTo>
                    <a:pt x="230854" y="15350"/>
                    <a:pt x="221856" y="14745"/>
                    <a:pt x="215126" y="11948"/>
                  </a:cubicBezTo>
                  <a:cubicBezTo>
                    <a:pt x="213345" y="11196"/>
                    <a:pt x="211880" y="10894"/>
                    <a:pt x="210550" y="10894"/>
                  </a:cubicBezTo>
                  <a:cubicBezTo>
                    <a:pt x="206795" y="10894"/>
                    <a:pt x="204110" y="13294"/>
                    <a:pt x="198415" y="14745"/>
                  </a:cubicBezTo>
                  <a:cubicBezTo>
                    <a:pt x="190778" y="16711"/>
                    <a:pt x="181099" y="17997"/>
                    <a:pt x="181099" y="17997"/>
                  </a:cubicBezTo>
                  <a:lnTo>
                    <a:pt x="182990" y="13157"/>
                  </a:lnTo>
                  <a:lnTo>
                    <a:pt x="183746" y="11721"/>
                  </a:lnTo>
                  <a:cubicBezTo>
                    <a:pt x="184880" y="9679"/>
                    <a:pt x="183973" y="6806"/>
                    <a:pt x="182082" y="6276"/>
                  </a:cubicBezTo>
                  <a:cubicBezTo>
                    <a:pt x="180797" y="5898"/>
                    <a:pt x="179814" y="5596"/>
                    <a:pt x="179511" y="5520"/>
                  </a:cubicBezTo>
                  <a:cubicBezTo>
                    <a:pt x="178831" y="5293"/>
                    <a:pt x="172177" y="1740"/>
                    <a:pt x="169908" y="832"/>
                  </a:cubicBezTo>
                  <a:cubicBezTo>
                    <a:pt x="167564" y="0"/>
                    <a:pt x="154483" y="0"/>
                    <a:pt x="154483" y="0"/>
                  </a:cubicBezTo>
                  <a:close/>
                </a:path>
              </a:pathLst>
            </a:custGeom>
            <a:solidFill>
              <a:srgbClr val="BE9D6D">
                <a:alpha val="36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/>
          <p:nvPr/>
        </p:nvSpPr>
        <p:spPr>
          <a:xfrm>
            <a:off x="680650" y="2595598"/>
            <a:ext cx="625528" cy="1145638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2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4822375" y="1205625"/>
            <a:ext cx="34938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1822900" y="1717075"/>
            <a:ext cx="1426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None/>
              <a:defRPr sz="47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4822375" y="2818550"/>
            <a:ext cx="29067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/>
          <p:nvPr/>
        </p:nvSpPr>
        <p:spPr>
          <a:xfrm>
            <a:off x="-60832" y="3542401"/>
            <a:ext cx="9265650" cy="3527855"/>
          </a:xfrm>
          <a:custGeom>
            <a:rect b="b" l="l" r="r" t="t"/>
            <a:pathLst>
              <a:path extrusionOk="0" h="109340" w="283180">
                <a:moveTo>
                  <a:pt x="198415" y="0"/>
                </a:moveTo>
                <a:lnTo>
                  <a:pt x="198415" y="5142"/>
                </a:lnTo>
                <a:lnTo>
                  <a:pt x="192214" y="5142"/>
                </a:lnTo>
                <a:cubicBezTo>
                  <a:pt x="192214" y="3932"/>
                  <a:pt x="191987" y="2723"/>
                  <a:pt x="191609" y="1664"/>
                </a:cubicBezTo>
                <a:cubicBezTo>
                  <a:pt x="191042" y="1645"/>
                  <a:pt x="190466" y="1636"/>
                  <a:pt x="189884" y="1636"/>
                </a:cubicBezTo>
                <a:cubicBezTo>
                  <a:pt x="188141" y="1636"/>
                  <a:pt x="186354" y="1721"/>
                  <a:pt x="184653" y="1891"/>
                </a:cubicBezTo>
                <a:cubicBezTo>
                  <a:pt x="184955" y="6125"/>
                  <a:pt x="185258" y="10284"/>
                  <a:pt x="185560" y="14518"/>
                </a:cubicBezTo>
                <a:cubicBezTo>
                  <a:pt x="174067" y="14518"/>
                  <a:pt x="162573" y="14745"/>
                  <a:pt x="151155" y="14897"/>
                </a:cubicBezTo>
                <a:cubicBezTo>
                  <a:pt x="149991" y="14927"/>
                  <a:pt x="148817" y="14936"/>
                  <a:pt x="147639" y="14936"/>
                </a:cubicBezTo>
                <a:cubicBezTo>
                  <a:pt x="145873" y="14936"/>
                  <a:pt x="144097" y="14915"/>
                  <a:pt x="142327" y="14915"/>
                </a:cubicBezTo>
                <a:cubicBezTo>
                  <a:pt x="139378" y="14915"/>
                  <a:pt x="136448" y="14972"/>
                  <a:pt x="133613" y="15275"/>
                </a:cubicBezTo>
                <a:cubicBezTo>
                  <a:pt x="132679" y="15390"/>
                  <a:pt x="131759" y="15439"/>
                  <a:pt x="130847" y="15439"/>
                </a:cubicBezTo>
                <a:cubicBezTo>
                  <a:pt x="126960" y="15439"/>
                  <a:pt x="123227" y="14540"/>
                  <a:pt x="119246" y="13989"/>
                </a:cubicBezTo>
                <a:cubicBezTo>
                  <a:pt x="114397" y="13296"/>
                  <a:pt x="109548" y="12921"/>
                  <a:pt x="104699" y="12921"/>
                </a:cubicBezTo>
                <a:cubicBezTo>
                  <a:pt x="104255" y="12921"/>
                  <a:pt x="103811" y="12924"/>
                  <a:pt x="103366" y="12931"/>
                </a:cubicBezTo>
                <a:cubicBezTo>
                  <a:pt x="101230" y="12978"/>
                  <a:pt x="97843" y="13741"/>
                  <a:pt x="94887" y="13741"/>
                </a:cubicBezTo>
                <a:cubicBezTo>
                  <a:pt x="93135" y="13741"/>
                  <a:pt x="91534" y="13472"/>
                  <a:pt x="90436" y="12628"/>
                </a:cubicBezTo>
                <a:cubicBezTo>
                  <a:pt x="90058" y="12250"/>
                  <a:pt x="89756" y="11796"/>
                  <a:pt x="89378" y="11418"/>
                </a:cubicBezTo>
                <a:cubicBezTo>
                  <a:pt x="88614" y="10420"/>
                  <a:pt x="87348" y="9832"/>
                  <a:pt x="86077" y="9832"/>
                </a:cubicBezTo>
                <a:cubicBezTo>
                  <a:pt x="85712" y="9832"/>
                  <a:pt x="85346" y="9880"/>
                  <a:pt x="84992" y="9982"/>
                </a:cubicBezTo>
                <a:cubicBezTo>
                  <a:pt x="84841" y="9150"/>
                  <a:pt x="84463" y="8394"/>
                  <a:pt x="83933" y="7713"/>
                </a:cubicBezTo>
                <a:lnTo>
                  <a:pt x="81589" y="7713"/>
                </a:lnTo>
                <a:cubicBezTo>
                  <a:pt x="81287" y="6806"/>
                  <a:pt x="81287" y="5747"/>
                  <a:pt x="81362" y="4689"/>
                </a:cubicBezTo>
                <a:cubicBezTo>
                  <a:pt x="78791" y="4537"/>
                  <a:pt x="76372" y="4310"/>
                  <a:pt x="73801" y="4235"/>
                </a:cubicBezTo>
                <a:cubicBezTo>
                  <a:pt x="73498" y="4235"/>
                  <a:pt x="73120" y="4235"/>
                  <a:pt x="72893" y="4159"/>
                </a:cubicBezTo>
                <a:cubicBezTo>
                  <a:pt x="72459" y="4139"/>
                  <a:pt x="72035" y="4125"/>
                  <a:pt x="71618" y="4125"/>
                </a:cubicBezTo>
                <a:cubicBezTo>
                  <a:pt x="70440" y="4125"/>
                  <a:pt x="69323" y="4242"/>
                  <a:pt x="68205" y="4689"/>
                </a:cubicBezTo>
                <a:cubicBezTo>
                  <a:pt x="66542" y="5445"/>
                  <a:pt x="65105" y="7335"/>
                  <a:pt x="65559" y="9150"/>
                </a:cubicBezTo>
                <a:lnTo>
                  <a:pt x="61551" y="9150"/>
                </a:lnTo>
                <a:cubicBezTo>
                  <a:pt x="61249" y="10586"/>
                  <a:pt x="61022" y="11872"/>
                  <a:pt x="60795" y="13309"/>
                </a:cubicBezTo>
                <a:cubicBezTo>
                  <a:pt x="58793" y="13491"/>
                  <a:pt x="56797" y="13563"/>
                  <a:pt x="54804" y="13563"/>
                </a:cubicBezTo>
                <a:cubicBezTo>
                  <a:pt x="50175" y="13563"/>
                  <a:pt x="45560" y="13172"/>
                  <a:pt x="40908" y="12855"/>
                </a:cubicBezTo>
                <a:cubicBezTo>
                  <a:pt x="36976" y="12855"/>
                  <a:pt x="32893" y="12250"/>
                  <a:pt x="28810" y="12250"/>
                </a:cubicBezTo>
                <a:cubicBezTo>
                  <a:pt x="28054" y="12250"/>
                  <a:pt x="27222" y="12250"/>
                  <a:pt x="26466" y="12023"/>
                </a:cubicBezTo>
                <a:cubicBezTo>
                  <a:pt x="25861" y="11796"/>
                  <a:pt x="25331" y="11494"/>
                  <a:pt x="24727" y="11343"/>
                </a:cubicBezTo>
                <a:cubicBezTo>
                  <a:pt x="24379" y="11236"/>
                  <a:pt x="24032" y="11190"/>
                  <a:pt x="23685" y="11190"/>
                </a:cubicBezTo>
                <a:cubicBezTo>
                  <a:pt x="22066" y="11190"/>
                  <a:pt x="20447" y="12179"/>
                  <a:pt x="18829" y="12552"/>
                </a:cubicBezTo>
                <a:cubicBezTo>
                  <a:pt x="17856" y="12844"/>
                  <a:pt x="16912" y="12927"/>
                  <a:pt x="15977" y="12927"/>
                </a:cubicBezTo>
                <a:cubicBezTo>
                  <a:pt x="14731" y="12927"/>
                  <a:pt x="13503" y="12779"/>
                  <a:pt x="12250" y="12779"/>
                </a:cubicBezTo>
                <a:cubicBezTo>
                  <a:pt x="9830" y="12779"/>
                  <a:pt x="7335" y="13233"/>
                  <a:pt x="4915" y="13535"/>
                </a:cubicBezTo>
                <a:cubicBezTo>
                  <a:pt x="3327" y="13687"/>
                  <a:pt x="1588" y="13762"/>
                  <a:pt x="0" y="13762"/>
                </a:cubicBezTo>
                <a:lnTo>
                  <a:pt x="0" y="109339"/>
                </a:lnTo>
                <a:lnTo>
                  <a:pt x="283104" y="109339"/>
                </a:lnTo>
                <a:lnTo>
                  <a:pt x="283104" y="11872"/>
                </a:lnTo>
                <a:lnTo>
                  <a:pt x="283179" y="11872"/>
                </a:lnTo>
                <a:cubicBezTo>
                  <a:pt x="282488" y="11844"/>
                  <a:pt x="281806" y="11827"/>
                  <a:pt x="281130" y="11827"/>
                </a:cubicBezTo>
                <a:cubicBezTo>
                  <a:pt x="279961" y="11827"/>
                  <a:pt x="278810" y="11879"/>
                  <a:pt x="277660" y="12023"/>
                </a:cubicBezTo>
                <a:cubicBezTo>
                  <a:pt x="274135" y="12230"/>
                  <a:pt x="270990" y="14585"/>
                  <a:pt x="267473" y="14585"/>
                </a:cubicBezTo>
                <a:cubicBezTo>
                  <a:pt x="267142" y="14585"/>
                  <a:pt x="266807" y="14564"/>
                  <a:pt x="266469" y="14518"/>
                </a:cubicBezTo>
                <a:cubicBezTo>
                  <a:pt x="263520" y="14140"/>
                  <a:pt x="261024" y="11872"/>
                  <a:pt x="258151" y="11721"/>
                </a:cubicBezTo>
                <a:cubicBezTo>
                  <a:pt x="257973" y="11706"/>
                  <a:pt x="257795" y="11699"/>
                  <a:pt x="257618" y="11699"/>
                </a:cubicBezTo>
                <a:cubicBezTo>
                  <a:pt x="254562" y="11699"/>
                  <a:pt x="251656" y="13789"/>
                  <a:pt x="248669" y="13789"/>
                </a:cubicBezTo>
                <a:cubicBezTo>
                  <a:pt x="248302" y="13789"/>
                  <a:pt x="247934" y="13757"/>
                  <a:pt x="247565" y="13687"/>
                </a:cubicBezTo>
                <a:cubicBezTo>
                  <a:pt x="246279" y="13384"/>
                  <a:pt x="245296" y="12855"/>
                  <a:pt x="244011" y="12326"/>
                </a:cubicBezTo>
                <a:cubicBezTo>
                  <a:pt x="241969" y="11569"/>
                  <a:pt x="239776" y="11569"/>
                  <a:pt x="237583" y="11494"/>
                </a:cubicBezTo>
                <a:cubicBezTo>
                  <a:pt x="225788" y="11191"/>
                  <a:pt x="213992" y="11040"/>
                  <a:pt x="202196" y="10738"/>
                </a:cubicBezTo>
                <a:cubicBezTo>
                  <a:pt x="201969" y="7184"/>
                  <a:pt x="201893" y="3554"/>
                  <a:pt x="201666" y="0"/>
                </a:cubicBezTo>
                <a:close/>
              </a:path>
            </a:pathLst>
          </a:custGeom>
          <a:solidFill>
            <a:srgbClr val="CBB38E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-8" y="4207446"/>
            <a:ext cx="9160458" cy="993045"/>
          </a:xfrm>
          <a:custGeom>
            <a:rect b="b" l="l" r="r" t="t"/>
            <a:pathLst>
              <a:path extrusionOk="0" h="25370" w="274409">
                <a:moveTo>
                  <a:pt x="18666" y="0"/>
                </a:moveTo>
                <a:cubicBezTo>
                  <a:pt x="10872" y="0"/>
                  <a:pt x="3660" y="234"/>
                  <a:pt x="1" y="492"/>
                </a:cubicBezTo>
                <a:lnTo>
                  <a:pt x="1" y="25370"/>
                </a:lnTo>
                <a:lnTo>
                  <a:pt x="274408" y="25370"/>
                </a:lnTo>
                <a:lnTo>
                  <a:pt x="274408" y="16674"/>
                </a:lnTo>
                <a:lnTo>
                  <a:pt x="216109" y="12137"/>
                </a:lnTo>
                <a:lnTo>
                  <a:pt x="160910" y="12137"/>
                </a:lnTo>
                <a:cubicBezTo>
                  <a:pt x="155314" y="12137"/>
                  <a:pt x="97469" y="4802"/>
                  <a:pt x="36069" y="492"/>
                </a:cubicBezTo>
                <a:cubicBezTo>
                  <a:pt x="30793" y="134"/>
                  <a:pt x="24563" y="0"/>
                  <a:pt x="18666" y="0"/>
                </a:cubicBezTo>
                <a:close/>
              </a:path>
            </a:pathLst>
          </a:custGeom>
          <a:solidFill>
            <a:srgbClr val="CBB38E">
              <a:alpha val="4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505287" y="3955469"/>
            <a:ext cx="500694" cy="251984"/>
          </a:xfrm>
          <a:custGeom>
            <a:rect b="b" l="l" r="r" t="t"/>
            <a:pathLst>
              <a:path extrusionOk="0" h="31090" w="61776">
                <a:moveTo>
                  <a:pt x="41587" y="1"/>
                </a:moveTo>
                <a:cubicBezTo>
                  <a:pt x="41587" y="1"/>
                  <a:pt x="33916" y="7672"/>
                  <a:pt x="30686" y="18573"/>
                </a:cubicBezTo>
                <a:cubicBezTo>
                  <a:pt x="27859" y="8076"/>
                  <a:pt x="21803" y="405"/>
                  <a:pt x="21803" y="404"/>
                </a:cubicBezTo>
                <a:lnTo>
                  <a:pt x="21803" y="404"/>
                </a:lnTo>
                <a:cubicBezTo>
                  <a:pt x="21803" y="405"/>
                  <a:pt x="26648" y="10902"/>
                  <a:pt x="27456" y="22207"/>
                </a:cubicBezTo>
                <a:cubicBezTo>
                  <a:pt x="21803" y="11710"/>
                  <a:pt x="8883" y="6057"/>
                  <a:pt x="8883" y="6057"/>
                </a:cubicBezTo>
                <a:lnTo>
                  <a:pt x="8883" y="6057"/>
                </a:lnTo>
                <a:cubicBezTo>
                  <a:pt x="8883" y="6057"/>
                  <a:pt x="19381" y="13728"/>
                  <a:pt x="23822" y="23015"/>
                </a:cubicBezTo>
                <a:cubicBezTo>
                  <a:pt x="14939" y="15747"/>
                  <a:pt x="1" y="14132"/>
                  <a:pt x="0" y="14132"/>
                </a:cubicBezTo>
                <a:lnTo>
                  <a:pt x="0" y="14132"/>
                </a:lnTo>
                <a:cubicBezTo>
                  <a:pt x="0" y="14132"/>
                  <a:pt x="18977" y="19785"/>
                  <a:pt x="24629" y="31090"/>
                </a:cubicBezTo>
                <a:lnTo>
                  <a:pt x="35531" y="31090"/>
                </a:lnTo>
                <a:cubicBezTo>
                  <a:pt x="41587" y="18977"/>
                  <a:pt x="61775" y="14940"/>
                  <a:pt x="61775" y="14940"/>
                </a:cubicBezTo>
                <a:lnTo>
                  <a:pt x="61775" y="14940"/>
                </a:lnTo>
                <a:cubicBezTo>
                  <a:pt x="61775" y="14940"/>
                  <a:pt x="47240" y="14940"/>
                  <a:pt x="37550" y="22611"/>
                </a:cubicBezTo>
                <a:cubicBezTo>
                  <a:pt x="43202" y="12921"/>
                  <a:pt x="54103" y="6461"/>
                  <a:pt x="54104" y="6461"/>
                </a:cubicBezTo>
                <a:lnTo>
                  <a:pt x="54104" y="6461"/>
                </a:lnTo>
                <a:cubicBezTo>
                  <a:pt x="54103" y="6461"/>
                  <a:pt x="40376" y="10902"/>
                  <a:pt x="33916" y="20996"/>
                </a:cubicBezTo>
                <a:cubicBezTo>
                  <a:pt x="35935" y="10095"/>
                  <a:pt x="41587" y="1"/>
                  <a:pt x="41587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163369" y="4032377"/>
            <a:ext cx="341934" cy="175073"/>
          </a:xfrm>
          <a:custGeom>
            <a:rect b="b" l="l" r="r" t="t"/>
            <a:pathLst>
              <a:path extrusionOk="0" h="51682" w="100940">
                <a:moveTo>
                  <a:pt x="67428" y="1"/>
                </a:moveTo>
                <a:cubicBezTo>
                  <a:pt x="67427" y="2"/>
                  <a:pt x="55315" y="12518"/>
                  <a:pt x="49662" y="31494"/>
                </a:cubicBezTo>
                <a:cubicBezTo>
                  <a:pt x="45221" y="14133"/>
                  <a:pt x="35128" y="1213"/>
                  <a:pt x="35127" y="1212"/>
                </a:cubicBezTo>
                <a:lnTo>
                  <a:pt x="35127" y="1212"/>
                </a:lnTo>
                <a:cubicBezTo>
                  <a:pt x="35127" y="1213"/>
                  <a:pt x="42395" y="18978"/>
                  <a:pt x="44413" y="37550"/>
                </a:cubicBezTo>
                <a:cubicBezTo>
                  <a:pt x="34723" y="20593"/>
                  <a:pt x="13729" y="10903"/>
                  <a:pt x="13728" y="10902"/>
                </a:cubicBezTo>
                <a:lnTo>
                  <a:pt x="13728" y="10902"/>
                </a:lnTo>
                <a:cubicBezTo>
                  <a:pt x="13729" y="10903"/>
                  <a:pt x="31090" y="23419"/>
                  <a:pt x="38761" y="39569"/>
                </a:cubicBezTo>
                <a:cubicBezTo>
                  <a:pt x="24226" y="26245"/>
                  <a:pt x="1" y="24226"/>
                  <a:pt x="0" y="24226"/>
                </a:cubicBezTo>
                <a:lnTo>
                  <a:pt x="0" y="24226"/>
                </a:lnTo>
                <a:cubicBezTo>
                  <a:pt x="1" y="24226"/>
                  <a:pt x="30282" y="32705"/>
                  <a:pt x="39568" y="51682"/>
                </a:cubicBezTo>
                <a:lnTo>
                  <a:pt x="58141" y="51682"/>
                </a:lnTo>
                <a:cubicBezTo>
                  <a:pt x="67428" y="32302"/>
                  <a:pt x="100939" y="25034"/>
                  <a:pt x="100939" y="25034"/>
                </a:cubicBezTo>
                <a:lnTo>
                  <a:pt x="100939" y="25034"/>
                </a:lnTo>
                <a:cubicBezTo>
                  <a:pt x="100939" y="25034"/>
                  <a:pt x="76310" y="25034"/>
                  <a:pt x="60967" y="37550"/>
                </a:cubicBezTo>
                <a:cubicBezTo>
                  <a:pt x="69446" y="22208"/>
                  <a:pt x="88422" y="10903"/>
                  <a:pt x="88423" y="10902"/>
                </a:cubicBezTo>
                <a:lnTo>
                  <a:pt x="88423" y="10902"/>
                </a:lnTo>
                <a:cubicBezTo>
                  <a:pt x="88422" y="10903"/>
                  <a:pt x="66216" y="18574"/>
                  <a:pt x="55315" y="35128"/>
                </a:cubicBezTo>
                <a:cubicBezTo>
                  <a:pt x="58949" y="16555"/>
                  <a:pt x="67427" y="2"/>
                  <a:pt x="67428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747275" y="571500"/>
            <a:ext cx="76659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2" name="Google Shape;202;p21"/>
          <p:cNvGrpSpPr/>
          <p:nvPr/>
        </p:nvGrpSpPr>
        <p:grpSpPr>
          <a:xfrm>
            <a:off x="-881306" y="873609"/>
            <a:ext cx="3015341" cy="1108330"/>
            <a:chOff x="4142000" y="2111475"/>
            <a:chExt cx="2307777" cy="848255"/>
          </a:xfrm>
        </p:grpSpPr>
        <p:sp>
          <p:nvSpPr>
            <p:cNvPr id="203" name="Google Shape;203;p21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1"/>
          <p:cNvGrpSpPr/>
          <p:nvPr/>
        </p:nvGrpSpPr>
        <p:grpSpPr>
          <a:xfrm flipH="1">
            <a:off x="6398044" y="-128191"/>
            <a:ext cx="3015341" cy="1108330"/>
            <a:chOff x="4142000" y="2111475"/>
            <a:chExt cx="2307777" cy="848255"/>
          </a:xfrm>
        </p:grpSpPr>
        <p:sp>
          <p:nvSpPr>
            <p:cNvPr id="206" name="Google Shape;206;p21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_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/>
          <p:nvPr/>
        </p:nvSpPr>
        <p:spPr>
          <a:xfrm>
            <a:off x="-60832" y="3542401"/>
            <a:ext cx="9265650" cy="3527855"/>
          </a:xfrm>
          <a:custGeom>
            <a:rect b="b" l="l" r="r" t="t"/>
            <a:pathLst>
              <a:path extrusionOk="0" h="109340" w="283180">
                <a:moveTo>
                  <a:pt x="198415" y="0"/>
                </a:moveTo>
                <a:lnTo>
                  <a:pt x="198415" y="5142"/>
                </a:lnTo>
                <a:lnTo>
                  <a:pt x="192214" y="5142"/>
                </a:lnTo>
                <a:cubicBezTo>
                  <a:pt x="192214" y="3932"/>
                  <a:pt x="191987" y="2723"/>
                  <a:pt x="191609" y="1664"/>
                </a:cubicBezTo>
                <a:cubicBezTo>
                  <a:pt x="191042" y="1645"/>
                  <a:pt x="190466" y="1636"/>
                  <a:pt x="189884" y="1636"/>
                </a:cubicBezTo>
                <a:cubicBezTo>
                  <a:pt x="188141" y="1636"/>
                  <a:pt x="186354" y="1721"/>
                  <a:pt x="184653" y="1891"/>
                </a:cubicBezTo>
                <a:cubicBezTo>
                  <a:pt x="184955" y="6125"/>
                  <a:pt x="185258" y="10284"/>
                  <a:pt x="185560" y="14518"/>
                </a:cubicBezTo>
                <a:cubicBezTo>
                  <a:pt x="174067" y="14518"/>
                  <a:pt x="162573" y="14745"/>
                  <a:pt x="151155" y="14897"/>
                </a:cubicBezTo>
                <a:cubicBezTo>
                  <a:pt x="149991" y="14927"/>
                  <a:pt x="148817" y="14936"/>
                  <a:pt x="147639" y="14936"/>
                </a:cubicBezTo>
                <a:cubicBezTo>
                  <a:pt x="145873" y="14936"/>
                  <a:pt x="144097" y="14915"/>
                  <a:pt x="142327" y="14915"/>
                </a:cubicBezTo>
                <a:cubicBezTo>
                  <a:pt x="139378" y="14915"/>
                  <a:pt x="136448" y="14972"/>
                  <a:pt x="133613" y="15275"/>
                </a:cubicBezTo>
                <a:cubicBezTo>
                  <a:pt x="132679" y="15390"/>
                  <a:pt x="131759" y="15439"/>
                  <a:pt x="130847" y="15439"/>
                </a:cubicBezTo>
                <a:cubicBezTo>
                  <a:pt x="126960" y="15439"/>
                  <a:pt x="123227" y="14540"/>
                  <a:pt x="119246" y="13989"/>
                </a:cubicBezTo>
                <a:cubicBezTo>
                  <a:pt x="114397" y="13296"/>
                  <a:pt x="109548" y="12921"/>
                  <a:pt x="104699" y="12921"/>
                </a:cubicBezTo>
                <a:cubicBezTo>
                  <a:pt x="104255" y="12921"/>
                  <a:pt x="103811" y="12924"/>
                  <a:pt x="103366" y="12931"/>
                </a:cubicBezTo>
                <a:cubicBezTo>
                  <a:pt x="101230" y="12978"/>
                  <a:pt x="97843" y="13741"/>
                  <a:pt x="94887" y="13741"/>
                </a:cubicBezTo>
                <a:cubicBezTo>
                  <a:pt x="93135" y="13741"/>
                  <a:pt x="91534" y="13472"/>
                  <a:pt x="90436" y="12628"/>
                </a:cubicBezTo>
                <a:cubicBezTo>
                  <a:pt x="90058" y="12250"/>
                  <a:pt x="89756" y="11796"/>
                  <a:pt x="89378" y="11418"/>
                </a:cubicBezTo>
                <a:cubicBezTo>
                  <a:pt x="88614" y="10420"/>
                  <a:pt x="87348" y="9832"/>
                  <a:pt x="86077" y="9832"/>
                </a:cubicBezTo>
                <a:cubicBezTo>
                  <a:pt x="85712" y="9832"/>
                  <a:pt x="85346" y="9880"/>
                  <a:pt x="84992" y="9982"/>
                </a:cubicBezTo>
                <a:cubicBezTo>
                  <a:pt x="84841" y="9150"/>
                  <a:pt x="84463" y="8394"/>
                  <a:pt x="83933" y="7713"/>
                </a:cubicBezTo>
                <a:lnTo>
                  <a:pt x="81589" y="7713"/>
                </a:lnTo>
                <a:cubicBezTo>
                  <a:pt x="81287" y="6806"/>
                  <a:pt x="81287" y="5747"/>
                  <a:pt x="81362" y="4689"/>
                </a:cubicBezTo>
                <a:cubicBezTo>
                  <a:pt x="78791" y="4537"/>
                  <a:pt x="76372" y="4310"/>
                  <a:pt x="73801" y="4235"/>
                </a:cubicBezTo>
                <a:cubicBezTo>
                  <a:pt x="73498" y="4235"/>
                  <a:pt x="73120" y="4235"/>
                  <a:pt x="72893" y="4159"/>
                </a:cubicBezTo>
                <a:cubicBezTo>
                  <a:pt x="72459" y="4139"/>
                  <a:pt x="72035" y="4125"/>
                  <a:pt x="71618" y="4125"/>
                </a:cubicBezTo>
                <a:cubicBezTo>
                  <a:pt x="70440" y="4125"/>
                  <a:pt x="69323" y="4242"/>
                  <a:pt x="68205" y="4689"/>
                </a:cubicBezTo>
                <a:cubicBezTo>
                  <a:pt x="66542" y="5445"/>
                  <a:pt x="65105" y="7335"/>
                  <a:pt x="65559" y="9150"/>
                </a:cubicBezTo>
                <a:lnTo>
                  <a:pt x="61551" y="9150"/>
                </a:lnTo>
                <a:cubicBezTo>
                  <a:pt x="61249" y="10586"/>
                  <a:pt x="61022" y="11872"/>
                  <a:pt x="60795" y="13309"/>
                </a:cubicBezTo>
                <a:cubicBezTo>
                  <a:pt x="58793" y="13491"/>
                  <a:pt x="56797" y="13563"/>
                  <a:pt x="54804" y="13563"/>
                </a:cubicBezTo>
                <a:cubicBezTo>
                  <a:pt x="50175" y="13563"/>
                  <a:pt x="45560" y="13172"/>
                  <a:pt x="40908" y="12855"/>
                </a:cubicBezTo>
                <a:cubicBezTo>
                  <a:pt x="36976" y="12855"/>
                  <a:pt x="32893" y="12250"/>
                  <a:pt x="28810" y="12250"/>
                </a:cubicBezTo>
                <a:cubicBezTo>
                  <a:pt x="28054" y="12250"/>
                  <a:pt x="27222" y="12250"/>
                  <a:pt x="26466" y="12023"/>
                </a:cubicBezTo>
                <a:cubicBezTo>
                  <a:pt x="25861" y="11796"/>
                  <a:pt x="25331" y="11494"/>
                  <a:pt x="24727" y="11343"/>
                </a:cubicBezTo>
                <a:cubicBezTo>
                  <a:pt x="24379" y="11236"/>
                  <a:pt x="24032" y="11190"/>
                  <a:pt x="23685" y="11190"/>
                </a:cubicBezTo>
                <a:cubicBezTo>
                  <a:pt x="22066" y="11190"/>
                  <a:pt x="20447" y="12179"/>
                  <a:pt x="18829" y="12552"/>
                </a:cubicBezTo>
                <a:cubicBezTo>
                  <a:pt x="17856" y="12844"/>
                  <a:pt x="16912" y="12927"/>
                  <a:pt x="15977" y="12927"/>
                </a:cubicBezTo>
                <a:cubicBezTo>
                  <a:pt x="14731" y="12927"/>
                  <a:pt x="13503" y="12779"/>
                  <a:pt x="12250" y="12779"/>
                </a:cubicBezTo>
                <a:cubicBezTo>
                  <a:pt x="9830" y="12779"/>
                  <a:pt x="7335" y="13233"/>
                  <a:pt x="4915" y="13535"/>
                </a:cubicBezTo>
                <a:cubicBezTo>
                  <a:pt x="3327" y="13687"/>
                  <a:pt x="1588" y="13762"/>
                  <a:pt x="0" y="13762"/>
                </a:cubicBezTo>
                <a:lnTo>
                  <a:pt x="0" y="109339"/>
                </a:lnTo>
                <a:lnTo>
                  <a:pt x="283104" y="109339"/>
                </a:lnTo>
                <a:lnTo>
                  <a:pt x="283104" y="11872"/>
                </a:lnTo>
                <a:lnTo>
                  <a:pt x="283179" y="11872"/>
                </a:lnTo>
                <a:cubicBezTo>
                  <a:pt x="282488" y="11844"/>
                  <a:pt x="281806" y="11827"/>
                  <a:pt x="281130" y="11827"/>
                </a:cubicBezTo>
                <a:cubicBezTo>
                  <a:pt x="279961" y="11827"/>
                  <a:pt x="278810" y="11879"/>
                  <a:pt x="277660" y="12023"/>
                </a:cubicBezTo>
                <a:cubicBezTo>
                  <a:pt x="274135" y="12230"/>
                  <a:pt x="270990" y="14585"/>
                  <a:pt x="267473" y="14585"/>
                </a:cubicBezTo>
                <a:cubicBezTo>
                  <a:pt x="267142" y="14585"/>
                  <a:pt x="266807" y="14564"/>
                  <a:pt x="266469" y="14518"/>
                </a:cubicBezTo>
                <a:cubicBezTo>
                  <a:pt x="263520" y="14140"/>
                  <a:pt x="261024" y="11872"/>
                  <a:pt x="258151" y="11721"/>
                </a:cubicBezTo>
                <a:cubicBezTo>
                  <a:pt x="257973" y="11706"/>
                  <a:pt x="257795" y="11699"/>
                  <a:pt x="257618" y="11699"/>
                </a:cubicBezTo>
                <a:cubicBezTo>
                  <a:pt x="254562" y="11699"/>
                  <a:pt x="251656" y="13789"/>
                  <a:pt x="248669" y="13789"/>
                </a:cubicBezTo>
                <a:cubicBezTo>
                  <a:pt x="248302" y="13789"/>
                  <a:pt x="247934" y="13757"/>
                  <a:pt x="247565" y="13687"/>
                </a:cubicBezTo>
                <a:cubicBezTo>
                  <a:pt x="246279" y="13384"/>
                  <a:pt x="245296" y="12855"/>
                  <a:pt x="244011" y="12326"/>
                </a:cubicBezTo>
                <a:cubicBezTo>
                  <a:pt x="241969" y="11569"/>
                  <a:pt x="239776" y="11569"/>
                  <a:pt x="237583" y="11494"/>
                </a:cubicBezTo>
                <a:cubicBezTo>
                  <a:pt x="225788" y="11191"/>
                  <a:pt x="213992" y="11040"/>
                  <a:pt x="202196" y="10738"/>
                </a:cubicBezTo>
                <a:cubicBezTo>
                  <a:pt x="201969" y="7184"/>
                  <a:pt x="201893" y="3554"/>
                  <a:pt x="201666" y="0"/>
                </a:cubicBezTo>
                <a:close/>
              </a:path>
            </a:pathLst>
          </a:custGeom>
          <a:solidFill>
            <a:srgbClr val="CBB38E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8" y="4207446"/>
            <a:ext cx="9160458" cy="993045"/>
          </a:xfrm>
          <a:custGeom>
            <a:rect b="b" l="l" r="r" t="t"/>
            <a:pathLst>
              <a:path extrusionOk="0" h="25370" w="274409">
                <a:moveTo>
                  <a:pt x="18666" y="0"/>
                </a:moveTo>
                <a:cubicBezTo>
                  <a:pt x="10872" y="0"/>
                  <a:pt x="3660" y="234"/>
                  <a:pt x="1" y="492"/>
                </a:cubicBezTo>
                <a:lnTo>
                  <a:pt x="1" y="25370"/>
                </a:lnTo>
                <a:lnTo>
                  <a:pt x="274408" y="25370"/>
                </a:lnTo>
                <a:lnTo>
                  <a:pt x="274408" y="16674"/>
                </a:lnTo>
                <a:lnTo>
                  <a:pt x="216109" y="12137"/>
                </a:lnTo>
                <a:lnTo>
                  <a:pt x="160910" y="12137"/>
                </a:lnTo>
                <a:cubicBezTo>
                  <a:pt x="155314" y="12137"/>
                  <a:pt x="97469" y="4802"/>
                  <a:pt x="36069" y="492"/>
                </a:cubicBezTo>
                <a:cubicBezTo>
                  <a:pt x="30793" y="134"/>
                  <a:pt x="24563" y="0"/>
                  <a:pt x="18666" y="0"/>
                </a:cubicBezTo>
                <a:close/>
              </a:path>
            </a:pathLst>
          </a:custGeom>
          <a:solidFill>
            <a:srgbClr val="CBB38E">
              <a:alpha val="4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505287" y="3955469"/>
            <a:ext cx="500694" cy="251984"/>
          </a:xfrm>
          <a:custGeom>
            <a:rect b="b" l="l" r="r" t="t"/>
            <a:pathLst>
              <a:path extrusionOk="0" h="31090" w="61776">
                <a:moveTo>
                  <a:pt x="41587" y="1"/>
                </a:moveTo>
                <a:cubicBezTo>
                  <a:pt x="41587" y="1"/>
                  <a:pt x="33916" y="7672"/>
                  <a:pt x="30686" y="18573"/>
                </a:cubicBezTo>
                <a:cubicBezTo>
                  <a:pt x="27859" y="8076"/>
                  <a:pt x="21803" y="405"/>
                  <a:pt x="21803" y="404"/>
                </a:cubicBezTo>
                <a:lnTo>
                  <a:pt x="21803" y="404"/>
                </a:lnTo>
                <a:cubicBezTo>
                  <a:pt x="21803" y="405"/>
                  <a:pt x="26648" y="10902"/>
                  <a:pt x="27456" y="22207"/>
                </a:cubicBezTo>
                <a:cubicBezTo>
                  <a:pt x="21803" y="11710"/>
                  <a:pt x="8883" y="6057"/>
                  <a:pt x="8883" y="6057"/>
                </a:cubicBezTo>
                <a:lnTo>
                  <a:pt x="8883" y="6057"/>
                </a:lnTo>
                <a:cubicBezTo>
                  <a:pt x="8883" y="6057"/>
                  <a:pt x="19381" y="13728"/>
                  <a:pt x="23822" y="23015"/>
                </a:cubicBezTo>
                <a:cubicBezTo>
                  <a:pt x="14939" y="15747"/>
                  <a:pt x="1" y="14132"/>
                  <a:pt x="0" y="14132"/>
                </a:cubicBezTo>
                <a:lnTo>
                  <a:pt x="0" y="14132"/>
                </a:lnTo>
                <a:cubicBezTo>
                  <a:pt x="0" y="14132"/>
                  <a:pt x="18977" y="19785"/>
                  <a:pt x="24629" y="31090"/>
                </a:cubicBezTo>
                <a:lnTo>
                  <a:pt x="35531" y="31090"/>
                </a:lnTo>
                <a:cubicBezTo>
                  <a:pt x="41587" y="18977"/>
                  <a:pt x="61775" y="14940"/>
                  <a:pt x="61775" y="14940"/>
                </a:cubicBezTo>
                <a:lnTo>
                  <a:pt x="61775" y="14940"/>
                </a:lnTo>
                <a:cubicBezTo>
                  <a:pt x="61775" y="14940"/>
                  <a:pt x="47240" y="14940"/>
                  <a:pt x="37550" y="22611"/>
                </a:cubicBezTo>
                <a:cubicBezTo>
                  <a:pt x="43202" y="12921"/>
                  <a:pt x="54103" y="6461"/>
                  <a:pt x="54104" y="6461"/>
                </a:cubicBezTo>
                <a:lnTo>
                  <a:pt x="54104" y="6461"/>
                </a:lnTo>
                <a:cubicBezTo>
                  <a:pt x="54103" y="6461"/>
                  <a:pt x="40376" y="10902"/>
                  <a:pt x="33916" y="20996"/>
                </a:cubicBezTo>
                <a:cubicBezTo>
                  <a:pt x="35935" y="10095"/>
                  <a:pt x="41587" y="1"/>
                  <a:pt x="41587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63369" y="4032377"/>
            <a:ext cx="341934" cy="175073"/>
          </a:xfrm>
          <a:custGeom>
            <a:rect b="b" l="l" r="r" t="t"/>
            <a:pathLst>
              <a:path extrusionOk="0" h="51682" w="100940">
                <a:moveTo>
                  <a:pt x="67428" y="1"/>
                </a:moveTo>
                <a:cubicBezTo>
                  <a:pt x="67427" y="2"/>
                  <a:pt x="55315" y="12518"/>
                  <a:pt x="49662" y="31494"/>
                </a:cubicBezTo>
                <a:cubicBezTo>
                  <a:pt x="45221" y="14133"/>
                  <a:pt x="35128" y="1213"/>
                  <a:pt x="35127" y="1212"/>
                </a:cubicBezTo>
                <a:lnTo>
                  <a:pt x="35127" y="1212"/>
                </a:lnTo>
                <a:cubicBezTo>
                  <a:pt x="35127" y="1213"/>
                  <a:pt x="42395" y="18978"/>
                  <a:pt x="44413" y="37550"/>
                </a:cubicBezTo>
                <a:cubicBezTo>
                  <a:pt x="34723" y="20593"/>
                  <a:pt x="13729" y="10903"/>
                  <a:pt x="13728" y="10902"/>
                </a:cubicBezTo>
                <a:lnTo>
                  <a:pt x="13728" y="10902"/>
                </a:lnTo>
                <a:cubicBezTo>
                  <a:pt x="13729" y="10903"/>
                  <a:pt x="31090" y="23419"/>
                  <a:pt x="38761" y="39569"/>
                </a:cubicBezTo>
                <a:cubicBezTo>
                  <a:pt x="24226" y="26245"/>
                  <a:pt x="1" y="24226"/>
                  <a:pt x="0" y="24226"/>
                </a:cubicBezTo>
                <a:lnTo>
                  <a:pt x="0" y="24226"/>
                </a:lnTo>
                <a:cubicBezTo>
                  <a:pt x="1" y="24226"/>
                  <a:pt x="30282" y="32705"/>
                  <a:pt x="39568" y="51682"/>
                </a:cubicBezTo>
                <a:lnTo>
                  <a:pt x="58141" y="51682"/>
                </a:lnTo>
                <a:cubicBezTo>
                  <a:pt x="67428" y="32302"/>
                  <a:pt x="100939" y="25034"/>
                  <a:pt x="100939" y="25034"/>
                </a:cubicBezTo>
                <a:lnTo>
                  <a:pt x="100939" y="25034"/>
                </a:lnTo>
                <a:cubicBezTo>
                  <a:pt x="100939" y="25034"/>
                  <a:pt x="76310" y="25034"/>
                  <a:pt x="60967" y="37550"/>
                </a:cubicBezTo>
                <a:cubicBezTo>
                  <a:pt x="69446" y="22208"/>
                  <a:pt x="88422" y="10903"/>
                  <a:pt x="88423" y="10902"/>
                </a:cubicBezTo>
                <a:lnTo>
                  <a:pt x="88423" y="10902"/>
                </a:lnTo>
                <a:cubicBezTo>
                  <a:pt x="88422" y="10903"/>
                  <a:pt x="66216" y="18574"/>
                  <a:pt x="55315" y="35128"/>
                </a:cubicBezTo>
                <a:cubicBezTo>
                  <a:pt x="58949" y="16555"/>
                  <a:pt x="67427" y="2"/>
                  <a:pt x="67428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 txBox="1"/>
          <p:nvPr>
            <p:ph type="title"/>
          </p:nvPr>
        </p:nvSpPr>
        <p:spPr>
          <a:xfrm>
            <a:off x="747275" y="571500"/>
            <a:ext cx="76659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4" name="Google Shape;214;p22"/>
          <p:cNvGrpSpPr/>
          <p:nvPr/>
        </p:nvGrpSpPr>
        <p:grpSpPr>
          <a:xfrm>
            <a:off x="-881306" y="873609"/>
            <a:ext cx="3015341" cy="1108330"/>
            <a:chOff x="4142000" y="2111475"/>
            <a:chExt cx="2307777" cy="848255"/>
          </a:xfrm>
        </p:grpSpPr>
        <p:sp>
          <p:nvSpPr>
            <p:cNvPr id="215" name="Google Shape;215;p22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22"/>
          <p:cNvGrpSpPr/>
          <p:nvPr/>
        </p:nvGrpSpPr>
        <p:grpSpPr>
          <a:xfrm flipH="1">
            <a:off x="6398044" y="-128191"/>
            <a:ext cx="3015341" cy="1108330"/>
            <a:chOff x="4142000" y="2111475"/>
            <a:chExt cx="2307777" cy="848255"/>
          </a:xfrm>
        </p:grpSpPr>
        <p:sp>
          <p:nvSpPr>
            <p:cNvPr id="218" name="Google Shape;218;p22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2"/>
          <p:cNvSpPr txBox="1"/>
          <p:nvPr>
            <p:ph idx="1" type="subTitle"/>
          </p:nvPr>
        </p:nvSpPr>
        <p:spPr>
          <a:xfrm>
            <a:off x="768325" y="1186550"/>
            <a:ext cx="76659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2"/>
          <p:cNvSpPr txBox="1"/>
          <p:nvPr>
            <p:ph idx="2" type="title"/>
          </p:nvPr>
        </p:nvSpPr>
        <p:spPr>
          <a:xfrm>
            <a:off x="1011950" y="16780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2" name="Google Shape;222;p22"/>
          <p:cNvSpPr txBox="1"/>
          <p:nvPr>
            <p:ph idx="3" type="subTitle"/>
          </p:nvPr>
        </p:nvSpPr>
        <p:spPr>
          <a:xfrm>
            <a:off x="1011950" y="1886975"/>
            <a:ext cx="4855500" cy="29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23" name="Google Shape;223;p22"/>
          <p:cNvSpPr txBox="1"/>
          <p:nvPr>
            <p:ph idx="4" type="title"/>
          </p:nvPr>
        </p:nvSpPr>
        <p:spPr>
          <a:xfrm>
            <a:off x="5964950" y="16780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4" name="Google Shape;224;p22"/>
          <p:cNvSpPr txBox="1"/>
          <p:nvPr>
            <p:ph idx="5" type="subTitle"/>
          </p:nvPr>
        </p:nvSpPr>
        <p:spPr>
          <a:xfrm>
            <a:off x="5383925" y="1887025"/>
            <a:ext cx="2740800" cy="13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title"/>
          </p:nvPr>
        </p:nvSpPr>
        <p:spPr>
          <a:xfrm>
            <a:off x="747275" y="571500"/>
            <a:ext cx="76659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7" name="Google Shape;227;p23"/>
          <p:cNvGrpSpPr/>
          <p:nvPr/>
        </p:nvGrpSpPr>
        <p:grpSpPr>
          <a:xfrm>
            <a:off x="6577344" y="111584"/>
            <a:ext cx="3015341" cy="1108330"/>
            <a:chOff x="4142000" y="2111475"/>
            <a:chExt cx="2307777" cy="848255"/>
          </a:xfrm>
        </p:grpSpPr>
        <p:sp>
          <p:nvSpPr>
            <p:cNvPr id="228" name="Google Shape;228;p23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3"/>
          <p:cNvGrpSpPr/>
          <p:nvPr/>
        </p:nvGrpSpPr>
        <p:grpSpPr>
          <a:xfrm flipH="1">
            <a:off x="-493556" y="-128191"/>
            <a:ext cx="3015341" cy="1108330"/>
            <a:chOff x="4142000" y="2111475"/>
            <a:chExt cx="2307777" cy="848255"/>
          </a:xfrm>
        </p:grpSpPr>
        <p:sp>
          <p:nvSpPr>
            <p:cNvPr id="231" name="Google Shape;231;p23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3"/>
          <p:cNvGrpSpPr/>
          <p:nvPr/>
        </p:nvGrpSpPr>
        <p:grpSpPr>
          <a:xfrm>
            <a:off x="-438051" y="3853270"/>
            <a:ext cx="9714267" cy="1668145"/>
            <a:chOff x="368533" y="3342383"/>
            <a:chExt cx="6873464" cy="1180319"/>
          </a:xfrm>
        </p:grpSpPr>
        <p:sp>
          <p:nvSpPr>
            <p:cNvPr id="234" name="Google Shape;234;p23"/>
            <p:cNvSpPr/>
            <p:nvPr/>
          </p:nvSpPr>
          <p:spPr>
            <a:xfrm>
              <a:off x="381773" y="3342383"/>
              <a:ext cx="6860225" cy="1051600"/>
            </a:xfrm>
            <a:custGeom>
              <a:rect b="b" l="l" r="r" t="t"/>
              <a:pathLst>
                <a:path extrusionOk="0" h="32666" w="274409">
                  <a:moveTo>
                    <a:pt x="120229" y="0"/>
                  </a:moveTo>
                  <a:cubicBezTo>
                    <a:pt x="120229" y="0"/>
                    <a:pt x="107072" y="0"/>
                    <a:pt x="104803" y="605"/>
                  </a:cubicBezTo>
                  <a:cubicBezTo>
                    <a:pt x="102535" y="1286"/>
                    <a:pt x="95881" y="4235"/>
                    <a:pt x="95200" y="4386"/>
                  </a:cubicBezTo>
                  <a:cubicBezTo>
                    <a:pt x="94898" y="4537"/>
                    <a:pt x="93839" y="4764"/>
                    <a:pt x="92629" y="5066"/>
                  </a:cubicBezTo>
                  <a:cubicBezTo>
                    <a:pt x="91495" y="5369"/>
                    <a:pt x="90739" y="6276"/>
                    <a:pt x="90588" y="7335"/>
                  </a:cubicBezTo>
                  <a:cubicBezTo>
                    <a:pt x="71457" y="7713"/>
                    <a:pt x="40833" y="8847"/>
                    <a:pt x="29944" y="8847"/>
                  </a:cubicBezTo>
                  <a:cubicBezTo>
                    <a:pt x="19283" y="8847"/>
                    <a:pt x="7411" y="11342"/>
                    <a:pt x="2496" y="12552"/>
                  </a:cubicBezTo>
                  <a:lnTo>
                    <a:pt x="1" y="12552"/>
                  </a:lnTo>
                  <a:lnTo>
                    <a:pt x="1" y="26314"/>
                  </a:lnTo>
                  <a:lnTo>
                    <a:pt x="1" y="32666"/>
                  </a:lnTo>
                  <a:lnTo>
                    <a:pt x="274408" y="32666"/>
                  </a:lnTo>
                  <a:lnTo>
                    <a:pt x="274408" y="26314"/>
                  </a:lnTo>
                  <a:lnTo>
                    <a:pt x="274408" y="14367"/>
                  </a:lnTo>
                  <a:lnTo>
                    <a:pt x="274408" y="6957"/>
                  </a:lnTo>
                  <a:cubicBezTo>
                    <a:pt x="268701" y="6856"/>
                    <a:pt x="265928" y="4055"/>
                    <a:pt x="262914" y="4055"/>
                  </a:cubicBezTo>
                  <a:cubicBezTo>
                    <a:pt x="261415" y="4055"/>
                    <a:pt x="259857" y="4747"/>
                    <a:pt x="257849" y="6806"/>
                  </a:cubicBezTo>
                  <a:cubicBezTo>
                    <a:pt x="256790" y="7940"/>
                    <a:pt x="255807" y="8772"/>
                    <a:pt x="254900" y="9301"/>
                  </a:cubicBezTo>
                  <a:cubicBezTo>
                    <a:pt x="252623" y="8913"/>
                    <a:pt x="250066" y="8650"/>
                    <a:pt x="247071" y="8650"/>
                  </a:cubicBezTo>
                  <a:cubicBezTo>
                    <a:pt x="245392" y="8650"/>
                    <a:pt x="243574" y="8733"/>
                    <a:pt x="241591" y="8923"/>
                  </a:cubicBezTo>
                  <a:cubicBezTo>
                    <a:pt x="239060" y="9191"/>
                    <a:pt x="236153" y="9306"/>
                    <a:pt x="232963" y="9306"/>
                  </a:cubicBezTo>
                  <a:cubicBezTo>
                    <a:pt x="228054" y="9306"/>
                    <a:pt x="222475" y="9033"/>
                    <a:pt x="216563" y="8620"/>
                  </a:cubicBezTo>
                  <a:cubicBezTo>
                    <a:pt x="217017" y="7259"/>
                    <a:pt x="217092" y="5066"/>
                    <a:pt x="214219" y="4008"/>
                  </a:cubicBezTo>
                  <a:cubicBezTo>
                    <a:pt x="212508" y="3401"/>
                    <a:pt x="210637" y="3197"/>
                    <a:pt x="208674" y="3197"/>
                  </a:cubicBezTo>
                  <a:cubicBezTo>
                    <a:pt x="205257" y="3197"/>
                    <a:pt x="201563" y="3816"/>
                    <a:pt x="197961" y="4008"/>
                  </a:cubicBezTo>
                  <a:cubicBezTo>
                    <a:pt x="195391" y="4083"/>
                    <a:pt x="193878" y="5444"/>
                    <a:pt x="193046" y="6730"/>
                  </a:cubicBezTo>
                  <a:cubicBezTo>
                    <a:pt x="185636" y="6125"/>
                    <a:pt x="178528" y="5520"/>
                    <a:pt x="172404" y="5218"/>
                  </a:cubicBezTo>
                  <a:cubicBezTo>
                    <a:pt x="171269" y="3176"/>
                    <a:pt x="169833" y="1588"/>
                    <a:pt x="167867" y="1588"/>
                  </a:cubicBezTo>
                  <a:cubicBezTo>
                    <a:pt x="166052" y="1588"/>
                    <a:pt x="165144" y="3100"/>
                    <a:pt x="164766" y="5066"/>
                  </a:cubicBezTo>
                  <a:cubicBezTo>
                    <a:pt x="161364" y="5066"/>
                    <a:pt x="157734" y="5066"/>
                    <a:pt x="154105" y="5142"/>
                  </a:cubicBezTo>
                  <a:cubicBezTo>
                    <a:pt x="153575" y="4310"/>
                    <a:pt x="152592" y="3705"/>
                    <a:pt x="150702" y="3705"/>
                  </a:cubicBezTo>
                  <a:cubicBezTo>
                    <a:pt x="148660" y="3705"/>
                    <a:pt x="147450" y="4386"/>
                    <a:pt x="146921" y="5369"/>
                  </a:cubicBezTo>
                  <a:cubicBezTo>
                    <a:pt x="142082" y="5520"/>
                    <a:pt x="137242" y="5747"/>
                    <a:pt x="132554" y="5974"/>
                  </a:cubicBezTo>
                  <a:lnTo>
                    <a:pt x="130664" y="3100"/>
                  </a:lnTo>
                  <a:lnTo>
                    <a:pt x="120229" y="0"/>
                  </a:ln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68533" y="3713602"/>
              <a:ext cx="6867775" cy="809100"/>
            </a:xfrm>
            <a:custGeom>
              <a:rect b="b" l="l" r="r" t="t"/>
              <a:pathLst>
                <a:path extrusionOk="0" h="32364" w="274711">
                  <a:moveTo>
                    <a:pt x="154483" y="0"/>
                  </a:moveTo>
                  <a:lnTo>
                    <a:pt x="144048" y="3857"/>
                  </a:lnTo>
                  <a:lnTo>
                    <a:pt x="141099" y="9377"/>
                  </a:lnTo>
                  <a:lnTo>
                    <a:pt x="142082" y="16636"/>
                  </a:lnTo>
                  <a:lnTo>
                    <a:pt x="126883" y="16636"/>
                  </a:lnTo>
                  <a:cubicBezTo>
                    <a:pt x="126883" y="16636"/>
                    <a:pt x="131647" y="4613"/>
                    <a:pt x="123934" y="4613"/>
                  </a:cubicBezTo>
                  <a:cubicBezTo>
                    <a:pt x="116221" y="4613"/>
                    <a:pt x="122800" y="16636"/>
                    <a:pt x="122800" y="16636"/>
                  </a:cubicBezTo>
                  <a:lnTo>
                    <a:pt x="109643" y="16636"/>
                  </a:lnTo>
                  <a:cubicBezTo>
                    <a:pt x="109643" y="16636"/>
                    <a:pt x="111836" y="1966"/>
                    <a:pt x="106769" y="1966"/>
                  </a:cubicBezTo>
                  <a:cubicBezTo>
                    <a:pt x="101552" y="1966"/>
                    <a:pt x="99662" y="16333"/>
                    <a:pt x="99662" y="16333"/>
                  </a:cubicBezTo>
                  <a:cubicBezTo>
                    <a:pt x="99662" y="16333"/>
                    <a:pt x="94688" y="16602"/>
                    <a:pt x="90812" y="16602"/>
                  </a:cubicBezTo>
                  <a:cubicBezTo>
                    <a:pt x="88874" y="16602"/>
                    <a:pt x="87210" y="16535"/>
                    <a:pt x="86580" y="16333"/>
                  </a:cubicBezTo>
                  <a:cubicBezTo>
                    <a:pt x="84614" y="15653"/>
                    <a:pt x="82724" y="12477"/>
                    <a:pt x="82724" y="12477"/>
                  </a:cubicBezTo>
                  <a:cubicBezTo>
                    <a:pt x="82724" y="12477"/>
                    <a:pt x="82195" y="5369"/>
                    <a:pt x="76599" y="4991"/>
                  </a:cubicBezTo>
                  <a:cubicBezTo>
                    <a:pt x="73000" y="4751"/>
                    <a:pt x="69280" y="3994"/>
                    <a:pt x="65863" y="3994"/>
                  </a:cubicBezTo>
                  <a:cubicBezTo>
                    <a:pt x="63895" y="3994"/>
                    <a:pt x="62027" y="4245"/>
                    <a:pt x="60342" y="4991"/>
                  </a:cubicBezTo>
                  <a:cubicBezTo>
                    <a:pt x="55578" y="7184"/>
                    <a:pt x="58527" y="12477"/>
                    <a:pt x="58527" y="12477"/>
                  </a:cubicBezTo>
                  <a:lnTo>
                    <a:pt x="42194" y="11872"/>
                  </a:lnTo>
                  <a:lnTo>
                    <a:pt x="25937" y="14216"/>
                  </a:lnTo>
                  <a:cubicBezTo>
                    <a:pt x="25937" y="14216"/>
                    <a:pt x="25567" y="14426"/>
                    <a:pt x="24850" y="14426"/>
                  </a:cubicBezTo>
                  <a:cubicBezTo>
                    <a:pt x="23416" y="14426"/>
                    <a:pt x="20593" y="13586"/>
                    <a:pt x="16560" y="8545"/>
                  </a:cubicBezTo>
                  <a:cubicBezTo>
                    <a:pt x="14544" y="6024"/>
                    <a:pt x="12981" y="5184"/>
                    <a:pt x="11477" y="5184"/>
                  </a:cubicBezTo>
                  <a:cubicBezTo>
                    <a:pt x="8470" y="5184"/>
                    <a:pt x="5697" y="8545"/>
                    <a:pt x="1" y="8545"/>
                  </a:cubicBezTo>
                  <a:lnTo>
                    <a:pt x="1" y="32364"/>
                  </a:lnTo>
                  <a:lnTo>
                    <a:pt x="274711" y="32364"/>
                  </a:lnTo>
                  <a:lnTo>
                    <a:pt x="274711" y="15350"/>
                  </a:lnTo>
                  <a:lnTo>
                    <a:pt x="230854" y="15350"/>
                  </a:lnTo>
                  <a:cubicBezTo>
                    <a:pt x="230854" y="15350"/>
                    <a:pt x="221856" y="14745"/>
                    <a:pt x="215126" y="11948"/>
                  </a:cubicBezTo>
                  <a:cubicBezTo>
                    <a:pt x="213345" y="11196"/>
                    <a:pt x="211880" y="10894"/>
                    <a:pt x="210550" y="10894"/>
                  </a:cubicBezTo>
                  <a:cubicBezTo>
                    <a:pt x="206795" y="10894"/>
                    <a:pt x="204110" y="13294"/>
                    <a:pt x="198415" y="14745"/>
                  </a:cubicBezTo>
                  <a:cubicBezTo>
                    <a:pt x="190778" y="16711"/>
                    <a:pt x="181099" y="17997"/>
                    <a:pt x="181099" y="17997"/>
                  </a:cubicBezTo>
                  <a:lnTo>
                    <a:pt x="182990" y="13157"/>
                  </a:lnTo>
                  <a:lnTo>
                    <a:pt x="183746" y="11721"/>
                  </a:lnTo>
                  <a:cubicBezTo>
                    <a:pt x="184880" y="9679"/>
                    <a:pt x="183973" y="6806"/>
                    <a:pt x="182082" y="6276"/>
                  </a:cubicBezTo>
                  <a:cubicBezTo>
                    <a:pt x="180797" y="5898"/>
                    <a:pt x="179814" y="5596"/>
                    <a:pt x="179511" y="5520"/>
                  </a:cubicBezTo>
                  <a:cubicBezTo>
                    <a:pt x="178831" y="5293"/>
                    <a:pt x="172177" y="1740"/>
                    <a:pt x="169908" y="832"/>
                  </a:cubicBezTo>
                  <a:cubicBezTo>
                    <a:pt x="167564" y="0"/>
                    <a:pt x="154483" y="0"/>
                    <a:pt x="154483" y="0"/>
                  </a:cubicBez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3"/>
          <p:cNvSpPr/>
          <p:nvPr/>
        </p:nvSpPr>
        <p:spPr>
          <a:xfrm>
            <a:off x="402101" y="2893251"/>
            <a:ext cx="742412" cy="1359560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16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 flipH="1">
            <a:off x="7901648" y="2229444"/>
            <a:ext cx="1104933" cy="2023361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16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5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4"/>
          <p:cNvGrpSpPr/>
          <p:nvPr/>
        </p:nvGrpSpPr>
        <p:grpSpPr>
          <a:xfrm>
            <a:off x="-35297" y="2143440"/>
            <a:ext cx="9273077" cy="3762067"/>
            <a:chOff x="230550" y="1707200"/>
            <a:chExt cx="7085175" cy="2914975"/>
          </a:xfrm>
        </p:grpSpPr>
        <p:sp>
          <p:nvSpPr>
            <p:cNvPr id="240" name="Google Shape;240;p24"/>
            <p:cNvSpPr/>
            <p:nvPr/>
          </p:nvSpPr>
          <p:spPr>
            <a:xfrm>
              <a:off x="236225" y="1888675"/>
              <a:ext cx="7079500" cy="2733500"/>
            </a:xfrm>
            <a:custGeom>
              <a:rect b="b" l="l" r="r" t="t"/>
              <a:pathLst>
                <a:path extrusionOk="0" h="109340" w="283180">
                  <a:moveTo>
                    <a:pt x="198415" y="0"/>
                  </a:moveTo>
                  <a:lnTo>
                    <a:pt x="198415" y="5142"/>
                  </a:lnTo>
                  <a:lnTo>
                    <a:pt x="192214" y="5142"/>
                  </a:lnTo>
                  <a:cubicBezTo>
                    <a:pt x="192214" y="3932"/>
                    <a:pt x="191987" y="2723"/>
                    <a:pt x="191609" y="1664"/>
                  </a:cubicBezTo>
                  <a:cubicBezTo>
                    <a:pt x="191042" y="1645"/>
                    <a:pt x="190466" y="1636"/>
                    <a:pt x="189884" y="1636"/>
                  </a:cubicBezTo>
                  <a:cubicBezTo>
                    <a:pt x="188141" y="1636"/>
                    <a:pt x="186354" y="1721"/>
                    <a:pt x="184653" y="1891"/>
                  </a:cubicBezTo>
                  <a:cubicBezTo>
                    <a:pt x="184955" y="6125"/>
                    <a:pt x="185258" y="10284"/>
                    <a:pt x="185560" y="14518"/>
                  </a:cubicBezTo>
                  <a:cubicBezTo>
                    <a:pt x="174067" y="14518"/>
                    <a:pt x="162573" y="14745"/>
                    <a:pt x="151155" y="14897"/>
                  </a:cubicBezTo>
                  <a:cubicBezTo>
                    <a:pt x="149991" y="14927"/>
                    <a:pt x="148817" y="14936"/>
                    <a:pt x="147639" y="14936"/>
                  </a:cubicBezTo>
                  <a:cubicBezTo>
                    <a:pt x="145873" y="14936"/>
                    <a:pt x="144097" y="14915"/>
                    <a:pt x="142327" y="14915"/>
                  </a:cubicBezTo>
                  <a:cubicBezTo>
                    <a:pt x="139378" y="14915"/>
                    <a:pt x="136448" y="14972"/>
                    <a:pt x="133613" y="15275"/>
                  </a:cubicBezTo>
                  <a:cubicBezTo>
                    <a:pt x="132679" y="15390"/>
                    <a:pt x="131759" y="15439"/>
                    <a:pt x="130847" y="15439"/>
                  </a:cubicBezTo>
                  <a:cubicBezTo>
                    <a:pt x="126960" y="15439"/>
                    <a:pt x="123227" y="14540"/>
                    <a:pt x="119246" y="13989"/>
                  </a:cubicBezTo>
                  <a:cubicBezTo>
                    <a:pt x="114397" y="13296"/>
                    <a:pt x="109548" y="12921"/>
                    <a:pt x="104699" y="12921"/>
                  </a:cubicBezTo>
                  <a:cubicBezTo>
                    <a:pt x="104255" y="12921"/>
                    <a:pt x="103811" y="12924"/>
                    <a:pt x="103366" y="12931"/>
                  </a:cubicBezTo>
                  <a:cubicBezTo>
                    <a:pt x="101230" y="12978"/>
                    <a:pt x="97843" y="13741"/>
                    <a:pt x="94887" y="13741"/>
                  </a:cubicBezTo>
                  <a:cubicBezTo>
                    <a:pt x="93135" y="13741"/>
                    <a:pt x="91534" y="13472"/>
                    <a:pt x="90436" y="12628"/>
                  </a:cubicBezTo>
                  <a:cubicBezTo>
                    <a:pt x="90058" y="12250"/>
                    <a:pt x="89756" y="11796"/>
                    <a:pt x="89378" y="11418"/>
                  </a:cubicBezTo>
                  <a:cubicBezTo>
                    <a:pt x="88614" y="10420"/>
                    <a:pt x="87348" y="9832"/>
                    <a:pt x="86077" y="9832"/>
                  </a:cubicBezTo>
                  <a:cubicBezTo>
                    <a:pt x="85712" y="9832"/>
                    <a:pt x="85346" y="9880"/>
                    <a:pt x="84992" y="9982"/>
                  </a:cubicBezTo>
                  <a:cubicBezTo>
                    <a:pt x="84841" y="9150"/>
                    <a:pt x="84463" y="8394"/>
                    <a:pt x="83933" y="7713"/>
                  </a:cubicBezTo>
                  <a:lnTo>
                    <a:pt x="81589" y="7713"/>
                  </a:lnTo>
                  <a:cubicBezTo>
                    <a:pt x="81287" y="6806"/>
                    <a:pt x="81287" y="5747"/>
                    <a:pt x="81362" y="4689"/>
                  </a:cubicBezTo>
                  <a:cubicBezTo>
                    <a:pt x="78791" y="4537"/>
                    <a:pt x="76372" y="4310"/>
                    <a:pt x="73801" y="4235"/>
                  </a:cubicBezTo>
                  <a:cubicBezTo>
                    <a:pt x="73498" y="4235"/>
                    <a:pt x="73120" y="4235"/>
                    <a:pt x="72893" y="4159"/>
                  </a:cubicBezTo>
                  <a:cubicBezTo>
                    <a:pt x="72459" y="4139"/>
                    <a:pt x="72035" y="4125"/>
                    <a:pt x="71618" y="4125"/>
                  </a:cubicBezTo>
                  <a:cubicBezTo>
                    <a:pt x="70440" y="4125"/>
                    <a:pt x="69323" y="4242"/>
                    <a:pt x="68205" y="4689"/>
                  </a:cubicBezTo>
                  <a:cubicBezTo>
                    <a:pt x="66542" y="5445"/>
                    <a:pt x="65105" y="7335"/>
                    <a:pt x="65559" y="9150"/>
                  </a:cubicBezTo>
                  <a:lnTo>
                    <a:pt x="61551" y="9150"/>
                  </a:lnTo>
                  <a:cubicBezTo>
                    <a:pt x="61249" y="10586"/>
                    <a:pt x="61022" y="11872"/>
                    <a:pt x="60795" y="13309"/>
                  </a:cubicBezTo>
                  <a:cubicBezTo>
                    <a:pt x="58793" y="13491"/>
                    <a:pt x="56797" y="13563"/>
                    <a:pt x="54804" y="13563"/>
                  </a:cubicBezTo>
                  <a:cubicBezTo>
                    <a:pt x="50175" y="13563"/>
                    <a:pt x="45560" y="13172"/>
                    <a:pt x="40908" y="12855"/>
                  </a:cubicBezTo>
                  <a:cubicBezTo>
                    <a:pt x="36976" y="12855"/>
                    <a:pt x="32893" y="12250"/>
                    <a:pt x="28810" y="12250"/>
                  </a:cubicBezTo>
                  <a:cubicBezTo>
                    <a:pt x="28054" y="12250"/>
                    <a:pt x="27222" y="12250"/>
                    <a:pt x="26466" y="12023"/>
                  </a:cubicBezTo>
                  <a:cubicBezTo>
                    <a:pt x="25861" y="11796"/>
                    <a:pt x="25331" y="11494"/>
                    <a:pt x="24727" y="11343"/>
                  </a:cubicBezTo>
                  <a:cubicBezTo>
                    <a:pt x="24379" y="11236"/>
                    <a:pt x="24032" y="11190"/>
                    <a:pt x="23685" y="11190"/>
                  </a:cubicBezTo>
                  <a:cubicBezTo>
                    <a:pt x="22066" y="11190"/>
                    <a:pt x="20447" y="12179"/>
                    <a:pt x="18829" y="12552"/>
                  </a:cubicBezTo>
                  <a:cubicBezTo>
                    <a:pt x="17856" y="12844"/>
                    <a:pt x="16912" y="12927"/>
                    <a:pt x="15977" y="12927"/>
                  </a:cubicBezTo>
                  <a:cubicBezTo>
                    <a:pt x="14731" y="12927"/>
                    <a:pt x="13503" y="12779"/>
                    <a:pt x="12250" y="12779"/>
                  </a:cubicBezTo>
                  <a:cubicBezTo>
                    <a:pt x="9830" y="12779"/>
                    <a:pt x="7335" y="13233"/>
                    <a:pt x="4915" y="13535"/>
                  </a:cubicBezTo>
                  <a:cubicBezTo>
                    <a:pt x="3327" y="13687"/>
                    <a:pt x="1588" y="13762"/>
                    <a:pt x="0" y="13762"/>
                  </a:cubicBezTo>
                  <a:lnTo>
                    <a:pt x="0" y="109339"/>
                  </a:lnTo>
                  <a:lnTo>
                    <a:pt x="283104" y="109339"/>
                  </a:lnTo>
                  <a:lnTo>
                    <a:pt x="283104" y="11872"/>
                  </a:lnTo>
                  <a:lnTo>
                    <a:pt x="283179" y="11872"/>
                  </a:lnTo>
                  <a:cubicBezTo>
                    <a:pt x="282488" y="11844"/>
                    <a:pt x="281806" y="11827"/>
                    <a:pt x="281130" y="11827"/>
                  </a:cubicBezTo>
                  <a:cubicBezTo>
                    <a:pt x="279961" y="11827"/>
                    <a:pt x="278810" y="11879"/>
                    <a:pt x="277660" y="12023"/>
                  </a:cubicBezTo>
                  <a:cubicBezTo>
                    <a:pt x="274135" y="12230"/>
                    <a:pt x="270990" y="14585"/>
                    <a:pt x="267473" y="14585"/>
                  </a:cubicBezTo>
                  <a:cubicBezTo>
                    <a:pt x="267142" y="14585"/>
                    <a:pt x="266807" y="14564"/>
                    <a:pt x="266469" y="14518"/>
                  </a:cubicBezTo>
                  <a:cubicBezTo>
                    <a:pt x="263520" y="14140"/>
                    <a:pt x="261024" y="11872"/>
                    <a:pt x="258151" y="11721"/>
                  </a:cubicBezTo>
                  <a:cubicBezTo>
                    <a:pt x="257973" y="11706"/>
                    <a:pt x="257795" y="11699"/>
                    <a:pt x="257618" y="11699"/>
                  </a:cubicBezTo>
                  <a:cubicBezTo>
                    <a:pt x="254562" y="11699"/>
                    <a:pt x="251656" y="13789"/>
                    <a:pt x="248669" y="13789"/>
                  </a:cubicBezTo>
                  <a:cubicBezTo>
                    <a:pt x="248302" y="13789"/>
                    <a:pt x="247934" y="13757"/>
                    <a:pt x="247565" y="13687"/>
                  </a:cubicBezTo>
                  <a:cubicBezTo>
                    <a:pt x="246279" y="13384"/>
                    <a:pt x="245296" y="12855"/>
                    <a:pt x="244011" y="12326"/>
                  </a:cubicBezTo>
                  <a:cubicBezTo>
                    <a:pt x="241969" y="11569"/>
                    <a:pt x="239776" y="11569"/>
                    <a:pt x="237583" y="11494"/>
                  </a:cubicBezTo>
                  <a:cubicBezTo>
                    <a:pt x="225788" y="11191"/>
                    <a:pt x="213992" y="11040"/>
                    <a:pt x="202196" y="10738"/>
                  </a:cubicBezTo>
                  <a:cubicBezTo>
                    <a:pt x="201969" y="7184"/>
                    <a:pt x="201893" y="3554"/>
                    <a:pt x="201666" y="0"/>
                  </a:cubicBezTo>
                  <a:close/>
                </a:path>
              </a:pathLst>
            </a:custGeom>
            <a:solidFill>
              <a:srgbClr val="CBB38E">
                <a:alpha val="303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230550" y="1707200"/>
              <a:ext cx="7085175" cy="2909300"/>
            </a:xfrm>
            <a:custGeom>
              <a:rect b="b" l="l" r="r" t="t"/>
              <a:pathLst>
                <a:path extrusionOk="0" h="116372" w="283407">
                  <a:moveTo>
                    <a:pt x="275467" y="0"/>
                  </a:moveTo>
                  <a:cubicBezTo>
                    <a:pt x="276072" y="2647"/>
                    <a:pt x="275694" y="5823"/>
                    <a:pt x="274030" y="8016"/>
                  </a:cubicBezTo>
                  <a:cubicBezTo>
                    <a:pt x="273728" y="7335"/>
                    <a:pt x="273652" y="6654"/>
                    <a:pt x="273652" y="5898"/>
                  </a:cubicBezTo>
                  <a:cubicBezTo>
                    <a:pt x="273652" y="5369"/>
                    <a:pt x="273652" y="4764"/>
                    <a:pt x="273577" y="4310"/>
                  </a:cubicBezTo>
                  <a:cubicBezTo>
                    <a:pt x="273425" y="3101"/>
                    <a:pt x="273274" y="1815"/>
                    <a:pt x="272972" y="757"/>
                  </a:cubicBezTo>
                  <a:cubicBezTo>
                    <a:pt x="272140" y="757"/>
                    <a:pt x="271384" y="832"/>
                    <a:pt x="270552" y="832"/>
                  </a:cubicBezTo>
                  <a:cubicBezTo>
                    <a:pt x="270703" y="908"/>
                    <a:pt x="270552" y="1059"/>
                    <a:pt x="270325" y="1210"/>
                  </a:cubicBezTo>
                  <a:cubicBezTo>
                    <a:pt x="268813" y="1966"/>
                    <a:pt x="267225" y="1891"/>
                    <a:pt x="265637" y="1966"/>
                  </a:cubicBezTo>
                  <a:cubicBezTo>
                    <a:pt x="264398" y="2035"/>
                    <a:pt x="263285" y="2354"/>
                    <a:pt x="262012" y="2354"/>
                  </a:cubicBezTo>
                  <a:cubicBezTo>
                    <a:pt x="261886" y="2354"/>
                    <a:pt x="261759" y="2351"/>
                    <a:pt x="261629" y="2344"/>
                  </a:cubicBezTo>
                  <a:cubicBezTo>
                    <a:pt x="260419" y="2193"/>
                    <a:pt x="258983" y="1815"/>
                    <a:pt x="258832" y="605"/>
                  </a:cubicBezTo>
                  <a:cubicBezTo>
                    <a:pt x="255656" y="1059"/>
                    <a:pt x="252631" y="1437"/>
                    <a:pt x="249531" y="1966"/>
                  </a:cubicBezTo>
                  <a:cubicBezTo>
                    <a:pt x="248699" y="2042"/>
                    <a:pt x="247943" y="2193"/>
                    <a:pt x="247187" y="2647"/>
                  </a:cubicBezTo>
                  <a:cubicBezTo>
                    <a:pt x="246434" y="3126"/>
                    <a:pt x="245805" y="4039"/>
                    <a:pt x="244906" y="4039"/>
                  </a:cubicBezTo>
                  <a:cubicBezTo>
                    <a:pt x="244813" y="4039"/>
                    <a:pt x="244716" y="4029"/>
                    <a:pt x="244616" y="4008"/>
                  </a:cubicBezTo>
                  <a:cubicBezTo>
                    <a:pt x="244465" y="4537"/>
                    <a:pt x="244238" y="5067"/>
                    <a:pt x="244465" y="5520"/>
                  </a:cubicBezTo>
                  <a:cubicBezTo>
                    <a:pt x="244527" y="5954"/>
                    <a:pt x="244893" y="6336"/>
                    <a:pt x="245314" y="6336"/>
                  </a:cubicBezTo>
                  <a:cubicBezTo>
                    <a:pt x="245407" y="6336"/>
                    <a:pt x="245503" y="6318"/>
                    <a:pt x="245599" y="6276"/>
                  </a:cubicBezTo>
                  <a:cubicBezTo>
                    <a:pt x="245599" y="9982"/>
                    <a:pt x="245599" y="13762"/>
                    <a:pt x="245674" y="17467"/>
                  </a:cubicBezTo>
                  <a:cubicBezTo>
                    <a:pt x="245674" y="18828"/>
                    <a:pt x="246053" y="20643"/>
                    <a:pt x="245674" y="22080"/>
                  </a:cubicBezTo>
                  <a:cubicBezTo>
                    <a:pt x="245296" y="23290"/>
                    <a:pt x="244162" y="24046"/>
                    <a:pt x="243935" y="25407"/>
                  </a:cubicBezTo>
                  <a:cubicBezTo>
                    <a:pt x="243860" y="25785"/>
                    <a:pt x="243860" y="26087"/>
                    <a:pt x="243860" y="26390"/>
                  </a:cubicBezTo>
                  <a:cubicBezTo>
                    <a:pt x="243860" y="28205"/>
                    <a:pt x="244465" y="29944"/>
                    <a:pt x="244616" y="31683"/>
                  </a:cubicBezTo>
                  <a:cubicBezTo>
                    <a:pt x="244843" y="33498"/>
                    <a:pt x="244465" y="35464"/>
                    <a:pt x="242952" y="36447"/>
                  </a:cubicBezTo>
                  <a:cubicBezTo>
                    <a:pt x="241894" y="37127"/>
                    <a:pt x="240684" y="37127"/>
                    <a:pt x="239398" y="37127"/>
                  </a:cubicBezTo>
                  <a:cubicBezTo>
                    <a:pt x="237319" y="37127"/>
                    <a:pt x="235221" y="37146"/>
                    <a:pt x="233122" y="37146"/>
                  </a:cubicBezTo>
                  <a:cubicBezTo>
                    <a:pt x="231024" y="37146"/>
                    <a:pt x="228926" y="37127"/>
                    <a:pt x="226846" y="37052"/>
                  </a:cubicBezTo>
                  <a:cubicBezTo>
                    <a:pt x="223897" y="36900"/>
                    <a:pt x="221251" y="35993"/>
                    <a:pt x="218226" y="35917"/>
                  </a:cubicBezTo>
                  <a:cubicBezTo>
                    <a:pt x="209908" y="35691"/>
                    <a:pt x="201515" y="35615"/>
                    <a:pt x="193197" y="35464"/>
                  </a:cubicBezTo>
                  <a:cubicBezTo>
                    <a:pt x="187148" y="35388"/>
                    <a:pt x="181023" y="35313"/>
                    <a:pt x="175050" y="34254"/>
                  </a:cubicBezTo>
                  <a:cubicBezTo>
                    <a:pt x="170815" y="33498"/>
                    <a:pt x="166657" y="32288"/>
                    <a:pt x="162422" y="32288"/>
                  </a:cubicBezTo>
                  <a:cubicBezTo>
                    <a:pt x="158414" y="32288"/>
                    <a:pt x="154634" y="33347"/>
                    <a:pt x="150777" y="34103"/>
                  </a:cubicBezTo>
                  <a:cubicBezTo>
                    <a:pt x="146226" y="35013"/>
                    <a:pt x="141730" y="35420"/>
                    <a:pt x="137146" y="35420"/>
                  </a:cubicBezTo>
                  <a:cubicBezTo>
                    <a:pt x="136399" y="35420"/>
                    <a:pt x="135650" y="35409"/>
                    <a:pt x="134898" y="35388"/>
                  </a:cubicBezTo>
                  <a:cubicBezTo>
                    <a:pt x="134444" y="35388"/>
                    <a:pt x="133840" y="35388"/>
                    <a:pt x="133461" y="35010"/>
                  </a:cubicBezTo>
                  <a:cubicBezTo>
                    <a:pt x="133159" y="34783"/>
                    <a:pt x="133008" y="34254"/>
                    <a:pt x="132932" y="33876"/>
                  </a:cubicBezTo>
                  <a:cubicBezTo>
                    <a:pt x="132176" y="31002"/>
                    <a:pt x="131420" y="27978"/>
                    <a:pt x="130664" y="25029"/>
                  </a:cubicBezTo>
                  <a:cubicBezTo>
                    <a:pt x="129681" y="24953"/>
                    <a:pt x="128849" y="24802"/>
                    <a:pt x="127866" y="24726"/>
                  </a:cubicBezTo>
                  <a:cubicBezTo>
                    <a:pt x="127715" y="22156"/>
                    <a:pt x="127715" y="19509"/>
                    <a:pt x="127715" y="16938"/>
                  </a:cubicBezTo>
                  <a:lnTo>
                    <a:pt x="124766" y="16938"/>
                  </a:lnTo>
                  <a:lnTo>
                    <a:pt x="125371" y="11267"/>
                  </a:lnTo>
                  <a:cubicBezTo>
                    <a:pt x="125446" y="10813"/>
                    <a:pt x="125446" y="10284"/>
                    <a:pt x="125144" y="9906"/>
                  </a:cubicBezTo>
                  <a:cubicBezTo>
                    <a:pt x="124841" y="9528"/>
                    <a:pt x="124388" y="9377"/>
                    <a:pt x="123934" y="9301"/>
                  </a:cubicBezTo>
                  <a:cubicBezTo>
                    <a:pt x="121687" y="8841"/>
                    <a:pt x="119439" y="8623"/>
                    <a:pt x="117215" y="8623"/>
                  </a:cubicBezTo>
                  <a:cubicBezTo>
                    <a:pt x="116147" y="8623"/>
                    <a:pt x="115084" y="8674"/>
                    <a:pt x="114028" y="8772"/>
                  </a:cubicBezTo>
                  <a:cubicBezTo>
                    <a:pt x="113499" y="7789"/>
                    <a:pt x="113423" y="6654"/>
                    <a:pt x="113499" y="5596"/>
                  </a:cubicBezTo>
                  <a:cubicBezTo>
                    <a:pt x="112301" y="5452"/>
                    <a:pt x="111102" y="5399"/>
                    <a:pt x="109904" y="5399"/>
                  </a:cubicBezTo>
                  <a:cubicBezTo>
                    <a:pt x="109212" y="5399"/>
                    <a:pt x="108520" y="5417"/>
                    <a:pt x="107828" y="5445"/>
                  </a:cubicBezTo>
                  <a:cubicBezTo>
                    <a:pt x="107601" y="6201"/>
                    <a:pt x="107450" y="7033"/>
                    <a:pt x="107601" y="7789"/>
                  </a:cubicBezTo>
                  <a:lnTo>
                    <a:pt x="103064" y="7789"/>
                  </a:lnTo>
                  <a:cubicBezTo>
                    <a:pt x="102535" y="6579"/>
                    <a:pt x="102081" y="5218"/>
                    <a:pt x="101627" y="4008"/>
                  </a:cubicBezTo>
                  <a:lnTo>
                    <a:pt x="95729" y="4008"/>
                  </a:lnTo>
                  <a:cubicBezTo>
                    <a:pt x="95578" y="5596"/>
                    <a:pt x="94368" y="6654"/>
                    <a:pt x="94444" y="8545"/>
                  </a:cubicBezTo>
                  <a:lnTo>
                    <a:pt x="94746" y="14821"/>
                  </a:lnTo>
                  <a:cubicBezTo>
                    <a:pt x="94820" y="16003"/>
                    <a:pt x="94389" y="17546"/>
                    <a:pt x="93311" y="17546"/>
                  </a:cubicBezTo>
                  <a:cubicBezTo>
                    <a:pt x="93286" y="17546"/>
                    <a:pt x="93260" y="17545"/>
                    <a:pt x="93234" y="17543"/>
                  </a:cubicBezTo>
                  <a:cubicBezTo>
                    <a:pt x="92932" y="22382"/>
                    <a:pt x="92554" y="27297"/>
                    <a:pt x="92251" y="32137"/>
                  </a:cubicBezTo>
                  <a:cubicBezTo>
                    <a:pt x="92176" y="32817"/>
                    <a:pt x="92176" y="33573"/>
                    <a:pt x="91797" y="34254"/>
                  </a:cubicBezTo>
                  <a:cubicBezTo>
                    <a:pt x="90943" y="35921"/>
                    <a:pt x="87841" y="36283"/>
                    <a:pt x="84815" y="36283"/>
                  </a:cubicBezTo>
                  <a:cubicBezTo>
                    <a:pt x="82486" y="36283"/>
                    <a:pt x="80202" y="36069"/>
                    <a:pt x="79018" y="36069"/>
                  </a:cubicBezTo>
                  <a:cubicBezTo>
                    <a:pt x="72818" y="36069"/>
                    <a:pt x="66618" y="36144"/>
                    <a:pt x="60417" y="36144"/>
                  </a:cubicBezTo>
                  <a:cubicBezTo>
                    <a:pt x="56183" y="36144"/>
                    <a:pt x="52024" y="36144"/>
                    <a:pt x="47714" y="35766"/>
                  </a:cubicBezTo>
                  <a:cubicBezTo>
                    <a:pt x="42180" y="35263"/>
                    <a:pt x="36714" y="33940"/>
                    <a:pt x="31187" y="33940"/>
                  </a:cubicBezTo>
                  <a:cubicBezTo>
                    <a:pt x="30899" y="33940"/>
                    <a:pt x="30611" y="33944"/>
                    <a:pt x="30322" y="33951"/>
                  </a:cubicBezTo>
                  <a:cubicBezTo>
                    <a:pt x="26315" y="34103"/>
                    <a:pt x="22231" y="35010"/>
                    <a:pt x="18148" y="35615"/>
                  </a:cubicBezTo>
                  <a:cubicBezTo>
                    <a:pt x="12099" y="36522"/>
                    <a:pt x="6050" y="36522"/>
                    <a:pt x="1" y="36522"/>
                  </a:cubicBezTo>
                  <a:lnTo>
                    <a:pt x="1" y="116372"/>
                  </a:lnTo>
                  <a:lnTo>
                    <a:pt x="283104" y="116372"/>
                  </a:lnTo>
                  <a:lnTo>
                    <a:pt x="283104" y="3857"/>
                  </a:lnTo>
                  <a:lnTo>
                    <a:pt x="283406" y="3857"/>
                  </a:lnTo>
                  <a:cubicBezTo>
                    <a:pt x="283180" y="3403"/>
                    <a:pt x="282953" y="2874"/>
                    <a:pt x="282650" y="2420"/>
                  </a:cubicBezTo>
                  <a:cubicBezTo>
                    <a:pt x="282432" y="2561"/>
                    <a:pt x="282202" y="2624"/>
                    <a:pt x="281974" y="2624"/>
                  </a:cubicBezTo>
                  <a:cubicBezTo>
                    <a:pt x="280860" y="2624"/>
                    <a:pt x="279778" y="1130"/>
                    <a:pt x="280155" y="0"/>
                  </a:cubicBezTo>
                  <a:close/>
                </a:path>
              </a:pathLst>
            </a:custGeom>
            <a:solidFill>
              <a:srgbClr val="BE9D6D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4"/>
          <p:cNvSpPr/>
          <p:nvPr/>
        </p:nvSpPr>
        <p:spPr>
          <a:xfrm>
            <a:off x="-8" y="4207446"/>
            <a:ext cx="9160458" cy="993045"/>
          </a:xfrm>
          <a:custGeom>
            <a:rect b="b" l="l" r="r" t="t"/>
            <a:pathLst>
              <a:path extrusionOk="0" h="25370" w="274409">
                <a:moveTo>
                  <a:pt x="18666" y="0"/>
                </a:moveTo>
                <a:cubicBezTo>
                  <a:pt x="10872" y="0"/>
                  <a:pt x="3660" y="234"/>
                  <a:pt x="1" y="492"/>
                </a:cubicBezTo>
                <a:lnTo>
                  <a:pt x="1" y="25370"/>
                </a:lnTo>
                <a:lnTo>
                  <a:pt x="274408" y="25370"/>
                </a:lnTo>
                <a:lnTo>
                  <a:pt x="274408" y="16674"/>
                </a:lnTo>
                <a:lnTo>
                  <a:pt x="216109" y="12137"/>
                </a:lnTo>
                <a:lnTo>
                  <a:pt x="160910" y="12137"/>
                </a:lnTo>
                <a:cubicBezTo>
                  <a:pt x="155314" y="12137"/>
                  <a:pt x="97469" y="4802"/>
                  <a:pt x="36069" y="492"/>
                </a:cubicBezTo>
                <a:cubicBezTo>
                  <a:pt x="30793" y="134"/>
                  <a:pt x="24563" y="0"/>
                  <a:pt x="18666" y="0"/>
                </a:cubicBezTo>
                <a:close/>
              </a:path>
            </a:pathLst>
          </a:custGeom>
          <a:solidFill>
            <a:srgbClr val="CBB38E">
              <a:alpha val="4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687833" y="3820948"/>
            <a:ext cx="768030" cy="386526"/>
          </a:xfrm>
          <a:custGeom>
            <a:rect b="b" l="l" r="r" t="t"/>
            <a:pathLst>
              <a:path extrusionOk="0" h="31090" w="61776">
                <a:moveTo>
                  <a:pt x="41587" y="1"/>
                </a:moveTo>
                <a:cubicBezTo>
                  <a:pt x="41587" y="1"/>
                  <a:pt x="33916" y="7672"/>
                  <a:pt x="30686" y="18573"/>
                </a:cubicBezTo>
                <a:cubicBezTo>
                  <a:pt x="27859" y="8076"/>
                  <a:pt x="21803" y="405"/>
                  <a:pt x="21803" y="404"/>
                </a:cubicBezTo>
                <a:lnTo>
                  <a:pt x="21803" y="404"/>
                </a:lnTo>
                <a:cubicBezTo>
                  <a:pt x="21803" y="405"/>
                  <a:pt x="26648" y="10902"/>
                  <a:pt x="27456" y="22207"/>
                </a:cubicBezTo>
                <a:cubicBezTo>
                  <a:pt x="21803" y="11710"/>
                  <a:pt x="8883" y="6057"/>
                  <a:pt x="8883" y="6057"/>
                </a:cubicBezTo>
                <a:lnTo>
                  <a:pt x="8883" y="6057"/>
                </a:lnTo>
                <a:cubicBezTo>
                  <a:pt x="8883" y="6057"/>
                  <a:pt x="19381" y="13728"/>
                  <a:pt x="23822" y="23015"/>
                </a:cubicBezTo>
                <a:cubicBezTo>
                  <a:pt x="14939" y="15747"/>
                  <a:pt x="1" y="14132"/>
                  <a:pt x="0" y="14132"/>
                </a:cubicBezTo>
                <a:lnTo>
                  <a:pt x="0" y="14132"/>
                </a:lnTo>
                <a:cubicBezTo>
                  <a:pt x="0" y="14132"/>
                  <a:pt x="18977" y="19785"/>
                  <a:pt x="24629" y="31090"/>
                </a:cubicBezTo>
                <a:lnTo>
                  <a:pt x="35531" y="31090"/>
                </a:lnTo>
                <a:cubicBezTo>
                  <a:pt x="41587" y="18977"/>
                  <a:pt x="61775" y="14940"/>
                  <a:pt x="61775" y="14940"/>
                </a:cubicBezTo>
                <a:lnTo>
                  <a:pt x="61775" y="14940"/>
                </a:lnTo>
                <a:cubicBezTo>
                  <a:pt x="61775" y="14940"/>
                  <a:pt x="47240" y="14940"/>
                  <a:pt x="37550" y="22611"/>
                </a:cubicBezTo>
                <a:cubicBezTo>
                  <a:pt x="43202" y="12921"/>
                  <a:pt x="54103" y="6461"/>
                  <a:pt x="54104" y="6461"/>
                </a:cubicBezTo>
                <a:lnTo>
                  <a:pt x="54104" y="6461"/>
                </a:lnTo>
                <a:cubicBezTo>
                  <a:pt x="54103" y="6461"/>
                  <a:pt x="40376" y="10902"/>
                  <a:pt x="33916" y="20996"/>
                </a:cubicBezTo>
                <a:cubicBezTo>
                  <a:pt x="35935" y="10095"/>
                  <a:pt x="41587" y="1"/>
                  <a:pt x="41587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163378" y="3938911"/>
            <a:ext cx="524383" cy="268488"/>
          </a:xfrm>
          <a:custGeom>
            <a:rect b="b" l="l" r="r" t="t"/>
            <a:pathLst>
              <a:path extrusionOk="0" h="51682" w="100940">
                <a:moveTo>
                  <a:pt x="67428" y="1"/>
                </a:moveTo>
                <a:cubicBezTo>
                  <a:pt x="67427" y="2"/>
                  <a:pt x="55315" y="12518"/>
                  <a:pt x="49662" y="31494"/>
                </a:cubicBezTo>
                <a:cubicBezTo>
                  <a:pt x="45221" y="14133"/>
                  <a:pt x="35128" y="1213"/>
                  <a:pt x="35127" y="1212"/>
                </a:cubicBezTo>
                <a:lnTo>
                  <a:pt x="35127" y="1212"/>
                </a:lnTo>
                <a:cubicBezTo>
                  <a:pt x="35127" y="1213"/>
                  <a:pt x="42395" y="18978"/>
                  <a:pt x="44413" y="37550"/>
                </a:cubicBezTo>
                <a:cubicBezTo>
                  <a:pt x="34723" y="20593"/>
                  <a:pt x="13729" y="10903"/>
                  <a:pt x="13728" y="10902"/>
                </a:cubicBezTo>
                <a:lnTo>
                  <a:pt x="13728" y="10902"/>
                </a:lnTo>
                <a:cubicBezTo>
                  <a:pt x="13729" y="10903"/>
                  <a:pt x="31090" y="23419"/>
                  <a:pt x="38761" y="39569"/>
                </a:cubicBezTo>
                <a:cubicBezTo>
                  <a:pt x="24226" y="26245"/>
                  <a:pt x="1" y="24226"/>
                  <a:pt x="0" y="24226"/>
                </a:cubicBezTo>
                <a:lnTo>
                  <a:pt x="0" y="24226"/>
                </a:lnTo>
                <a:cubicBezTo>
                  <a:pt x="1" y="24226"/>
                  <a:pt x="30282" y="32705"/>
                  <a:pt x="39568" y="51682"/>
                </a:cubicBezTo>
                <a:lnTo>
                  <a:pt x="58141" y="51682"/>
                </a:lnTo>
                <a:cubicBezTo>
                  <a:pt x="67428" y="32302"/>
                  <a:pt x="100939" y="25034"/>
                  <a:pt x="100939" y="25034"/>
                </a:cubicBezTo>
                <a:lnTo>
                  <a:pt x="100939" y="25034"/>
                </a:lnTo>
                <a:cubicBezTo>
                  <a:pt x="100939" y="25034"/>
                  <a:pt x="76310" y="25034"/>
                  <a:pt x="60967" y="37550"/>
                </a:cubicBezTo>
                <a:cubicBezTo>
                  <a:pt x="69446" y="22208"/>
                  <a:pt x="88422" y="10903"/>
                  <a:pt x="88423" y="10902"/>
                </a:cubicBezTo>
                <a:lnTo>
                  <a:pt x="88423" y="10902"/>
                </a:lnTo>
                <a:cubicBezTo>
                  <a:pt x="88422" y="10903"/>
                  <a:pt x="66216" y="18574"/>
                  <a:pt x="55315" y="35128"/>
                </a:cubicBezTo>
                <a:cubicBezTo>
                  <a:pt x="58949" y="16555"/>
                  <a:pt x="67427" y="2"/>
                  <a:pt x="67428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4"/>
          <p:cNvGrpSpPr/>
          <p:nvPr/>
        </p:nvGrpSpPr>
        <p:grpSpPr>
          <a:xfrm>
            <a:off x="-6" y="331109"/>
            <a:ext cx="3015341" cy="1108330"/>
            <a:chOff x="4142000" y="2111475"/>
            <a:chExt cx="2307777" cy="848255"/>
          </a:xfrm>
        </p:grpSpPr>
        <p:sp>
          <p:nvSpPr>
            <p:cNvPr id="246" name="Google Shape;246;p24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24"/>
          <p:cNvGrpSpPr/>
          <p:nvPr/>
        </p:nvGrpSpPr>
        <p:grpSpPr>
          <a:xfrm flipH="1">
            <a:off x="6187169" y="981184"/>
            <a:ext cx="3015341" cy="1108330"/>
            <a:chOff x="4142000" y="2111475"/>
            <a:chExt cx="2307777" cy="848255"/>
          </a:xfrm>
        </p:grpSpPr>
        <p:sp>
          <p:nvSpPr>
            <p:cNvPr id="249" name="Google Shape;249;p24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4"/>
          <p:cNvSpPr txBox="1"/>
          <p:nvPr>
            <p:ph hasCustomPrompt="1" type="title"/>
          </p:nvPr>
        </p:nvSpPr>
        <p:spPr>
          <a:xfrm>
            <a:off x="2286000" y="647700"/>
            <a:ext cx="4588500" cy="9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24"/>
          <p:cNvSpPr txBox="1"/>
          <p:nvPr>
            <p:ph idx="1" type="subTitle"/>
          </p:nvPr>
        </p:nvSpPr>
        <p:spPr>
          <a:xfrm>
            <a:off x="2285850" y="1419945"/>
            <a:ext cx="45885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4"/>
          <p:cNvSpPr/>
          <p:nvPr/>
        </p:nvSpPr>
        <p:spPr>
          <a:xfrm>
            <a:off x="7915554" y="3009907"/>
            <a:ext cx="978489" cy="1792074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34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"/>
          <p:cNvSpPr txBox="1"/>
          <p:nvPr>
            <p:ph hasCustomPrompt="1" idx="2" type="title"/>
          </p:nvPr>
        </p:nvSpPr>
        <p:spPr>
          <a:xfrm>
            <a:off x="2286000" y="1916490"/>
            <a:ext cx="4588500" cy="9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24"/>
          <p:cNvSpPr txBox="1"/>
          <p:nvPr>
            <p:ph idx="3" type="subTitle"/>
          </p:nvPr>
        </p:nvSpPr>
        <p:spPr>
          <a:xfrm>
            <a:off x="2285850" y="2688735"/>
            <a:ext cx="45885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hasCustomPrompt="1" idx="4" type="title"/>
          </p:nvPr>
        </p:nvSpPr>
        <p:spPr>
          <a:xfrm>
            <a:off x="2286000" y="3185280"/>
            <a:ext cx="4588500" cy="9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24"/>
          <p:cNvSpPr txBox="1"/>
          <p:nvPr>
            <p:ph idx="5" type="subTitle"/>
          </p:nvPr>
        </p:nvSpPr>
        <p:spPr>
          <a:xfrm>
            <a:off x="2285850" y="3957525"/>
            <a:ext cx="45885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5"/>
          <p:cNvGrpSpPr/>
          <p:nvPr/>
        </p:nvGrpSpPr>
        <p:grpSpPr>
          <a:xfrm flipH="1">
            <a:off x="7385346" y="-2121"/>
            <a:ext cx="1775114" cy="1147227"/>
            <a:chOff x="1980800" y="2420125"/>
            <a:chExt cx="1358575" cy="878025"/>
          </a:xfrm>
        </p:grpSpPr>
        <p:sp>
          <p:nvSpPr>
            <p:cNvPr id="260" name="Google Shape;260;p25"/>
            <p:cNvSpPr/>
            <p:nvPr/>
          </p:nvSpPr>
          <p:spPr>
            <a:xfrm>
              <a:off x="2399450" y="3049875"/>
              <a:ext cx="939925" cy="248275"/>
            </a:xfrm>
            <a:custGeom>
              <a:rect b="b" l="l" r="r" t="t"/>
              <a:pathLst>
                <a:path extrusionOk="0" h="9931" w="37597">
                  <a:moveTo>
                    <a:pt x="15085" y="0"/>
                  </a:moveTo>
                  <a:cubicBezTo>
                    <a:pt x="11020" y="0"/>
                    <a:pt x="6964" y="145"/>
                    <a:pt x="2939" y="484"/>
                  </a:cubicBezTo>
                  <a:cubicBezTo>
                    <a:pt x="2385" y="595"/>
                    <a:pt x="1830" y="650"/>
                    <a:pt x="1276" y="872"/>
                  </a:cubicBezTo>
                  <a:cubicBezTo>
                    <a:pt x="721" y="1039"/>
                    <a:pt x="278" y="1482"/>
                    <a:pt x="167" y="2037"/>
                  </a:cubicBezTo>
                  <a:cubicBezTo>
                    <a:pt x="0" y="2813"/>
                    <a:pt x="499" y="3478"/>
                    <a:pt x="1109" y="3922"/>
                  </a:cubicBezTo>
                  <a:cubicBezTo>
                    <a:pt x="1775" y="4310"/>
                    <a:pt x="2496" y="4366"/>
                    <a:pt x="3272" y="4477"/>
                  </a:cubicBezTo>
                  <a:cubicBezTo>
                    <a:pt x="5102" y="4643"/>
                    <a:pt x="6821" y="4643"/>
                    <a:pt x="8595" y="4754"/>
                  </a:cubicBezTo>
                  <a:cubicBezTo>
                    <a:pt x="8984" y="4754"/>
                    <a:pt x="9372" y="4809"/>
                    <a:pt x="9593" y="5087"/>
                  </a:cubicBezTo>
                  <a:cubicBezTo>
                    <a:pt x="9704" y="5253"/>
                    <a:pt x="9815" y="5419"/>
                    <a:pt x="9815" y="5641"/>
                  </a:cubicBezTo>
                  <a:cubicBezTo>
                    <a:pt x="9749" y="6440"/>
                    <a:pt x="9003" y="6599"/>
                    <a:pt x="8238" y="6599"/>
                  </a:cubicBezTo>
                  <a:cubicBezTo>
                    <a:pt x="7728" y="6599"/>
                    <a:pt x="7209" y="6528"/>
                    <a:pt x="6876" y="6528"/>
                  </a:cubicBezTo>
                  <a:cubicBezTo>
                    <a:pt x="6211" y="6528"/>
                    <a:pt x="5379" y="6805"/>
                    <a:pt x="5157" y="7526"/>
                  </a:cubicBezTo>
                  <a:cubicBezTo>
                    <a:pt x="4936" y="8136"/>
                    <a:pt x="5379" y="8746"/>
                    <a:pt x="5934" y="9134"/>
                  </a:cubicBezTo>
                  <a:cubicBezTo>
                    <a:pt x="6488" y="9467"/>
                    <a:pt x="7154" y="9467"/>
                    <a:pt x="7764" y="9523"/>
                  </a:cubicBezTo>
                  <a:cubicBezTo>
                    <a:pt x="12212" y="9835"/>
                    <a:pt x="16683" y="9930"/>
                    <a:pt x="21134" y="9930"/>
                  </a:cubicBezTo>
                  <a:cubicBezTo>
                    <a:pt x="23785" y="9930"/>
                    <a:pt x="26429" y="9897"/>
                    <a:pt x="29057" y="9855"/>
                  </a:cubicBezTo>
                  <a:cubicBezTo>
                    <a:pt x="30055" y="9800"/>
                    <a:pt x="30998" y="9800"/>
                    <a:pt x="31885" y="9523"/>
                  </a:cubicBezTo>
                  <a:cubicBezTo>
                    <a:pt x="32606" y="9301"/>
                    <a:pt x="33493" y="8746"/>
                    <a:pt x="33548" y="7915"/>
                  </a:cubicBezTo>
                  <a:cubicBezTo>
                    <a:pt x="33659" y="7249"/>
                    <a:pt x="33271" y="6417"/>
                    <a:pt x="32661" y="6085"/>
                  </a:cubicBezTo>
                  <a:cubicBezTo>
                    <a:pt x="32162" y="5807"/>
                    <a:pt x="31552" y="5807"/>
                    <a:pt x="30998" y="5807"/>
                  </a:cubicBezTo>
                  <a:cubicBezTo>
                    <a:pt x="30776" y="5807"/>
                    <a:pt x="30499" y="5807"/>
                    <a:pt x="30332" y="5641"/>
                  </a:cubicBezTo>
                  <a:cubicBezTo>
                    <a:pt x="30110" y="5530"/>
                    <a:pt x="29889" y="5308"/>
                    <a:pt x="29889" y="5087"/>
                  </a:cubicBezTo>
                  <a:cubicBezTo>
                    <a:pt x="29833" y="4754"/>
                    <a:pt x="30110" y="4477"/>
                    <a:pt x="30388" y="4310"/>
                  </a:cubicBezTo>
                  <a:cubicBezTo>
                    <a:pt x="30665" y="4199"/>
                    <a:pt x="30998" y="4199"/>
                    <a:pt x="31330" y="4199"/>
                  </a:cubicBezTo>
                  <a:lnTo>
                    <a:pt x="33937" y="4199"/>
                  </a:lnTo>
                  <a:cubicBezTo>
                    <a:pt x="34242" y="4199"/>
                    <a:pt x="34574" y="4213"/>
                    <a:pt x="34914" y="4213"/>
                  </a:cubicBezTo>
                  <a:cubicBezTo>
                    <a:pt x="35254" y="4213"/>
                    <a:pt x="35600" y="4199"/>
                    <a:pt x="35933" y="4144"/>
                  </a:cubicBezTo>
                  <a:cubicBezTo>
                    <a:pt x="36765" y="3922"/>
                    <a:pt x="37596" y="3312"/>
                    <a:pt x="37596" y="2369"/>
                  </a:cubicBezTo>
                  <a:cubicBezTo>
                    <a:pt x="37596" y="1649"/>
                    <a:pt x="36986" y="928"/>
                    <a:pt x="36266" y="650"/>
                  </a:cubicBezTo>
                  <a:cubicBezTo>
                    <a:pt x="35600" y="373"/>
                    <a:pt x="34768" y="373"/>
                    <a:pt x="33992" y="373"/>
                  </a:cubicBezTo>
                  <a:cubicBezTo>
                    <a:pt x="32365" y="373"/>
                    <a:pt x="30764" y="447"/>
                    <a:pt x="29153" y="447"/>
                  </a:cubicBezTo>
                  <a:cubicBezTo>
                    <a:pt x="28348" y="447"/>
                    <a:pt x="27541" y="429"/>
                    <a:pt x="26728" y="373"/>
                  </a:cubicBezTo>
                  <a:cubicBezTo>
                    <a:pt x="24898" y="262"/>
                    <a:pt x="23068" y="151"/>
                    <a:pt x="21183" y="96"/>
                  </a:cubicBezTo>
                  <a:cubicBezTo>
                    <a:pt x="20406" y="96"/>
                    <a:pt x="19630" y="40"/>
                    <a:pt x="18854" y="40"/>
                  </a:cubicBezTo>
                  <a:cubicBezTo>
                    <a:pt x="17597" y="14"/>
                    <a:pt x="16341" y="0"/>
                    <a:pt x="15085" y="0"/>
                  </a:cubicBezTo>
                  <a:close/>
                </a:path>
              </a:pathLst>
            </a:custGeom>
            <a:solidFill>
              <a:srgbClr val="CBB38E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1980800" y="2420125"/>
              <a:ext cx="981500" cy="512600"/>
            </a:xfrm>
            <a:custGeom>
              <a:rect b="b" l="l" r="r" t="t"/>
              <a:pathLst>
                <a:path extrusionOk="0" h="20504" w="39260">
                  <a:moveTo>
                    <a:pt x="0" y="0"/>
                  </a:moveTo>
                  <a:lnTo>
                    <a:pt x="0" y="20351"/>
                  </a:lnTo>
                  <a:cubicBezTo>
                    <a:pt x="1553" y="20351"/>
                    <a:pt x="3050" y="20351"/>
                    <a:pt x="4603" y="20462"/>
                  </a:cubicBezTo>
                  <a:cubicBezTo>
                    <a:pt x="6904" y="20489"/>
                    <a:pt x="9205" y="20503"/>
                    <a:pt x="11506" y="20503"/>
                  </a:cubicBezTo>
                  <a:cubicBezTo>
                    <a:pt x="13808" y="20503"/>
                    <a:pt x="16109" y="20489"/>
                    <a:pt x="18410" y="20462"/>
                  </a:cubicBezTo>
                  <a:cubicBezTo>
                    <a:pt x="22735" y="20295"/>
                    <a:pt x="27116" y="20462"/>
                    <a:pt x="31386" y="20240"/>
                  </a:cubicBezTo>
                  <a:cubicBezTo>
                    <a:pt x="32439" y="20184"/>
                    <a:pt x="33604" y="20018"/>
                    <a:pt x="34103" y="19131"/>
                  </a:cubicBezTo>
                  <a:cubicBezTo>
                    <a:pt x="34380" y="18576"/>
                    <a:pt x="34324" y="17800"/>
                    <a:pt x="33881" y="17245"/>
                  </a:cubicBezTo>
                  <a:cubicBezTo>
                    <a:pt x="33493" y="16691"/>
                    <a:pt x="32938" y="16358"/>
                    <a:pt x="32217" y="16192"/>
                  </a:cubicBezTo>
                  <a:cubicBezTo>
                    <a:pt x="31829" y="16136"/>
                    <a:pt x="31386" y="16081"/>
                    <a:pt x="31053" y="15915"/>
                  </a:cubicBezTo>
                  <a:cubicBezTo>
                    <a:pt x="30720" y="15804"/>
                    <a:pt x="30277" y="15471"/>
                    <a:pt x="30221" y="15083"/>
                  </a:cubicBezTo>
                  <a:cubicBezTo>
                    <a:pt x="30055" y="14251"/>
                    <a:pt x="31219" y="14196"/>
                    <a:pt x="31774" y="14196"/>
                  </a:cubicBezTo>
                  <a:cubicBezTo>
                    <a:pt x="32772" y="14196"/>
                    <a:pt x="33825" y="14140"/>
                    <a:pt x="34879" y="14140"/>
                  </a:cubicBezTo>
                  <a:cubicBezTo>
                    <a:pt x="36432" y="14085"/>
                    <a:pt x="38483" y="13697"/>
                    <a:pt x="38871" y="12199"/>
                  </a:cubicBezTo>
                  <a:cubicBezTo>
                    <a:pt x="39260" y="11090"/>
                    <a:pt x="38594" y="10037"/>
                    <a:pt x="37873" y="9427"/>
                  </a:cubicBezTo>
                  <a:cubicBezTo>
                    <a:pt x="36653" y="8595"/>
                    <a:pt x="35212" y="8429"/>
                    <a:pt x="33770" y="8318"/>
                  </a:cubicBezTo>
                  <a:cubicBezTo>
                    <a:pt x="30110" y="8041"/>
                    <a:pt x="26395" y="7819"/>
                    <a:pt x="22735" y="7597"/>
                  </a:cubicBezTo>
                  <a:cubicBezTo>
                    <a:pt x="19186" y="7486"/>
                    <a:pt x="15637" y="7542"/>
                    <a:pt x="12144" y="7320"/>
                  </a:cubicBezTo>
                  <a:cubicBezTo>
                    <a:pt x="11645" y="7320"/>
                    <a:pt x="11035" y="7209"/>
                    <a:pt x="10758" y="6876"/>
                  </a:cubicBezTo>
                  <a:cubicBezTo>
                    <a:pt x="10536" y="6654"/>
                    <a:pt x="10480" y="6377"/>
                    <a:pt x="10480" y="6100"/>
                  </a:cubicBezTo>
                  <a:cubicBezTo>
                    <a:pt x="10550" y="4913"/>
                    <a:pt x="11719" y="4693"/>
                    <a:pt x="12866" y="4693"/>
                  </a:cubicBezTo>
                  <a:cubicBezTo>
                    <a:pt x="13541" y="4693"/>
                    <a:pt x="14208" y="4769"/>
                    <a:pt x="14639" y="4769"/>
                  </a:cubicBezTo>
                  <a:cubicBezTo>
                    <a:pt x="15637" y="4769"/>
                    <a:pt x="16857" y="4381"/>
                    <a:pt x="17135" y="3383"/>
                  </a:cubicBezTo>
                  <a:cubicBezTo>
                    <a:pt x="17412" y="2495"/>
                    <a:pt x="16746" y="1608"/>
                    <a:pt x="16026" y="1109"/>
                  </a:cubicBezTo>
                  <a:cubicBezTo>
                    <a:pt x="15249" y="610"/>
                    <a:pt x="14251" y="555"/>
                    <a:pt x="13364" y="499"/>
                  </a:cubicBezTo>
                  <a:cubicBezTo>
                    <a:pt x="8928" y="222"/>
                    <a:pt x="4492" y="56"/>
                    <a:pt x="0" y="0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2507" y="3078335"/>
            <a:ext cx="9141428" cy="4558508"/>
          </a:xfrm>
          <a:custGeom>
            <a:rect b="b" l="l" r="r" t="t"/>
            <a:pathLst>
              <a:path extrusionOk="0" h="141174" w="283104">
                <a:moveTo>
                  <a:pt x="0" y="1"/>
                </a:moveTo>
                <a:lnTo>
                  <a:pt x="0" y="141173"/>
                </a:lnTo>
                <a:lnTo>
                  <a:pt x="283103" y="141173"/>
                </a:lnTo>
                <a:lnTo>
                  <a:pt x="283103" y="36296"/>
                </a:lnTo>
                <a:cubicBezTo>
                  <a:pt x="282226" y="36128"/>
                  <a:pt x="281302" y="36077"/>
                  <a:pt x="280395" y="36077"/>
                </a:cubicBezTo>
                <a:cubicBezTo>
                  <a:pt x="279662" y="36077"/>
                  <a:pt x="278940" y="36111"/>
                  <a:pt x="278264" y="36144"/>
                </a:cubicBezTo>
                <a:cubicBezTo>
                  <a:pt x="273878" y="36447"/>
                  <a:pt x="269568" y="36598"/>
                  <a:pt x="265334" y="36901"/>
                </a:cubicBezTo>
                <a:cubicBezTo>
                  <a:pt x="263953" y="36991"/>
                  <a:pt x="262537" y="37069"/>
                  <a:pt x="261118" y="37069"/>
                </a:cubicBezTo>
                <a:cubicBezTo>
                  <a:pt x="258962" y="37069"/>
                  <a:pt x="256800" y="36888"/>
                  <a:pt x="254748" y="36296"/>
                </a:cubicBezTo>
                <a:cubicBezTo>
                  <a:pt x="252579" y="35573"/>
                  <a:pt x="250314" y="34370"/>
                  <a:pt x="248144" y="34370"/>
                </a:cubicBezTo>
                <a:cubicBezTo>
                  <a:pt x="247591" y="34370"/>
                  <a:pt x="247043" y="34448"/>
                  <a:pt x="246506" y="34632"/>
                </a:cubicBezTo>
                <a:cubicBezTo>
                  <a:pt x="245447" y="34935"/>
                  <a:pt x="244615" y="35615"/>
                  <a:pt x="243784" y="36144"/>
                </a:cubicBezTo>
                <a:cubicBezTo>
                  <a:pt x="242459" y="36895"/>
                  <a:pt x="236653" y="38135"/>
                  <a:pt x="232123" y="38135"/>
                </a:cubicBezTo>
                <a:cubicBezTo>
                  <a:pt x="228892" y="38135"/>
                  <a:pt x="226310" y="37504"/>
                  <a:pt x="226468" y="35615"/>
                </a:cubicBezTo>
                <a:lnTo>
                  <a:pt x="226468" y="35615"/>
                </a:lnTo>
                <a:cubicBezTo>
                  <a:pt x="223921" y="35947"/>
                  <a:pt x="221294" y="36158"/>
                  <a:pt x="218675" y="36158"/>
                </a:cubicBezTo>
                <a:cubicBezTo>
                  <a:pt x="217716" y="36158"/>
                  <a:pt x="216758" y="36130"/>
                  <a:pt x="215806" y="36069"/>
                </a:cubicBezTo>
                <a:cubicBezTo>
                  <a:pt x="215201" y="36069"/>
                  <a:pt x="214672" y="35993"/>
                  <a:pt x="214294" y="35615"/>
                </a:cubicBezTo>
                <a:cubicBezTo>
                  <a:pt x="213991" y="35313"/>
                  <a:pt x="213991" y="34859"/>
                  <a:pt x="213916" y="34481"/>
                </a:cubicBezTo>
                <a:cubicBezTo>
                  <a:pt x="213537" y="31305"/>
                  <a:pt x="214294" y="19434"/>
                  <a:pt x="214596" y="16409"/>
                </a:cubicBezTo>
                <a:cubicBezTo>
                  <a:pt x="211647" y="16182"/>
                  <a:pt x="208774" y="16106"/>
                  <a:pt x="205900" y="15955"/>
                </a:cubicBezTo>
                <a:lnTo>
                  <a:pt x="205900" y="18451"/>
                </a:lnTo>
                <a:cubicBezTo>
                  <a:pt x="205725" y="18490"/>
                  <a:pt x="205544" y="18509"/>
                  <a:pt x="205362" y="18509"/>
                </a:cubicBezTo>
                <a:cubicBezTo>
                  <a:pt x="204839" y="18509"/>
                  <a:pt x="204307" y="18353"/>
                  <a:pt x="203859" y="18072"/>
                </a:cubicBezTo>
                <a:lnTo>
                  <a:pt x="203859" y="15653"/>
                </a:lnTo>
                <a:cubicBezTo>
                  <a:pt x="200078" y="16333"/>
                  <a:pt x="196297" y="16711"/>
                  <a:pt x="192441" y="16787"/>
                </a:cubicBezTo>
                <a:cubicBezTo>
                  <a:pt x="192290" y="17241"/>
                  <a:pt x="192063" y="17770"/>
                  <a:pt x="191760" y="18299"/>
                </a:cubicBezTo>
                <a:cubicBezTo>
                  <a:pt x="191514" y="18222"/>
                  <a:pt x="191267" y="18189"/>
                  <a:pt x="191021" y="18189"/>
                </a:cubicBezTo>
                <a:cubicBezTo>
                  <a:pt x="190057" y="18189"/>
                  <a:pt x="189094" y="18694"/>
                  <a:pt x="188131" y="19055"/>
                </a:cubicBezTo>
                <a:cubicBezTo>
                  <a:pt x="186518" y="19660"/>
                  <a:pt x="184804" y="19996"/>
                  <a:pt x="183123" y="19996"/>
                </a:cubicBezTo>
                <a:cubicBezTo>
                  <a:pt x="182283" y="19996"/>
                  <a:pt x="181451" y="19912"/>
                  <a:pt x="180645" y="19736"/>
                </a:cubicBezTo>
                <a:lnTo>
                  <a:pt x="180645" y="19736"/>
                </a:lnTo>
                <a:cubicBezTo>
                  <a:pt x="180720" y="21400"/>
                  <a:pt x="180947" y="32515"/>
                  <a:pt x="181023" y="34254"/>
                </a:cubicBezTo>
                <a:lnTo>
                  <a:pt x="177620" y="34254"/>
                </a:lnTo>
                <a:lnTo>
                  <a:pt x="177620" y="37657"/>
                </a:lnTo>
                <a:cubicBezTo>
                  <a:pt x="177620" y="39018"/>
                  <a:pt x="167337" y="41211"/>
                  <a:pt x="165295" y="41286"/>
                </a:cubicBezTo>
                <a:cubicBezTo>
                  <a:pt x="164247" y="41343"/>
                  <a:pt x="163188" y="41368"/>
                  <a:pt x="162122" y="41368"/>
                </a:cubicBezTo>
                <a:cubicBezTo>
                  <a:pt x="156113" y="41368"/>
                  <a:pt x="149868" y="40594"/>
                  <a:pt x="143896" y="40530"/>
                </a:cubicBezTo>
                <a:cubicBezTo>
                  <a:pt x="142988" y="40530"/>
                  <a:pt x="142157" y="40530"/>
                  <a:pt x="141325" y="40908"/>
                </a:cubicBezTo>
                <a:cubicBezTo>
                  <a:pt x="140569" y="41286"/>
                  <a:pt x="139964" y="41967"/>
                  <a:pt x="139359" y="42496"/>
                </a:cubicBezTo>
                <a:cubicBezTo>
                  <a:pt x="137640" y="43846"/>
                  <a:pt x="134989" y="44312"/>
                  <a:pt x="131978" y="44312"/>
                </a:cubicBezTo>
                <a:cubicBezTo>
                  <a:pt x="125713" y="44312"/>
                  <a:pt x="117888" y="42298"/>
                  <a:pt x="113650" y="42042"/>
                </a:cubicBezTo>
                <a:cubicBezTo>
                  <a:pt x="113045" y="42042"/>
                  <a:pt x="112364" y="41967"/>
                  <a:pt x="111911" y="41589"/>
                </a:cubicBezTo>
                <a:cubicBezTo>
                  <a:pt x="111230" y="41059"/>
                  <a:pt x="111154" y="40228"/>
                  <a:pt x="110776" y="39547"/>
                </a:cubicBezTo>
                <a:cubicBezTo>
                  <a:pt x="109726" y="37723"/>
                  <a:pt x="107505" y="37313"/>
                  <a:pt x="105234" y="37313"/>
                </a:cubicBezTo>
                <a:cubicBezTo>
                  <a:pt x="104397" y="37313"/>
                  <a:pt x="103555" y="37369"/>
                  <a:pt x="102761" y="37430"/>
                </a:cubicBezTo>
                <a:cubicBezTo>
                  <a:pt x="102005" y="37430"/>
                  <a:pt x="101249" y="37430"/>
                  <a:pt x="100493" y="37052"/>
                </a:cubicBezTo>
                <a:cubicBezTo>
                  <a:pt x="99737" y="36674"/>
                  <a:pt x="99283" y="35766"/>
                  <a:pt x="98602" y="35313"/>
                </a:cubicBezTo>
                <a:cubicBezTo>
                  <a:pt x="97241" y="34405"/>
                  <a:pt x="95502" y="34557"/>
                  <a:pt x="93839" y="34405"/>
                </a:cubicBezTo>
                <a:cubicBezTo>
                  <a:pt x="92251" y="34178"/>
                  <a:pt x="90360" y="32969"/>
                  <a:pt x="90814" y="31381"/>
                </a:cubicBezTo>
                <a:lnTo>
                  <a:pt x="81891" y="31381"/>
                </a:lnTo>
                <a:cubicBezTo>
                  <a:pt x="81967" y="30246"/>
                  <a:pt x="80984" y="29112"/>
                  <a:pt x="79850" y="28734"/>
                </a:cubicBezTo>
                <a:cubicBezTo>
                  <a:pt x="79241" y="28531"/>
                  <a:pt x="78610" y="28459"/>
                  <a:pt x="77982" y="28459"/>
                </a:cubicBezTo>
                <a:cubicBezTo>
                  <a:pt x="77439" y="28459"/>
                  <a:pt x="76897" y="28513"/>
                  <a:pt x="76371" y="28583"/>
                </a:cubicBezTo>
                <a:cubicBezTo>
                  <a:pt x="75842" y="27373"/>
                  <a:pt x="75162" y="26239"/>
                  <a:pt x="74557" y="25029"/>
                </a:cubicBezTo>
                <a:lnTo>
                  <a:pt x="71456" y="25332"/>
                </a:lnTo>
                <a:cubicBezTo>
                  <a:pt x="70655" y="26789"/>
                  <a:pt x="69010" y="27755"/>
                  <a:pt x="67334" y="27755"/>
                </a:cubicBezTo>
                <a:cubicBezTo>
                  <a:pt x="67272" y="27755"/>
                  <a:pt x="67209" y="27754"/>
                  <a:pt x="67146" y="27751"/>
                </a:cubicBezTo>
                <a:lnTo>
                  <a:pt x="67146" y="27751"/>
                </a:lnTo>
                <a:cubicBezTo>
                  <a:pt x="67371" y="33454"/>
                  <a:pt x="63055" y="38263"/>
                  <a:pt x="57447" y="38263"/>
                </a:cubicBezTo>
                <a:cubicBezTo>
                  <a:pt x="57404" y="38263"/>
                  <a:pt x="57360" y="38262"/>
                  <a:pt x="57316" y="38262"/>
                </a:cubicBezTo>
                <a:cubicBezTo>
                  <a:pt x="53762" y="38262"/>
                  <a:pt x="50360" y="38186"/>
                  <a:pt x="46881" y="38186"/>
                </a:cubicBezTo>
                <a:cubicBezTo>
                  <a:pt x="46201" y="38186"/>
                  <a:pt x="45596" y="38186"/>
                  <a:pt x="44915" y="37884"/>
                </a:cubicBezTo>
                <a:cubicBezTo>
                  <a:pt x="44235" y="37657"/>
                  <a:pt x="43706" y="37203"/>
                  <a:pt x="43101" y="36825"/>
                </a:cubicBezTo>
                <a:cubicBezTo>
                  <a:pt x="41707" y="35910"/>
                  <a:pt x="40112" y="35635"/>
                  <a:pt x="38456" y="35635"/>
                </a:cubicBezTo>
                <a:cubicBezTo>
                  <a:pt x="35961" y="35635"/>
                  <a:pt x="33327" y="36259"/>
                  <a:pt x="31028" y="36259"/>
                </a:cubicBezTo>
                <a:cubicBezTo>
                  <a:pt x="29554" y="36259"/>
                  <a:pt x="28218" y="36003"/>
                  <a:pt x="27146" y="35161"/>
                </a:cubicBezTo>
                <a:cubicBezTo>
                  <a:pt x="26163" y="34405"/>
                  <a:pt x="25936" y="33044"/>
                  <a:pt x="25785" y="31834"/>
                </a:cubicBezTo>
                <a:cubicBezTo>
                  <a:pt x="25407" y="28961"/>
                  <a:pt x="25029" y="23668"/>
                  <a:pt x="24651" y="20870"/>
                </a:cubicBezTo>
                <a:cubicBezTo>
                  <a:pt x="24651" y="20492"/>
                  <a:pt x="24575" y="20114"/>
                  <a:pt x="24272" y="19887"/>
                </a:cubicBezTo>
                <a:cubicBezTo>
                  <a:pt x="24136" y="19751"/>
                  <a:pt x="23891" y="19724"/>
                  <a:pt x="23619" y="19724"/>
                </a:cubicBezTo>
                <a:cubicBezTo>
                  <a:pt x="23438" y="19724"/>
                  <a:pt x="23244" y="19736"/>
                  <a:pt x="23063" y="19736"/>
                </a:cubicBezTo>
                <a:cubicBezTo>
                  <a:pt x="23027" y="19737"/>
                  <a:pt x="22991" y="19738"/>
                  <a:pt x="22956" y="19738"/>
                </a:cubicBezTo>
                <a:cubicBezTo>
                  <a:pt x="20735" y="19738"/>
                  <a:pt x="18911" y="17433"/>
                  <a:pt x="19358" y="15275"/>
                </a:cubicBezTo>
                <a:lnTo>
                  <a:pt x="19358" y="15275"/>
                </a:lnTo>
                <a:cubicBezTo>
                  <a:pt x="18480" y="15400"/>
                  <a:pt x="17597" y="15462"/>
                  <a:pt x="16715" y="15462"/>
                </a:cubicBezTo>
                <a:cubicBezTo>
                  <a:pt x="14403" y="15462"/>
                  <a:pt x="12095" y="15037"/>
                  <a:pt x="9906" y="14216"/>
                </a:cubicBezTo>
                <a:cubicBezTo>
                  <a:pt x="9830" y="12704"/>
                  <a:pt x="9754" y="11343"/>
                  <a:pt x="9754" y="9830"/>
                </a:cubicBezTo>
                <a:cubicBezTo>
                  <a:pt x="9387" y="9888"/>
                  <a:pt x="9015" y="9917"/>
                  <a:pt x="8644" y="9917"/>
                </a:cubicBezTo>
                <a:cubicBezTo>
                  <a:pt x="7560" y="9917"/>
                  <a:pt x="6477" y="9676"/>
                  <a:pt x="5520" y="9226"/>
                </a:cubicBezTo>
                <a:lnTo>
                  <a:pt x="5520" y="1"/>
                </a:lnTo>
                <a:close/>
              </a:path>
            </a:pathLst>
          </a:custGeom>
          <a:solidFill>
            <a:srgbClr val="CBB38E">
              <a:alpha val="17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 txBox="1"/>
          <p:nvPr>
            <p:ph type="title"/>
          </p:nvPr>
        </p:nvSpPr>
        <p:spPr>
          <a:xfrm>
            <a:off x="738950" y="571500"/>
            <a:ext cx="76659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25"/>
          <p:cNvSpPr txBox="1"/>
          <p:nvPr>
            <p:ph idx="1" type="subTitle"/>
          </p:nvPr>
        </p:nvSpPr>
        <p:spPr>
          <a:xfrm>
            <a:off x="1196150" y="2069300"/>
            <a:ext cx="2562600" cy="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65" name="Google Shape;265;p25"/>
          <p:cNvSpPr/>
          <p:nvPr/>
        </p:nvSpPr>
        <p:spPr>
          <a:xfrm flipH="1">
            <a:off x="-8" y="4441998"/>
            <a:ext cx="9160458" cy="758500"/>
          </a:xfrm>
          <a:custGeom>
            <a:rect b="b" l="l" r="r" t="t"/>
            <a:pathLst>
              <a:path extrusionOk="0" h="25370" w="274409">
                <a:moveTo>
                  <a:pt x="18666" y="0"/>
                </a:moveTo>
                <a:cubicBezTo>
                  <a:pt x="10872" y="0"/>
                  <a:pt x="3660" y="234"/>
                  <a:pt x="1" y="492"/>
                </a:cubicBezTo>
                <a:lnTo>
                  <a:pt x="1" y="25370"/>
                </a:lnTo>
                <a:lnTo>
                  <a:pt x="274408" y="25370"/>
                </a:lnTo>
                <a:lnTo>
                  <a:pt x="274408" y="16674"/>
                </a:lnTo>
                <a:lnTo>
                  <a:pt x="216109" y="12137"/>
                </a:lnTo>
                <a:lnTo>
                  <a:pt x="160910" y="12137"/>
                </a:lnTo>
                <a:cubicBezTo>
                  <a:pt x="155314" y="12137"/>
                  <a:pt x="97469" y="4802"/>
                  <a:pt x="36069" y="492"/>
                </a:cubicBezTo>
                <a:cubicBezTo>
                  <a:pt x="30793" y="134"/>
                  <a:pt x="24563" y="0"/>
                  <a:pt x="18666" y="0"/>
                </a:cubicBezTo>
                <a:close/>
              </a:path>
            </a:pathLst>
          </a:custGeom>
          <a:solidFill>
            <a:srgbClr val="CBB38E">
              <a:alpha val="4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5"/>
          <p:cNvGrpSpPr/>
          <p:nvPr/>
        </p:nvGrpSpPr>
        <p:grpSpPr>
          <a:xfrm flipH="1">
            <a:off x="-25030" y="6959"/>
            <a:ext cx="1903716" cy="1896955"/>
            <a:chOff x="4142000" y="2111475"/>
            <a:chExt cx="1457000" cy="1451825"/>
          </a:xfrm>
        </p:grpSpPr>
        <p:sp>
          <p:nvSpPr>
            <p:cNvPr id="267" name="Google Shape;267;p25"/>
            <p:cNvSpPr/>
            <p:nvPr/>
          </p:nvSpPr>
          <p:spPr>
            <a:xfrm>
              <a:off x="4233500" y="315657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CBB38E">
                <a:alpha val="2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CBB38E">
                <a:alpha val="23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5"/>
          <p:cNvSpPr txBox="1"/>
          <p:nvPr>
            <p:ph idx="2" type="title"/>
          </p:nvPr>
        </p:nvSpPr>
        <p:spPr>
          <a:xfrm>
            <a:off x="1208225" y="1734675"/>
            <a:ext cx="25506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70" name="Google Shape;270;p25"/>
          <p:cNvSpPr txBox="1"/>
          <p:nvPr>
            <p:ph idx="3" type="subTitle"/>
          </p:nvPr>
        </p:nvSpPr>
        <p:spPr>
          <a:xfrm>
            <a:off x="1196150" y="3364700"/>
            <a:ext cx="2562600" cy="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1" name="Google Shape;271;p25"/>
          <p:cNvSpPr txBox="1"/>
          <p:nvPr>
            <p:ph idx="4" type="title"/>
          </p:nvPr>
        </p:nvSpPr>
        <p:spPr>
          <a:xfrm>
            <a:off x="1208225" y="3030075"/>
            <a:ext cx="25626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72" name="Google Shape;272;p25"/>
          <p:cNvSpPr txBox="1"/>
          <p:nvPr>
            <p:ph idx="5" type="subTitle"/>
          </p:nvPr>
        </p:nvSpPr>
        <p:spPr>
          <a:xfrm>
            <a:off x="5357150" y="2069200"/>
            <a:ext cx="2562600" cy="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3" name="Google Shape;273;p25"/>
          <p:cNvSpPr txBox="1"/>
          <p:nvPr>
            <p:ph idx="6" type="title"/>
          </p:nvPr>
        </p:nvSpPr>
        <p:spPr>
          <a:xfrm>
            <a:off x="5369225" y="1734675"/>
            <a:ext cx="25626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74" name="Google Shape;274;p25"/>
          <p:cNvSpPr txBox="1"/>
          <p:nvPr>
            <p:ph idx="7" type="subTitle"/>
          </p:nvPr>
        </p:nvSpPr>
        <p:spPr>
          <a:xfrm>
            <a:off x="5369150" y="3364700"/>
            <a:ext cx="2550600" cy="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5" name="Google Shape;275;p25"/>
          <p:cNvSpPr txBox="1"/>
          <p:nvPr>
            <p:ph idx="8" type="title"/>
          </p:nvPr>
        </p:nvSpPr>
        <p:spPr>
          <a:xfrm>
            <a:off x="5381225" y="3030075"/>
            <a:ext cx="25506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6"/>
          <p:cNvGrpSpPr/>
          <p:nvPr/>
        </p:nvGrpSpPr>
        <p:grpSpPr>
          <a:xfrm>
            <a:off x="-98126" y="2239450"/>
            <a:ext cx="9284206" cy="3290080"/>
            <a:chOff x="320955" y="3165579"/>
            <a:chExt cx="6921281" cy="1463754"/>
          </a:xfrm>
        </p:grpSpPr>
        <p:sp>
          <p:nvSpPr>
            <p:cNvPr id="278" name="Google Shape;278;p26"/>
            <p:cNvSpPr/>
            <p:nvPr/>
          </p:nvSpPr>
          <p:spPr>
            <a:xfrm>
              <a:off x="320955" y="3165579"/>
              <a:ext cx="6921281" cy="1463754"/>
            </a:xfrm>
            <a:custGeom>
              <a:rect b="b" l="l" r="r" t="t"/>
              <a:pathLst>
                <a:path extrusionOk="0" h="25440" w="274409">
                  <a:moveTo>
                    <a:pt x="174235" y="0"/>
                  </a:moveTo>
                  <a:cubicBezTo>
                    <a:pt x="172950" y="0"/>
                    <a:pt x="171827" y="11"/>
                    <a:pt x="170891" y="33"/>
                  </a:cubicBezTo>
                  <a:cubicBezTo>
                    <a:pt x="158339" y="335"/>
                    <a:pt x="129530" y="1394"/>
                    <a:pt x="108811" y="1772"/>
                  </a:cubicBezTo>
                  <a:cubicBezTo>
                    <a:pt x="95430" y="2018"/>
                    <a:pt x="74753" y="2776"/>
                    <a:pt x="57084" y="2776"/>
                  </a:cubicBezTo>
                  <a:cubicBezTo>
                    <a:pt x="47595" y="2776"/>
                    <a:pt x="38974" y="2557"/>
                    <a:pt x="32818" y="1923"/>
                  </a:cubicBezTo>
                  <a:cubicBezTo>
                    <a:pt x="30794" y="1714"/>
                    <a:pt x="28934" y="1621"/>
                    <a:pt x="27211" y="1621"/>
                  </a:cubicBezTo>
                  <a:cubicBezTo>
                    <a:pt x="14007" y="1621"/>
                    <a:pt x="8897" y="7065"/>
                    <a:pt x="1" y="7065"/>
                  </a:cubicBezTo>
                  <a:lnTo>
                    <a:pt x="1" y="25440"/>
                  </a:lnTo>
                  <a:lnTo>
                    <a:pt x="274408" y="25440"/>
                  </a:lnTo>
                  <a:lnTo>
                    <a:pt x="274408" y="5931"/>
                  </a:lnTo>
                  <a:cubicBezTo>
                    <a:pt x="274408" y="5931"/>
                    <a:pt x="258454" y="1621"/>
                    <a:pt x="244465" y="1621"/>
                  </a:cubicBezTo>
                  <a:cubicBezTo>
                    <a:pt x="231512" y="1621"/>
                    <a:pt x="190295" y="0"/>
                    <a:pt x="174235" y="0"/>
                  </a:cubicBezTo>
                  <a:close/>
                </a:path>
              </a:pathLst>
            </a:custGeom>
            <a:solidFill>
              <a:srgbClr val="CBB38E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81769" y="3342382"/>
              <a:ext cx="6860225" cy="1149843"/>
            </a:xfrm>
            <a:custGeom>
              <a:rect b="b" l="l" r="r" t="t"/>
              <a:pathLst>
                <a:path extrusionOk="0" h="32666" w="274409">
                  <a:moveTo>
                    <a:pt x="120229" y="0"/>
                  </a:moveTo>
                  <a:cubicBezTo>
                    <a:pt x="120229" y="0"/>
                    <a:pt x="107072" y="0"/>
                    <a:pt x="104803" y="605"/>
                  </a:cubicBezTo>
                  <a:cubicBezTo>
                    <a:pt x="102535" y="1286"/>
                    <a:pt x="95881" y="4235"/>
                    <a:pt x="95200" y="4386"/>
                  </a:cubicBezTo>
                  <a:cubicBezTo>
                    <a:pt x="94898" y="4537"/>
                    <a:pt x="93839" y="4764"/>
                    <a:pt x="92629" y="5066"/>
                  </a:cubicBezTo>
                  <a:cubicBezTo>
                    <a:pt x="91495" y="5369"/>
                    <a:pt x="90739" y="6276"/>
                    <a:pt x="90588" y="7335"/>
                  </a:cubicBezTo>
                  <a:cubicBezTo>
                    <a:pt x="71457" y="7713"/>
                    <a:pt x="40833" y="8847"/>
                    <a:pt x="29944" y="8847"/>
                  </a:cubicBezTo>
                  <a:cubicBezTo>
                    <a:pt x="19283" y="8847"/>
                    <a:pt x="7411" y="11342"/>
                    <a:pt x="2496" y="12552"/>
                  </a:cubicBezTo>
                  <a:lnTo>
                    <a:pt x="1" y="12552"/>
                  </a:lnTo>
                  <a:lnTo>
                    <a:pt x="1" y="26314"/>
                  </a:lnTo>
                  <a:lnTo>
                    <a:pt x="1" y="32666"/>
                  </a:lnTo>
                  <a:lnTo>
                    <a:pt x="274408" y="32666"/>
                  </a:lnTo>
                  <a:lnTo>
                    <a:pt x="274408" y="26314"/>
                  </a:lnTo>
                  <a:lnTo>
                    <a:pt x="274408" y="14367"/>
                  </a:lnTo>
                  <a:lnTo>
                    <a:pt x="274408" y="6957"/>
                  </a:lnTo>
                  <a:cubicBezTo>
                    <a:pt x="268701" y="6856"/>
                    <a:pt x="265928" y="4055"/>
                    <a:pt x="262914" y="4055"/>
                  </a:cubicBezTo>
                  <a:cubicBezTo>
                    <a:pt x="261415" y="4055"/>
                    <a:pt x="259857" y="4747"/>
                    <a:pt x="257849" y="6806"/>
                  </a:cubicBezTo>
                  <a:cubicBezTo>
                    <a:pt x="256790" y="7940"/>
                    <a:pt x="255807" y="8772"/>
                    <a:pt x="254900" y="9301"/>
                  </a:cubicBezTo>
                  <a:cubicBezTo>
                    <a:pt x="252623" y="8913"/>
                    <a:pt x="250066" y="8650"/>
                    <a:pt x="247071" y="8650"/>
                  </a:cubicBezTo>
                  <a:cubicBezTo>
                    <a:pt x="245392" y="8650"/>
                    <a:pt x="243574" y="8733"/>
                    <a:pt x="241591" y="8923"/>
                  </a:cubicBezTo>
                  <a:cubicBezTo>
                    <a:pt x="239060" y="9191"/>
                    <a:pt x="236153" y="9306"/>
                    <a:pt x="232963" y="9306"/>
                  </a:cubicBezTo>
                  <a:cubicBezTo>
                    <a:pt x="228054" y="9306"/>
                    <a:pt x="222475" y="9033"/>
                    <a:pt x="216563" y="8620"/>
                  </a:cubicBezTo>
                  <a:cubicBezTo>
                    <a:pt x="217017" y="7259"/>
                    <a:pt x="217092" y="5066"/>
                    <a:pt x="214219" y="4008"/>
                  </a:cubicBezTo>
                  <a:cubicBezTo>
                    <a:pt x="212508" y="3401"/>
                    <a:pt x="210637" y="3197"/>
                    <a:pt x="208674" y="3197"/>
                  </a:cubicBezTo>
                  <a:cubicBezTo>
                    <a:pt x="205257" y="3197"/>
                    <a:pt x="201563" y="3816"/>
                    <a:pt x="197961" y="4008"/>
                  </a:cubicBezTo>
                  <a:cubicBezTo>
                    <a:pt x="195391" y="4083"/>
                    <a:pt x="193878" y="5444"/>
                    <a:pt x="193046" y="6730"/>
                  </a:cubicBezTo>
                  <a:cubicBezTo>
                    <a:pt x="185636" y="6125"/>
                    <a:pt x="178528" y="5520"/>
                    <a:pt x="172404" y="5218"/>
                  </a:cubicBezTo>
                  <a:cubicBezTo>
                    <a:pt x="171269" y="3176"/>
                    <a:pt x="169833" y="1588"/>
                    <a:pt x="167867" y="1588"/>
                  </a:cubicBezTo>
                  <a:cubicBezTo>
                    <a:pt x="166052" y="1588"/>
                    <a:pt x="165144" y="3100"/>
                    <a:pt x="164766" y="5066"/>
                  </a:cubicBezTo>
                  <a:cubicBezTo>
                    <a:pt x="161364" y="5066"/>
                    <a:pt x="157734" y="5066"/>
                    <a:pt x="154105" y="5142"/>
                  </a:cubicBezTo>
                  <a:cubicBezTo>
                    <a:pt x="153575" y="4310"/>
                    <a:pt x="152592" y="3705"/>
                    <a:pt x="150702" y="3705"/>
                  </a:cubicBezTo>
                  <a:cubicBezTo>
                    <a:pt x="148660" y="3705"/>
                    <a:pt x="147450" y="4386"/>
                    <a:pt x="146921" y="5369"/>
                  </a:cubicBezTo>
                  <a:cubicBezTo>
                    <a:pt x="142082" y="5520"/>
                    <a:pt x="137242" y="5747"/>
                    <a:pt x="132554" y="5974"/>
                  </a:cubicBezTo>
                  <a:lnTo>
                    <a:pt x="130664" y="3100"/>
                  </a:lnTo>
                  <a:lnTo>
                    <a:pt x="120229" y="0"/>
                  </a:ln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6"/>
          <p:cNvSpPr txBox="1"/>
          <p:nvPr>
            <p:ph type="title"/>
          </p:nvPr>
        </p:nvSpPr>
        <p:spPr>
          <a:xfrm>
            <a:off x="2810700" y="686050"/>
            <a:ext cx="35226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1" name="Google Shape;281;p26"/>
          <p:cNvGrpSpPr/>
          <p:nvPr/>
        </p:nvGrpSpPr>
        <p:grpSpPr>
          <a:xfrm>
            <a:off x="-25023" y="81973"/>
            <a:ext cx="1992079" cy="1865323"/>
            <a:chOff x="1980805" y="2190642"/>
            <a:chExt cx="1524628" cy="1427616"/>
          </a:xfrm>
        </p:grpSpPr>
        <p:sp>
          <p:nvSpPr>
            <p:cNvPr id="282" name="Google Shape;282;p26"/>
            <p:cNvSpPr/>
            <p:nvPr/>
          </p:nvSpPr>
          <p:spPr>
            <a:xfrm>
              <a:off x="2565508" y="3369982"/>
              <a:ext cx="939925" cy="248275"/>
            </a:xfrm>
            <a:custGeom>
              <a:rect b="b" l="l" r="r" t="t"/>
              <a:pathLst>
                <a:path extrusionOk="0" h="9931" w="37597">
                  <a:moveTo>
                    <a:pt x="15085" y="0"/>
                  </a:moveTo>
                  <a:cubicBezTo>
                    <a:pt x="11020" y="0"/>
                    <a:pt x="6964" y="145"/>
                    <a:pt x="2939" y="484"/>
                  </a:cubicBezTo>
                  <a:cubicBezTo>
                    <a:pt x="2385" y="595"/>
                    <a:pt x="1830" y="650"/>
                    <a:pt x="1276" y="872"/>
                  </a:cubicBezTo>
                  <a:cubicBezTo>
                    <a:pt x="721" y="1039"/>
                    <a:pt x="278" y="1482"/>
                    <a:pt x="167" y="2037"/>
                  </a:cubicBezTo>
                  <a:cubicBezTo>
                    <a:pt x="0" y="2813"/>
                    <a:pt x="499" y="3478"/>
                    <a:pt x="1109" y="3922"/>
                  </a:cubicBezTo>
                  <a:cubicBezTo>
                    <a:pt x="1775" y="4310"/>
                    <a:pt x="2496" y="4366"/>
                    <a:pt x="3272" y="4477"/>
                  </a:cubicBezTo>
                  <a:cubicBezTo>
                    <a:pt x="5102" y="4643"/>
                    <a:pt x="6821" y="4643"/>
                    <a:pt x="8595" y="4754"/>
                  </a:cubicBezTo>
                  <a:cubicBezTo>
                    <a:pt x="8984" y="4754"/>
                    <a:pt x="9372" y="4809"/>
                    <a:pt x="9593" y="5087"/>
                  </a:cubicBezTo>
                  <a:cubicBezTo>
                    <a:pt x="9704" y="5253"/>
                    <a:pt x="9815" y="5419"/>
                    <a:pt x="9815" y="5641"/>
                  </a:cubicBezTo>
                  <a:cubicBezTo>
                    <a:pt x="9749" y="6440"/>
                    <a:pt x="9003" y="6599"/>
                    <a:pt x="8238" y="6599"/>
                  </a:cubicBezTo>
                  <a:cubicBezTo>
                    <a:pt x="7728" y="6599"/>
                    <a:pt x="7209" y="6528"/>
                    <a:pt x="6876" y="6528"/>
                  </a:cubicBezTo>
                  <a:cubicBezTo>
                    <a:pt x="6211" y="6528"/>
                    <a:pt x="5379" y="6805"/>
                    <a:pt x="5157" y="7526"/>
                  </a:cubicBezTo>
                  <a:cubicBezTo>
                    <a:pt x="4936" y="8136"/>
                    <a:pt x="5379" y="8746"/>
                    <a:pt x="5934" y="9134"/>
                  </a:cubicBezTo>
                  <a:cubicBezTo>
                    <a:pt x="6488" y="9467"/>
                    <a:pt x="7154" y="9467"/>
                    <a:pt x="7764" y="9523"/>
                  </a:cubicBezTo>
                  <a:cubicBezTo>
                    <a:pt x="12212" y="9835"/>
                    <a:pt x="16683" y="9930"/>
                    <a:pt x="21134" y="9930"/>
                  </a:cubicBezTo>
                  <a:cubicBezTo>
                    <a:pt x="23785" y="9930"/>
                    <a:pt x="26429" y="9897"/>
                    <a:pt x="29057" y="9855"/>
                  </a:cubicBezTo>
                  <a:cubicBezTo>
                    <a:pt x="30055" y="9800"/>
                    <a:pt x="30998" y="9800"/>
                    <a:pt x="31885" y="9523"/>
                  </a:cubicBezTo>
                  <a:cubicBezTo>
                    <a:pt x="32606" y="9301"/>
                    <a:pt x="33493" y="8746"/>
                    <a:pt x="33548" y="7915"/>
                  </a:cubicBezTo>
                  <a:cubicBezTo>
                    <a:pt x="33659" y="7249"/>
                    <a:pt x="33271" y="6417"/>
                    <a:pt x="32661" y="6085"/>
                  </a:cubicBezTo>
                  <a:cubicBezTo>
                    <a:pt x="32162" y="5807"/>
                    <a:pt x="31552" y="5807"/>
                    <a:pt x="30998" y="5807"/>
                  </a:cubicBezTo>
                  <a:cubicBezTo>
                    <a:pt x="30776" y="5807"/>
                    <a:pt x="30499" y="5807"/>
                    <a:pt x="30332" y="5641"/>
                  </a:cubicBezTo>
                  <a:cubicBezTo>
                    <a:pt x="30110" y="5530"/>
                    <a:pt x="29889" y="5308"/>
                    <a:pt x="29889" y="5087"/>
                  </a:cubicBezTo>
                  <a:cubicBezTo>
                    <a:pt x="29833" y="4754"/>
                    <a:pt x="30110" y="4477"/>
                    <a:pt x="30388" y="4310"/>
                  </a:cubicBezTo>
                  <a:cubicBezTo>
                    <a:pt x="30665" y="4199"/>
                    <a:pt x="30998" y="4199"/>
                    <a:pt x="31330" y="4199"/>
                  </a:cubicBezTo>
                  <a:lnTo>
                    <a:pt x="33937" y="4199"/>
                  </a:lnTo>
                  <a:cubicBezTo>
                    <a:pt x="34242" y="4199"/>
                    <a:pt x="34574" y="4213"/>
                    <a:pt x="34914" y="4213"/>
                  </a:cubicBezTo>
                  <a:cubicBezTo>
                    <a:pt x="35254" y="4213"/>
                    <a:pt x="35600" y="4199"/>
                    <a:pt x="35933" y="4144"/>
                  </a:cubicBezTo>
                  <a:cubicBezTo>
                    <a:pt x="36765" y="3922"/>
                    <a:pt x="37596" y="3312"/>
                    <a:pt x="37596" y="2369"/>
                  </a:cubicBezTo>
                  <a:cubicBezTo>
                    <a:pt x="37596" y="1649"/>
                    <a:pt x="36986" y="928"/>
                    <a:pt x="36266" y="650"/>
                  </a:cubicBezTo>
                  <a:cubicBezTo>
                    <a:pt x="35600" y="373"/>
                    <a:pt x="34768" y="373"/>
                    <a:pt x="33992" y="373"/>
                  </a:cubicBezTo>
                  <a:cubicBezTo>
                    <a:pt x="32365" y="373"/>
                    <a:pt x="30764" y="447"/>
                    <a:pt x="29153" y="447"/>
                  </a:cubicBezTo>
                  <a:cubicBezTo>
                    <a:pt x="28348" y="447"/>
                    <a:pt x="27541" y="429"/>
                    <a:pt x="26728" y="373"/>
                  </a:cubicBezTo>
                  <a:cubicBezTo>
                    <a:pt x="24898" y="262"/>
                    <a:pt x="23068" y="151"/>
                    <a:pt x="21183" y="96"/>
                  </a:cubicBezTo>
                  <a:cubicBezTo>
                    <a:pt x="20406" y="96"/>
                    <a:pt x="19630" y="40"/>
                    <a:pt x="18854" y="40"/>
                  </a:cubicBezTo>
                  <a:cubicBezTo>
                    <a:pt x="17597" y="14"/>
                    <a:pt x="16341" y="0"/>
                    <a:pt x="15085" y="0"/>
                  </a:cubicBezTo>
                  <a:close/>
                </a:path>
              </a:pathLst>
            </a:custGeom>
            <a:solidFill>
              <a:srgbClr val="CBB38E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1980805" y="2190642"/>
              <a:ext cx="1420918" cy="742091"/>
            </a:xfrm>
            <a:custGeom>
              <a:rect b="b" l="l" r="r" t="t"/>
              <a:pathLst>
                <a:path extrusionOk="0" h="20504" w="39260">
                  <a:moveTo>
                    <a:pt x="0" y="0"/>
                  </a:moveTo>
                  <a:lnTo>
                    <a:pt x="0" y="20351"/>
                  </a:lnTo>
                  <a:cubicBezTo>
                    <a:pt x="1553" y="20351"/>
                    <a:pt x="3050" y="20351"/>
                    <a:pt x="4603" y="20462"/>
                  </a:cubicBezTo>
                  <a:cubicBezTo>
                    <a:pt x="6904" y="20489"/>
                    <a:pt x="9205" y="20503"/>
                    <a:pt x="11506" y="20503"/>
                  </a:cubicBezTo>
                  <a:cubicBezTo>
                    <a:pt x="13808" y="20503"/>
                    <a:pt x="16109" y="20489"/>
                    <a:pt x="18410" y="20462"/>
                  </a:cubicBezTo>
                  <a:cubicBezTo>
                    <a:pt x="22735" y="20295"/>
                    <a:pt x="27116" y="20462"/>
                    <a:pt x="31386" y="20240"/>
                  </a:cubicBezTo>
                  <a:cubicBezTo>
                    <a:pt x="32439" y="20184"/>
                    <a:pt x="33604" y="20018"/>
                    <a:pt x="34103" y="19131"/>
                  </a:cubicBezTo>
                  <a:cubicBezTo>
                    <a:pt x="34380" y="18576"/>
                    <a:pt x="34324" y="17800"/>
                    <a:pt x="33881" y="17245"/>
                  </a:cubicBezTo>
                  <a:cubicBezTo>
                    <a:pt x="33493" y="16691"/>
                    <a:pt x="32938" y="16358"/>
                    <a:pt x="32217" y="16192"/>
                  </a:cubicBezTo>
                  <a:cubicBezTo>
                    <a:pt x="31829" y="16136"/>
                    <a:pt x="31386" y="16081"/>
                    <a:pt x="31053" y="15915"/>
                  </a:cubicBezTo>
                  <a:cubicBezTo>
                    <a:pt x="30720" y="15804"/>
                    <a:pt x="30277" y="15471"/>
                    <a:pt x="30221" y="15083"/>
                  </a:cubicBezTo>
                  <a:cubicBezTo>
                    <a:pt x="30055" y="14251"/>
                    <a:pt x="31219" y="14196"/>
                    <a:pt x="31774" y="14196"/>
                  </a:cubicBezTo>
                  <a:cubicBezTo>
                    <a:pt x="32772" y="14196"/>
                    <a:pt x="33825" y="14140"/>
                    <a:pt x="34879" y="14140"/>
                  </a:cubicBezTo>
                  <a:cubicBezTo>
                    <a:pt x="36432" y="14085"/>
                    <a:pt x="38483" y="13697"/>
                    <a:pt x="38871" y="12199"/>
                  </a:cubicBezTo>
                  <a:cubicBezTo>
                    <a:pt x="39260" y="11090"/>
                    <a:pt x="38594" y="10037"/>
                    <a:pt x="37873" y="9427"/>
                  </a:cubicBezTo>
                  <a:cubicBezTo>
                    <a:pt x="36653" y="8595"/>
                    <a:pt x="35212" y="8429"/>
                    <a:pt x="33770" y="8318"/>
                  </a:cubicBezTo>
                  <a:cubicBezTo>
                    <a:pt x="30110" y="8041"/>
                    <a:pt x="26395" y="7819"/>
                    <a:pt x="22735" y="7597"/>
                  </a:cubicBezTo>
                  <a:cubicBezTo>
                    <a:pt x="19186" y="7486"/>
                    <a:pt x="15637" y="7542"/>
                    <a:pt x="12144" y="7320"/>
                  </a:cubicBezTo>
                  <a:cubicBezTo>
                    <a:pt x="11645" y="7320"/>
                    <a:pt x="11035" y="7209"/>
                    <a:pt x="10758" y="6876"/>
                  </a:cubicBezTo>
                  <a:cubicBezTo>
                    <a:pt x="10536" y="6654"/>
                    <a:pt x="10480" y="6377"/>
                    <a:pt x="10480" y="6100"/>
                  </a:cubicBezTo>
                  <a:cubicBezTo>
                    <a:pt x="10550" y="4913"/>
                    <a:pt x="11719" y="4693"/>
                    <a:pt x="12866" y="4693"/>
                  </a:cubicBezTo>
                  <a:cubicBezTo>
                    <a:pt x="13541" y="4693"/>
                    <a:pt x="14208" y="4769"/>
                    <a:pt x="14639" y="4769"/>
                  </a:cubicBezTo>
                  <a:cubicBezTo>
                    <a:pt x="15637" y="4769"/>
                    <a:pt x="16857" y="4381"/>
                    <a:pt x="17135" y="3383"/>
                  </a:cubicBezTo>
                  <a:cubicBezTo>
                    <a:pt x="17412" y="2495"/>
                    <a:pt x="16746" y="1608"/>
                    <a:pt x="16026" y="1109"/>
                  </a:cubicBezTo>
                  <a:cubicBezTo>
                    <a:pt x="15249" y="610"/>
                    <a:pt x="14251" y="555"/>
                    <a:pt x="13364" y="499"/>
                  </a:cubicBezTo>
                  <a:cubicBezTo>
                    <a:pt x="8928" y="222"/>
                    <a:pt x="4492" y="56"/>
                    <a:pt x="0" y="0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6"/>
          <p:cNvSpPr/>
          <p:nvPr/>
        </p:nvSpPr>
        <p:spPr>
          <a:xfrm>
            <a:off x="6868794" y="9"/>
            <a:ext cx="1389308" cy="365227"/>
          </a:xfrm>
          <a:custGeom>
            <a:rect b="b" l="l" r="r" t="t"/>
            <a:pathLst>
              <a:path extrusionOk="0" h="11181" w="42532">
                <a:moveTo>
                  <a:pt x="17386" y="1"/>
                </a:moveTo>
                <a:cubicBezTo>
                  <a:pt x="14845" y="1"/>
                  <a:pt x="12303" y="18"/>
                  <a:pt x="9760" y="36"/>
                </a:cubicBezTo>
                <a:cubicBezTo>
                  <a:pt x="8706" y="36"/>
                  <a:pt x="7597" y="36"/>
                  <a:pt x="6599" y="424"/>
                </a:cubicBezTo>
                <a:cubicBezTo>
                  <a:pt x="5823" y="701"/>
                  <a:pt x="4769" y="1367"/>
                  <a:pt x="4714" y="2254"/>
                </a:cubicBezTo>
                <a:cubicBezTo>
                  <a:pt x="4658" y="3086"/>
                  <a:pt x="4991" y="4084"/>
                  <a:pt x="5767" y="4417"/>
                </a:cubicBezTo>
                <a:cubicBezTo>
                  <a:pt x="6322" y="4694"/>
                  <a:pt x="6987" y="4694"/>
                  <a:pt x="7597" y="4694"/>
                </a:cubicBezTo>
                <a:cubicBezTo>
                  <a:pt x="7819" y="4694"/>
                  <a:pt x="8096" y="4694"/>
                  <a:pt x="8374" y="4860"/>
                </a:cubicBezTo>
                <a:cubicBezTo>
                  <a:pt x="8595" y="4971"/>
                  <a:pt x="8817" y="5193"/>
                  <a:pt x="8873" y="5470"/>
                </a:cubicBezTo>
                <a:cubicBezTo>
                  <a:pt x="8928" y="5858"/>
                  <a:pt x="8651" y="6247"/>
                  <a:pt x="8318" y="6357"/>
                </a:cubicBezTo>
                <a:cubicBezTo>
                  <a:pt x="7986" y="6524"/>
                  <a:pt x="7542" y="6524"/>
                  <a:pt x="7209" y="6524"/>
                </a:cubicBezTo>
                <a:lnTo>
                  <a:pt x="4270" y="6524"/>
                </a:lnTo>
                <a:cubicBezTo>
                  <a:pt x="3838" y="6524"/>
                  <a:pt x="3385" y="6464"/>
                  <a:pt x="2925" y="6464"/>
                </a:cubicBezTo>
                <a:cubicBezTo>
                  <a:pt x="2618" y="6464"/>
                  <a:pt x="2307" y="6491"/>
                  <a:pt x="1997" y="6579"/>
                </a:cubicBezTo>
                <a:cubicBezTo>
                  <a:pt x="1054" y="6856"/>
                  <a:pt x="56" y="7633"/>
                  <a:pt x="56" y="8575"/>
                </a:cubicBezTo>
                <a:cubicBezTo>
                  <a:pt x="1" y="9407"/>
                  <a:pt x="666" y="10184"/>
                  <a:pt x="1498" y="10516"/>
                </a:cubicBezTo>
                <a:cubicBezTo>
                  <a:pt x="2330" y="10794"/>
                  <a:pt x="3161" y="10794"/>
                  <a:pt x="4104" y="10794"/>
                </a:cubicBezTo>
                <a:cubicBezTo>
                  <a:pt x="5952" y="10794"/>
                  <a:pt x="7751" y="10744"/>
                  <a:pt x="9567" y="10744"/>
                </a:cubicBezTo>
                <a:cubicBezTo>
                  <a:pt x="10475" y="10744"/>
                  <a:pt x="11387" y="10757"/>
                  <a:pt x="12311" y="10794"/>
                </a:cubicBezTo>
                <a:cubicBezTo>
                  <a:pt x="14418" y="10960"/>
                  <a:pt x="16580" y="11015"/>
                  <a:pt x="18632" y="11071"/>
                </a:cubicBezTo>
                <a:cubicBezTo>
                  <a:pt x="19119" y="11136"/>
                  <a:pt x="19626" y="11163"/>
                  <a:pt x="20162" y="11163"/>
                </a:cubicBezTo>
                <a:cubicBezTo>
                  <a:pt x="20541" y="11163"/>
                  <a:pt x="20936" y="11149"/>
                  <a:pt x="21349" y="11126"/>
                </a:cubicBezTo>
                <a:cubicBezTo>
                  <a:pt x="22662" y="11163"/>
                  <a:pt x="23981" y="11181"/>
                  <a:pt x="25303" y="11181"/>
                </a:cubicBezTo>
                <a:cubicBezTo>
                  <a:pt x="29955" y="11181"/>
                  <a:pt x="34652" y="10960"/>
                  <a:pt x="39315" y="10572"/>
                </a:cubicBezTo>
                <a:cubicBezTo>
                  <a:pt x="39925" y="10572"/>
                  <a:pt x="40591" y="10516"/>
                  <a:pt x="41145" y="10239"/>
                </a:cubicBezTo>
                <a:cubicBezTo>
                  <a:pt x="41700" y="9962"/>
                  <a:pt x="42254" y="9463"/>
                  <a:pt x="42421" y="8853"/>
                </a:cubicBezTo>
                <a:cubicBezTo>
                  <a:pt x="42532" y="8076"/>
                  <a:pt x="41977" y="7189"/>
                  <a:pt x="41312" y="6801"/>
                </a:cubicBezTo>
                <a:cubicBezTo>
                  <a:pt x="40591" y="6357"/>
                  <a:pt x="39704" y="6247"/>
                  <a:pt x="38872" y="6136"/>
                </a:cubicBezTo>
                <a:cubicBezTo>
                  <a:pt x="36876" y="6025"/>
                  <a:pt x="34879" y="6025"/>
                  <a:pt x="32828" y="5858"/>
                </a:cubicBezTo>
                <a:cubicBezTo>
                  <a:pt x="32440" y="5803"/>
                  <a:pt x="31996" y="5747"/>
                  <a:pt x="31719" y="5470"/>
                </a:cubicBezTo>
                <a:cubicBezTo>
                  <a:pt x="31608" y="5248"/>
                  <a:pt x="31552" y="5027"/>
                  <a:pt x="31552" y="4860"/>
                </a:cubicBezTo>
                <a:cubicBezTo>
                  <a:pt x="31587" y="3920"/>
                  <a:pt x="32496" y="3745"/>
                  <a:pt x="33388" y="3745"/>
                </a:cubicBezTo>
                <a:cubicBezTo>
                  <a:pt x="33916" y="3745"/>
                  <a:pt x="34438" y="3807"/>
                  <a:pt x="34768" y="3807"/>
                </a:cubicBezTo>
                <a:cubicBezTo>
                  <a:pt x="35600" y="3807"/>
                  <a:pt x="36598" y="3474"/>
                  <a:pt x="36820" y="2698"/>
                </a:cubicBezTo>
                <a:cubicBezTo>
                  <a:pt x="36987" y="1977"/>
                  <a:pt x="36543" y="1256"/>
                  <a:pt x="35877" y="868"/>
                </a:cubicBezTo>
                <a:cubicBezTo>
                  <a:pt x="35268" y="535"/>
                  <a:pt x="34491" y="480"/>
                  <a:pt x="33826" y="424"/>
                </a:cubicBezTo>
                <a:cubicBezTo>
                  <a:pt x="28366" y="83"/>
                  <a:pt x="22880" y="1"/>
                  <a:pt x="17386" y="1"/>
                </a:cubicBezTo>
                <a:close/>
              </a:path>
            </a:pathLst>
          </a:custGeom>
          <a:solidFill>
            <a:srgbClr val="CBB38E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6638032" y="874495"/>
            <a:ext cx="3042061" cy="906143"/>
          </a:xfrm>
          <a:custGeom>
            <a:rect b="b" l="l" r="r" t="t"/>
            <a:pathLst>
              <a:path extrusionOk="0" h="16269" w="54620">
                <a:moveTo>
                  <a:pt x="22014" y="1"/>
                </a:moveTo>
                <a:cubicBezTo>
                  <a:pt x="20185" y="1"/>
                  <a:pt x="18355" y="14"/>
                  <a:pt x="16525" y="42"/>
                </a:cubicBezTo>
                <a:cubicBezTo>
                  <a:pt x="13087" y="153"/>
                  <a:pt x="9649" y="42"/>
                  <a:pt x="6155" y="209"/>
                </a:cubicBezTo>
                <a:cubicBezTo>
                  <a:pt x="5324" y="264"/>
                  <a:pt x="4436" y="430"/>
                  <a:pt x="4048" y="1096"/>
                </a:cubicBezTo>
                <a:cubicBezTo>
                  <a:pt x="3771" y="1539"/>
                  <a:pt x="3882" y="2149"/>
                  <a:pt x="4159" y="2537"/>
                </a:cubicBezTo>
                <a:cubicBezTo>
                  <a:pt x="4492" y="2981"/>
                  <a:pt x="4991" y="3258"/>
                  <a:pt x="5490" y="3369"/>
                </a:cubicBezTo>
                <a:cubicBezTo>
                  <a:pt x="5823" y="3480"/>
                  <a:pt x="6155" y="3480"/>
                  <a:pt x="6433" y="3591"/>
                </a:cubicBezTo>
                <a:cubicBezTo>
                  <a:pt x="6710" y="3757"/>
                  <a:pt x="6987" y="3924"/>
                  <a:pt x="7098" y="4312"/>
                </a:cubicBezTo>
                <a:cubicBezTo>
                  <a:pt x="7154" y="4977"/>
                  <a:pt x="6322" y="5033"/>
                  <a:pt x="5823" y="5033"/>
                </a:cubicBezTo>
                <a:cubicBezTo>
                  <a:pt x="5046" y="5033"/>
                  <a:pt x="4215" y="5144"/>
                  <a:pt x="3383" y="5144"/>
                </a:cubicBezTo>
                <a:cubicBezTo>
                  <a:pt x="2163" y="5144"/>
                  <a:pt x="555" y="5366"/>
                  <a:pt x="222" y="6641"/>
                </a:cubicBezTo>
                <a:cubicBezTo>
                  <a:pt x="0" y="7417"/>
                  <a:pt x="499" y="8249"/>
                  <a:pt x="1109" y="8693"/>
                </a:cubicBezTo>
                <a:cubicBezTo>
                  <a:pt x="1997" y="9413"/>
                  <a:pt x="3272" y="9580"/>
                  <a:pt x="4381" y="9635"/>
                </a:cubicBezTo>
                <a:cubicBezTo>
                  <a:pt x="7264" y="9857"/>
                  <a:pt x="10203" y="10023"/>
                  <a:pt x="13087" y="10190"/>
                </a:cubicBezTo>
                <a:cubicBezTo>
                  <a:pt x="15970" y="10301"/>
                  <a:pt x="18798" y="10245"/>
                  <a:pt x="21571" y="10412"/>
                </a:cubicBezTo>
                <a:cubicBezTo>
                  <a:pt x="21959" y="10467"/>
                  <a:pt x="22403" y="10522"/>
                  <a:pt x="22680" y="10800"/>
                </a:cubicBezTo>
                <a:cubicBezTo>
                  <a:pt x="22791" y="11022"/>
                  <a:pt x="22902" y="11243"/>
                  <a:pt x="22902" y="11410"/>
                </a:cubicBezTo>
                <a:cubicBezTo>
                  <a:pt x="22797" y="12350"/>
                  <a:pt x="21862" y="12525"/>
                  <a:pt x="20961" y="12525"/>
                </a:cubicBezTo>
                <a:cubicBezTo>
                  <a:pt x="20427" y="12525"/>
                  <a:pt x="19905" y="12463"/>
                  <a:pt x="19575" y="12463"/>
                </a:cubicBezTo>
                <a:cubicBezTo>
                  <a:pt x="18687" y="12463"/>
                  <a:pt x="17800" y="12796"/>
                  <a:pt x="17523" y="13572"/>
                </a:cubicBezTo>
                <a:cubicBezTo>
                  <a:pt x="17357" y="14293"/>
                  <a:pt x="17800" y="15014"/>
                  <a:pt x="18466" y="15402"/>
                </a:cubicBezTo>
                <a:cubicBezTo>
                  <a:pt x="19076" y="15735"/>
                  <a:pt x="19852" y="15790"/>
                  <a:pt x="20517" y="15846"/>
                </a:cubicBezTo>
                <a:cubicBezTo>
                  <a:pt x="26053" y="16187"/>
                  <a:pt x="31615" y="16269"/>
                  <a:pt x="37167" y="16269"/>
                </a:cubicBezTo>
                <a:cubicBezTo>
                  <a:pt x="39735" y="16269"/>
                  <a:pt x="42300" y="16251"/>
                  <a:pt x="44860" y="16234"/>
                </a:cubicBezTo>
                <a:cubicBezTo>
                  <a:pt x="45969" y="16234"/>
                  <a:pt x="47078" y="16234"/>
                  <a:pt x="48077" y="15846"/>
                </a:cubicBezTo>
                <a:cubicBezTo>
                  <a:pt x="48853" y="15569"/>
                  <a:pt x="49906" y="14903"/>
                  <a:pt x="49962" y="14016"/>
                </a:cubicBezTo>
                <a:cubicBezTo>
                  <a:pt x="50017" y="13184"/>
                  <a:pt x="49685" y="12186"/>
                  <a:pt x="48908" y="11853"/>
                </a:cubicBezTo>
                <a:cubicBezTo>
                  <a:pt x="48298" y="11576"/>
                  <a:pt x="47633" y="11631"/>
                  <a:pt x="46967" y="11576"/>
                </a:cubicBezTo>
                <a:cubicBezTo>
                  <a:pt x="46690" y="11576"/>
                  <a:pt x="46413" y="11576"/>
                  <a:pt x="46136" y="11410"/>
                </a:cubicBezTo>
                <a:cubicBezTo>
                  <a:pt x="45969" y="11299"/>
                  <a:pt x="45748" y="11077"/>
                  <a:pt x="45692" y="10800"/>
                </a:cubicBezTo>
                <a:cubicBezTo>
                  <a:pt x="45692" y="10356"/>
                  <a:pt x="45969" y="10023"/>
                  <a:pt x="46302" y="9912"/>
                </a:cubicBezTo>
                <a:cubicBezTo>
                  <a:pt x="46635" y="9746"/>
                  <a:pt x="46967" y="9746"/>
                  <a:pt x="47411" y="9746"/>
                </a:cubicBezTo>
                <a:lnTo>
                  <a:pt x="50295" y="9746"/>
                </a:lnTo>
                <a:cubicBezTo>
                  <a:pt x="50794" y="9746"/>
                  <a:pt x="51273" y="9806"/>
                  <a:pt x="51744" y="9806"/>
                </a:cubicBezTo>
                <a:cubicBezTo>
                  <a:pt x="52058" y="9806"/>
                  <a:pt x="52368" y="9779"/>
                  <a:pt x="52679" y="9691"/>
                </a:cubicBezTo>
                <a:cubicBezTo>
                  <a:pt x="53622" y="9469"/>
                  <a:pt x="54620" y="8637"/>
                  <a:pt x="54620" y="7694"/>
                </a:cubicBezTo>
                <a:cubicBezTo>
                  <a:pt x="54620" y="6863"/>
                  <a:pt x="53899" y="6086"/>
                  <a:pt x="53123" y="5754"/>
                </a:cubicBezTo>
                <a:cubicBezTo>
                  <a:pt x="52346" y="5476"/>
                  <a:pt x="51459" y="5476"/>
                  <a:pt x="50516" y="5476"/>
                </a:cubicBezTo>
                <a:cubicBezTo>
                  <a:pt x="47744" y="5532"/>
                  <a:pt x="44916" y="5532"/>
                  <a:pt x="42143" y="5587"/>
                </a:cubicBezTo>
                <a:cubicBezTo>
                  <a:pt x="40998" y="5621"/>
                  <a:pt x="39873" y="5675"/>
                  <a:pt x="38731" y="5675"/>
                </a:cubicBezTo>
                <a:cubicBezTo>
                  <a:pt x="37993" y="5675"/>
                  <a:pt x="37249" y="5653"/>
                  <a:pt x="36487" y="5587"/>
                </a:cubicBezTo>
                <a:cubicBezTo>
                  <a:pt x="35933" y="5532"/>
                  <a:pt x="35267" y="5476"/>
                  <a:pt x="34879" y="5144"/>
                </a:cubicBezTo>
                <a:cubicBezTo>
                  <a:pt x="34380" y="4756"/>
                  <a:pt x="34158" y="4090"/>
                  <a:pt x="34602" y="3647"/>
                </a:cubicBezTo>
                <a:cubicBezTo>
                  <a:pt x="34657" y="3536"/>
                  <a:pt x="34879" y="3425"/>
                  <a:pt x="34990" y="3369"/>
                </a:cubicBezTo>
                <a:cubicBezTo>
                  <a:pt x="35350" y="3286"/>
                  <a:pt x="35725" y="3272"/>
                  <a:pt x="36099" y="3272"/>
                </a:cubicBezTo>
                <a:cubicBezTo>
                  <a:pt x="36286" y="3272"/>
                  <a:pt x="36473" y="3276"/>
                  <a:pt x="36659" y="3276"/>
                </a:cubicBezTo>
                <a:cubicBezTo>
                  <a:pt x="36844" y="3276"/>
                  <a:pt x="37028" y="3272"/>
                  <a:pt x="37208" y="3258"/>
                </a:cubicBezTo>
                <a:cubicBezTo>
                  <a:pt x="37929" y="3203"/>
                  <a:pt x="38650" y="2815"/>
                  <a:pt x="38872" y="2205"/>
                </a:cubicBezTo>
                <a:cubicBezTo>
                  <a:pt x="39149" y="1595"/>
                  <a:pt x="38705" y="819"/>
                  <a:pt x="38040" y="486"/>
                </a:cubicBezTo>
                <a:cubicBezTo>
                  <a:pt x="37430" y="153"/>
                  <a:pt x="36654" y="153"/>
                  <a:pt x="35988" y="153"/>
                </a:cubicBezTo>
                <a:cubicBezTo>
                  <a:pt x="33160" y="153"/>
                  <a:pt x="30277" y="153"/>
                  <a:pt x="27504" y="42"/>
                </a:cubicBezTo>
                <a:cubicBezTo>
                  <a:pt x="25674" y="14"/>
                  <a:pt x="23844" y="1"/>
                  <a:pt x="22014" y="1"/>
                </a:cubicBezTo>
                <a:close/>
              </a:path>
            </a:pathLst>
          </a:custGeom>
          <a:solidFill>
            <a:srgbClr val="CBB38E">
              <a:alpha val="30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 txBox="1"/>
          <p:nvPr>
            <p:ph idx="1" type="subTitle"/>
          </p:nvPr>
        </p:nvSpPr>
        <p:spPr>
          <a:xfrm>
            <a:off x="2268900" y="2654050"/>
            <a:ext cx="4606200" cy="11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/>
        </p:nvSpPr>
        <p:spPr>
          <a:xfrm>
            <a:off x="981000" y="4127575"/>
            <a:ext cx="742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CREDITS: This presentation template was created by </a:t>
            </a:r>
            <a:r>
              <a:rPr b="1" lang="en" sz="900">
                <a:solidFill>
                  <a:schemeClr val="accent4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, including icons by </a:t>
            </a:r>
            <a:r>
              <a:rPr b="1" lang="en" sz="900">
                <a:solidFill>
                  <a:schemeClr val="accent4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, and infographics &amp; images by </a:t>
            </a:r>
            <a:r>
              <a:rPr b="1" lang="en" sz="900">
                <a:solidFill>
                  <a:schemeClr val="accent4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900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b="1" sz="900"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/>
          <p:nvPr/>
        </p:nvSpPr>
        <p:spPr>
          <a:xfrm>
            <a:off x="-16550" y="3703650"/>
            <a:ext cx="9202306" cy="2584534"/>
          </a:xfrm>
          <a:custGeom>
            <a:rect b="b" l="l" r="r" t="t"/>
            <a:pathLst>
              <a:path extrusionOk="0" h="32666" w="274409">
                <a:moveTo>
                  <a:pt x="120229" y="0"/>
                </a:moveTo>
                <a:cubicBezTo>
                  <a:pt x="120229" y="0"/>
                  <a:pt x="107072" y="0"/>
                  <a:pt x="104803" y="605"/>
                </a:cubicBezTo>
                <a:cubicBezTo>
                  <a:pt x="102535" y="1286"/>
                  <a:pt x="95881" y="4235"/>
                  <a:pt x="95200" y="4386"/>
                </a:cubicBezTo>
                <a:cubicBezTo>
                  <a:pt x="94898" y="4537"/>
                  <a:pt x="93839" y="4764"/>
                  <a:pt x="92629" y="5066"/>
                </a:cubicBezTo>
                <a:cubicBezTo>
                  <a:pt x="91495" y="5369"/>
                  <a:pt x="90739" y="6276"/>
                  <a:pt x="90588" y="7335"/>
                </a:cubicBezTo>
                <a:cubicBezTo>
                  <a:pt x="71457" y="7713"/>
                  <a:pt x="40833" y="8847"/>
                  <a:pt x="29944" y="8847"/>
                </a:cubicBezTo>
                <a:cubicBezTo>
                  <a:pt x="19283" y="8847"/>
                  <a:pt x="7411" y="11342"/>
                  <a:pt x="2496" y="12552"/>
                </a:cubicBezTo>
                <a:lnTo>
                  <a:pt x="1" y="12552"/>
                </a:lnTo>
                <a:lnTo>
                  <a:pt x="1" y="26314"/>
                </a:lnTo>
                <a:lnTo>
                  <a:pt x="1" y="32666"/>
                </a:lnTo>
                <a:lnTo>
                  <a:pt x="274408" y="32666"/>
                </a:lnTo>
                <a:lnTo>
                  <a:pt x="274408" y="26314"/>
                </a:lnTo>
                <a:lnTo>
                  <a:pt x="274408" y="14367"/>
                </a:lnTo>
                <a:lnTo>
                  <a:pt x="274408" y="6957"/>
                </a:lnTo>
                <a:cubicBezTo>
                  <a:pt x="268701" y="6856"/>
                  <a:pt x="265928" y="4055"/>
                  <a:pt x="262914" y="4055"/>
                </a:cubicBezTo>
                <a:cubicBezTo>
                  <a:pt x="261415" y="4055"/>
                  <a:pt x="259857" y="4747"/>
                  <a:pt x="257849" y="6806"/>
                </a:cubicBezTo>
                <a:cubicBezTo>
                  <a:pt x="256790" y="7940"/>
                  <a:pt x="255807" y="8772"/>
                  <a:pt x="254900" y="9301"/>
                </a:cubicBezTo>
                <a:cubicBezTo>
                  <a:pt x="252623" y="8913"/>
                  <a:pt x="250066" y="8650"/>
                  <a:pt x="247071" y="8650"/>
                </a:cubicBezTo>
                <a:cubicBezTo>
                  <a:pt x="245392" y="8650"/>
                  <a:pt x="243574" y="8733"/>
                  <a:pt x="241591" y="8923"/>
                </a:cubicBezTo>
                <a:cubicBezTo>
                  <a:pt x="239060" y="9191"/>
                  <a:pt x="236153" y="9306"/>
                  <a:pt x="232963" y="9306"/>
                </a:cubicBezTo>
                <a:cubicBezTo>
                  <a:pt x="228054" y="9306"/>
                  <a:pt x="222475" y="9033"/>
                  <a:pt x="216563" y="8620"/>
                </a:cubicBezTo>
                <a:cubicBezTo>
                  <a:pt x="217017" y="7259"/>
                  <a:pt x="217092" y="5066"/>
                  <a:pt x="214219" y="4008"/>
                </a:cubicBezTo>
                <a:cubicBezTo>
                  <a:pt x="212508" y="3401"/>
                  <a:pt x="210637" y="3197"/>
                  <a:pt x="208674" y="3197"/>
                </a:cubicBezTo>
                <a:cubicBezTo>
                  <a:pt x="205257" y="3197"/>
                  <a:pt x="201563" y="3816"/>
                  <a:pt x="197961" y="4008"/>
                </a:cubicBezTo>
                <a:cubicBezTo>
                  <a:pt x="195391" y="4083"/>
                  <a:pt x="193878" y="5444"/>
                  <a:pt x="193046" y="6730"/>
                </a:cubicBezTo>
                <a:cubicBezTo>
                  <a:pt x="185636" y="6125"/>
                  <a:pt x="178528" y="5520"/>
                  <a:pt x="172404" y="5218"/>
                </a:cubicBezTo>
                <a:cubicBezTo>
                  <a:pt x="171269" y="3176"/>
                  <a:pt x="169833" y="1588"/>
                  <a:pt x="167867" y="1588"/>
                </a:cubicBezTo>
                <a:cubicBezTo>
                  <a:pt x="166052" y="1588"/>
                  <a:pt x="165144" y="3100"/>
                  <a:pt x="164766" y="5066"/>
                </a:cubicBezTo>
                <a:cubicBezTo>
                  <a:pt x="161364" y="5066"/>
                  <a:pt x="157734" y="5066"/>
                  <a:pt x="154105" y="5142"/>
                </a:cubicBezTo>
                <a:cubicBezTo>
                  <a:pt x="153575" y="4310"/>
                  <a:pt x="152592" y="3705"/>
                  <a:pt x="150702" y="3705"/>
                </a:cubicBezTo>
                <a:cubicBezTo>
                  <a:pt x="148660" y="3705"/>
                  <a:pt x="147450" y="4386"/>
                  <a:pt x="146921" y="5369"/>
                </a:cubicBezTo>
                <a:cubicBezTo>
                  <a:pt x="142082" y="5520"/>
                  <a:pt x="137242" y="5747"/>
                  <a:pt x="132554" y="5974"/>
                </a:cubicBezTo>
                <a:lnTo>
                  <a:pt x="130664" y="3100"/>
                </a:lnTo>
                <a:lnTo>
                  <a:pt x="120229" y="0"/>
                </a:ln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27"/>
          <p:cNvGrpSpPr/>
          <p:nvPr/>
        </p:nvGrpSpPr>
        <p:grpSpPr>
          <a:xfrm>
            <a:off x="-25023" y="81973"/>
            <a:ext cx="1992079" cy="1865323"/>
            <a:chOff x="1980805" y="2190642"/>
            <a:chExt cx="1524628" cy="1427616"/>
          </a:xfrm>
        </p:grpSpPr>
        <p:sp>
          <p:nvSpPr>
            <p:cNvPr id="291" name="Google Shape;291;p27"/>
            <p:cNvSpPr/>
            <p:nvPr/>
          </p:nvSpPr>
          <p:spPr>
            <a:xfrm>
              <a:off x="2565508" y="3369982"/>
              <a:ext cx="939925" cy="248275"/>
            </a:xfrm>
            <a:custGeom>
              <a:rect b="b" l="l" r="r" t="t"/>
              <a:pathLst>
                <a:path extrusionOk="0" h="9931" w="37597">
                  <a:moveTo>
                    <a:pt x="15085" y="0"/>
                  </a:moveTo>
                  <a:cubicBezTo>
                    <a:pt x="11020" y="0"/>
                    <a:pt x="6964" y="145"/>
                    <a:pt x="2939" y="484"/>
                  </a:cubicBezTo>
                  <a:cubicBezTo>
                    <a:pt x="2385" y="595"/>
                    <a:pt x="1830" y="650"/>
                    <a:pt x="1276" y="872"/>
                  </a:cubicBezTo>
                  <a:cubicBezTo>
                    <a:pt x="721" y="1039"/>
                    <a:pt x="278" y="1482"/>
                    <a:pt x="167" y="2037"/>
                  </a:cubicBezTo>
                  <a:cubicBezTo>
                    <a:pt x="0" y="2813"/>
                    <a:pt x="499" y="3478"/>
                    <a:pt x="1109" y="3922"/>
                  </a:cubicBezTo>
                  <a:cubicBezTo>
                    <a:pt x="1775" y="4310"/>
                    <a:pt x="2496" y="4366"/>
                    <a:pt x="3272" y="4477"/>
                  </a:cubicBezTo>
                  <a:cubicBezTo>
                    <a:pt x="5102" y="4643"/>
                    <a:pt x="6821" y="4643"/>
                    <a:pt x="8595" y="4754"/>
                  </a:cubicBezTo>
                  <a:cubicBezTo>
                    <a:pt x="8984" y="4754"/>
                    <a:pt x="9372" y="4809"/>
                    <a:pt x="9593" y="5087"/>
                  </a:cubicBezTo>
                  <a:cubicBezTo>
                    <a:pt x="9704" y="5253"/>
                    <a:pt x="9815" y="5419"/>
                    <a:pt x="9815" y="5641"/>
                  </a:cubicBezTo>
                  <a:cubicBezTo>
                    <a:pt x="9749" y="6440"/>
                    <a:pt x="9003" y="6599"/>
                    <a:pt x="8238" y="6599"/>
                  </a:cubicBezTo>
                  <a:cubicBezTo>
                    <a:pt x="7728" y="6599"/>
                    <a:pt x="7209" y="6528"/>
                    <a:pt x="6876" y="6528"/>
                  </a:cubicBezTo>
                  <a:cubicBezTo>
                    <a:pt x="6211" y="6528"/>
                    <a:pt x="5379" y="6805"/>
                    <a:pt x="5157" y="7526"/>
                  </a:cubicBezTo>
                  <a:cubicBezTo>
                    <a:pt x="4936" y="8136"/>
                    <a:pt x="5379" y="8746"/>
                    <a:pt x="5934" y="9134"/>
                  </a:cubicBezTo>
                  <a:cubicBezTo>
                    <a:pt x="6488" y="9467"/>
                    <a:pt x="7154" y="9467"/>
                    <a:pt x="7764" y="9523"/>
                  </a:cubicBezTo>
                  <a:cubicBezTo>
                    <a:pt x="12212" y="9835"/>
                    <a:pt x="16683" y="9930"/>
                    <a:pt x="21134" y="9930"/>
                  </a:cubicBezTo>
                  <a:cubicBezTo>
                    <a:pt x="23785" y="9930"/>
                    <a:pt x="26429" y="9897"/>
                    <a:pt x="29057" y="9855"/>
                  </a:cubicBezTo>
                  <a:cubicBezTo>
                    <a:pt x="30055" y="9800"/>
                    <a:pt x="30998" y="9800"/>
                    <a:pt x="31885" y="9523"/>
                  </a:cubicBezTo>
                  <a:cubicBezTo>
                    <a:pt x="32606" y="9301"/>
                    <a:pt x="33493" y="8746"/>
                    <a:pt x="33548" y="7915"/>
                  </a:cubicBezTo>
                  <a:cubicBezTo>
                    <a:pt x="33659" y="7249"/>
                    <a:pt x="33271" y="6417"/>
                    <a:pt x="32661" y="6085"/>
                  </a:cubicBezTo>
                  <a:cubicBezTo>
                    <a:pt x="32162" y="5807"/>
                    <a:pt x="31552" y="5807"/>
                    <a:pt x="30998" y="5807"/>
                  </a:cubicBezTo>
                  <a:cubicBezTo>
                    <a:pt x="30776" y="5807"/>
                    <a:pt x="30499" y="5807"/>
                    <a:pt x="30332" y="5641"/>
                  </a:cubicBezTo>
                  <a:cubicBezTo>
                    <a:pt x="30110" y="5530"/>
                    <a:pt x="29889" y="5308"/>
                    <a:pt x="29889" y="5087"/>
                  </a:cubicBezTo>
                  <a:cubicBezTo>
                    <a:pt x="29833" y="4754"/>
                    <a:pt x="30110" y="4477"/>
                    <a:pt x="30388" y="4310"/>
                  </a:cubicBezTo>
                  <a:cubicBezTo>
                    <a:pt x="30665" y="4199"/>
                    <a:pt x="30998" y="4199"/>
                    <a:pt x="31330" y="4199"/>
                  </a:cubicBezTo>
                  <a:lnTo>
                    <a:pt x="33937" y="4199"/>
                  </a:lnTo>
                  <a:cubicBezTo>
                    <a:pt x="34242" y="4199"/>
                    <a:pt x="34574" y="4213"/>
                    <a:pt x="34914" y="4213"/>
                  </a:cubicBezTo>
                  <a:cubicBezTo>
                    <a:pt x="35254" y="4213"/>
                    <a:pt x="35600" y="4199"/>
                    <a:pt x="35933" y="4144"/>
                  </a:cubicBezTo>
                  <a:cubicBezTo>
                    <a:pt x="36765" y="3922"/>
                    <a:pt x="37596" y="3312"/>
                    <a:pt x="37596" y="2369"/>
                  </a:cubicBezTo>
                  <a:cubicBezTo>
                    <a:pt x="37596" y="1649"/>
                    <a:pt x="36986" y="928"/>
                    <a:pt x="36266" y="650"/>
                  </a:cubicBezTo>
                  <a:cubicBezTo>
                    <a:pt x="35600" y="373"/>
                    <a:pt x="34768" y="373"/>
                    <a:pt x="33992" y="373"/>
                  </a:cubicBezTo>
                  <a:cubicBezTo>
                    <a:pt x="32365" y="373"/>
                    <a:pt x="30764" y="447"/>
                    <a:pt x="29153" y="447"/>
                  </a:cubicBezTo>
                  <a:cubicBezTo>
                    <a:pt x="28348" y="447"/>
                    <a:pt x="27541" y="429"/>
                    <a:pt x="26728" y="373"/>
                  </a:cubicBezTo>
                  <a:cubicBezTo>
                    <a:pt x="24898" y="262"/>
                    <a:pt x="23068" y="151"/>
                    <a:pt x="21183" y="96"/>
                  </a:cubicBezTo>
                  <a:cubicBezTo>
                    <a:pt x="20406" y="96"/>
                    <a:pt x="19630" y="40"/>
                    <a:pt x="18854" y="40"/>
                  </a:cubicBezTo>
                  <a:cubicBezTo>
                    <a:pt x="17597" y="14"/>
                    <a:pt x="16341" y="0"/>
                    <a:pt x="15085" y="0"/>
                  </a:cubicBezTo>
                  <a:close/>
                </a:path>
              </a:pathLst>
            </a:custGeom>
            <a:solidFill>
              <a:srgbClr val="CBB38E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980805" y="2190642"/>
              <a:ext cx="1420918" cy="742091"/>
            </a:xfrm>
            <a:custGeom>
              <a:rect b="b" l="l" r="r" t="t"/>
              <a:pathLst>
                <a:path extrusionOk="0" h="20504" w="39260">
                  <a:moveTo>
                    <a:pt x="0" y="0"/>
                  </a:moveTo>
                  <a:lnTo>
                    <a:pt x="0" y="20351"/>
                  </a:lnTo>
                  <a:cubicBezTo>
                    <a:pt x="1553" y="20351"/>
                    <a:pt x="3050" y="20351"/>
                    <a:pt x="4603" y="20462"/>
                  </a:cubicBezTo>
                  <a:cubicBezTo>
                    <a:pt x="6904" y="20489"/>
                    <a:pt x="9205" y="20503"/>
                    <a:pt x="11506" y="20503"/>
                  </a:cubicBezTo>
                  <a:cubicBezTo>
                    <a:pt x="13808" y="20503"/>
                    <a:pt x="16109" y="20489"/>
                    <a:pt x="18410" y="20462"/>
                  </a:cubicBezTo>
                  <a:cubicBezTo>
                    <a:pt x="22735" y="20295"/>
                    <a:pt x="27116" y="20462"/>
                    <a:pt x="31386" y="20240"/>
                  </a:cubicBezTo>
                  <a:cubicBezTo>
                    <a:pt x="32439" y="20184"/>
                    <a:pt x="33604" y="20018"/>
                    <a:pt x="34103" y="19131"/>
                  </a:cubicBezTo>
                  <a:cubicBezTo>
                    <a:pt x="34380" y="18576"/>
                    <a:pt x="34324" y="17800"/>
                    <a:pt x="33881" y="17245"/>
                  </a:cubicBezTo>
                  <a:cubicBezTo>
                    <a:pt x="33493" y="16691"/>
                    <a:pt x="32938" y="16358"/>
                    <a:pt x="32217" y="16192"/>
                  </a:cubicBezTo>
                  <a:cubicBezTo>
                    <a:pt x="31829" y="16136"/>
                    <a:pt x="31386" y="16081"/>
                    <a:pt x="31053" y="15915"/>
                  </a:cubicBezTo>
                  <a:cubicBezTo>
                    <a:pt x="30720" y="15804"/>
                    <a:pt x="30277" y="15471"/>
                    <a:pt x="30221" y="15083"/>
                  </a:cubicBezTo>
                  <a:cubicBezTo>
                    <a:pt x="30055" y="14251"/>
                    <a:pt x="31219" y="14196"/>
                    <a:pt x="31774" y="14196"/>
                  </a:cubicBezTo>
                  <a:cubicBezTo>
                    <a:pt x="32772" y="14196"/>
                    <a:pt x="33825" y="14140"/>
                    <a:pt x="34879" y="14140"/>
                  </a:cubicBezTo>
                  <a:cubicBezTo>
                    <a:pt x="36432" y="14085"/>
                    <a:pt x="38483" y="13697"/>
                    <a:pt x="38871" y="12199"/>
                  </a:cubicBezTo>
                  <a:cubicBezTo>
                    <a:pt x="39260" y="11090"/>
                    <a:pt x="38594" y="10037"/>
                    <a:pt x="37873" y="9427"/>
                  </a:cubicBezTo>
                  <a:cubicBezTo>
                    <a:pt x="36653" y="8595"/>
                    <a:pt x="35212" y="8429"/>
                    <a:pt x="33770" y="8318"/>
                  </a:cubicBezTo>
                  <a:cubicBezTo>
                    <a:pt x="30110" y="8041"/>
                    <a:pt x="26395" y="7819"/>
                    <a:pt x="22735" y="7597"/>
                  </a:cubicBezTo>
                  <a:cubicBezTo>
                    <a:pt x="19186" y="7486"/>
                    <a:pt x="15637" y="7542"/>
                    <a:pt x="12144" y="7320"/>
                  </a:cubicBezTo>
                  <a:cubicBezTo>
                    <a:pt x="11645" y="7320"/>
                    <a:pt x="11035" y="7209"/>
                    <a:pt x="10758" y="6876"/>
                  </a:cubicBezTo>
                  <a:cubicBezTo>
                    <a:pt x="10536" y="6654"/>
                    <a:pt x="10480" y="6377"/>
                    <a:pt x="10480" y="6100"/>
                  </a:cubicBezTo>
                  <a:cubicBezTo>
                    <a:pt x="10550" y="4913"/>
                    <a:pt x="11719" y="4693"/>
                    <a:pt x="12866" y="4693"/>
                  </a:cubicBezTo>
                  <a:cubicBezTo>
                    <a:pt x="13541" y="4693"/>
                    <a:pt x="14208" y="4769"/>
                    <a:pt x="14639" y="4769"/>
                  </a:cubicBezTo>
                  <a:cubicBezTo>
                    <a:pt x="15637" y="4769"/>
                    <a:pt x="16857" y="4381"/>
                    <a:pt x="17135" y="3383"/>
                  </a:cubicBezTo>
                  <a:cubicBezTo>
                    <a:pt x="17412" y="2495"/>
                    <a:pt x="16746" y="1608"/>
                    <a:pt x="16026" y="1109"/>
                  </a:cubicBezTo>
                  <a:cubicBezTo>
                    <a:pt x="15249" y="610"/>
                    <a:pt x="14251" y="555"/>
                    <a:pt x="13364" y="499"/>
                  </a:cubicBezTo>
                  <a:cubicBezTo>
                    <a:pt x="8928" y="222"/>
                    <a:pt x="4492" y="56"/>
                    <a:pt x="0" y="0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7"/>
          <p:cNvSpPr/>
          <p:nvPr/>
        </p:nvSpPr>
        <p:spPr>
          <a:xfrm>
            <a:off x="6868794" y="9"/>
            <a:ext cx="1389308" cy="365227"/>
          </a:xfrm>
          <a:custGeom>
            <a:rect b="b" l="l" r="r" t="t"/>
            <a:pathLst>
              <a:path extrusionOk="0" h="11181" w="42532">
                <a:moveTo>
                  <a:pt x="17386" y="1"/>
                </a:moveTo>
                <a:cubicBezTo>
                  <a:pt x="14845" y="1"/>
                  <a:pt x="12303" y="18"/>
                  <a:pt x="9760" y="36"/>
                </a:cubicBezTo>
                <a:cubicBezTo>
                  <a:pt x="8706" y="36"/>
                  <a:pt x="7597" y="36"/>
                  <a:pt x="6599" y="424"/>
                </a:cubicBezTo>
                <a:cubicBezTo>
                  <a:pt x="5823" y="701"/>
                  <a:pt x="4769" y="1367"/>
                  <a:pt x="4714" y="2254"/>
                </a:cubicBezTo>
                <a:cubicBezTo>
                  <a:pt x="4658" y="3086"/>
                  <a:pt x="4991" y="4084"/>
                  <a:pt x="5767" y="4417"/>
                </a:cubicBezTo>
                <a:cubicBezTo>
                  <a:pt x="6322" y="4694"/>
                  <a:pt x="6987" y="4694"/>
                  <a:pt x="7597" y="4694"/>
                </a:cubicBezTo>
                <a:cubicBezTo>
                  <a:pt x="7819" y="4694"/>
                  <a:pt x="8096" y="4694"/>
                  <a:pt x="8374" y="4860"/>
                </a:cubicBezTo>
                <a:cubicBezTo>
                  <a:pt x="8595" y="4971"/>
                  <a:pt x="8817" y="5193"/>
                  <a:pt x="8873" y="5470"/>
                </a:cubicBezTo>
                <a:cubicBezTo>
                  <a:pt x="8928" y="5858"/>
                  <a:pt x="8651" y="6247"/>
                  <a:pt x="8318" y="6357"/>
                </a:cubicBezTo>
                <a:cubicBezTo>
                  <a:pt x="7986" y="6524"/>
                  <a:pt x="7542" y="6524"/>
                  <a:pt x="7209" y="6524"/>
                </a:cubicBezTo>
                <a:lnTo>
                  <a:pt x="4270" y="6524"/>
                </a:lnTo>
                <a:cubicBezTo>
                  <a:pt x="3838" y="6524"/>
                  <a:pt x="3385" y="6464"/>
                  <a:pt x="2925" y="6464"/>
                </a:cubicBezTo>
                <a:cubicBezTo>
                  <a:pt x="2618" y="6464"/>
                  <a:pt x="2307" y="6491"/>
                  <a:pt x="1997" y="6579"/>
                </a:cubicBezTo>
                <a:cubicBezTo>
                  <a:pt x="1054" y="6856"/>
                  <a:pt x="56" y="7633"/>
                  <a:pt x="56" y="8575"/>
                </a:cubicBezTo>
                <a:cubicBezTo>
                  <a:pt x="1" y="9407"/>
                  <a:pt x="666" y="10184"/>
                  <a:pt x="1498" y="10516"/>
                </a:cubicBezTo>
                <a:cubicBezTo>
                  <a:pt x="2330" y="10794"/>
                  <a:pt x="3161" y="10794"/>
                  <a:pt x="4104" y="10794"/>
                </a:cubicBezTo>
                <a:cubicBezTo>
                  <a:pt x="5952" y="10794"/>
                  <a:pt x="7751" y="10744"/>
                  <a:pt x="9567" y="10744"/>
                </a:cubicBezTo>
                <a:cubicBezTo>
                  <a:pt x="10475" y="10744"/>
                  <a:pt x="11387" y="10757"/>
                  <a:pt x="12311" y="10794"/>
                </a:cubicBezTo>
                <a:cubicBezTo>
                  <a:pt x="14418" y="10960"/>
                  <a:pt x="16580" y="11015"/>
                  <a:pt x="18632" y="11071"/>
                </a:cubicBezTo>
                <a:cubicBezTo>
                  <a:pt x="19119" y="11136"/>
                  <a:pt x="19626" y="11163"/>
                  <a:pt x="20162" y="11163"/>
                </a:cubicBezTo>
                <a:cubicBezTo>
                  <a:pt x="20541" y="11163"/>
                  <a:pt x="20936" y="11149"/>
                  <a:pt x="21349" y="11126"/>
                </a:cubicBezTo>
                <a:cubicBezTo>
                  <a:pt x="22662" y="11163"/>
                  <a:pt x="23981" y="11181"/>
                  <a:pt x="25303" y="11181"/>
                </a:cubicBezTo>
                <a:cubicBezTo>
                  <a:pt x="29955" y="11181"/>
                  <a:pt x="34652" y="10960"/>
                  <a:pt x="39315" y="10572"/>
                </a:cubicBezTo>
                <a:cubicBezTo>
                  <a:pt x="39925" y="10572"/>
                  <a:pt x="40591" y="10516"/>
                  <a:pt x="41145" y="10239"/>
                </a:cubicBezTo>
                <a:cubicBezTo>
                  <a:pt x="41700" y="9962"/>
                  <a:pt x="42254" y="9463"/>
                  <a:pt x="42421" y="8853"/>
                </a:cubicBezTo>
                <a:cubicBezTo>
                  <a:pt x="42532" y="8076"/>
                  <a:pt x="41977" y="7189"/>
                  <a:pt x="41312" y="6801"/>
                </a:cubicBezTo>
                <a:cubicBezTo>
                  <a:pt x="40591" y="6357"/>
                  <a:pt x="39704" y="6247"/>
                  <a:pt x="38872" y="6136"/>
                </a:cubicBezTo>
                <a:cubicBezTo>
                  <a:pt x="36876" y="6025"/>
                  <a:pt x="34879" y="6025"/>
                  <a:pt x="32828" y="5858"/>
                </a:cubicBezTo>
                <a:cubicBezTo>
                  <a:pt x="32440" y="5803"/>
                  <a:pt x="31996" y="5747"/>
                  <a:pt x="31719" y="5470"/>
                </a:cubicBezTo>
                <a:cubicBezTo>
                  <a:pt x="31608" y="5248"/>
                  <a:pt x="31552" y="5027"/>
                  <a:pt x="31552" y="4860"/>
                </a:cubicBezTo>
                <a:cubicBezTo>
                  <a:pt x="31587" y="3920"/>
                  <a:pt x="32496" y="3745"/>
                  <a:pt x="33388" y="3745"/>
                </a:cubicBezTo>
                <a:cubicBezTo>
                  <a:pt x="33916" y="3745"/>
                  <a:pt x="34438" y="3807"/>
                  <a:pt x="34768" y="3807"/>
                </a:cubicBezTo>
                <a:cubicBezTo>
                  <a:pt x="35600" y="3807"/>
                  <a:pt x="36598" y="3474"/>
                  <a:pt x="36820" y="2698"/>
                </a:cubicBezTo>
                <a:cubicBezTo>
                  <a:pt x="36987" y="1977"/>
                  <a:pt x="36543" y="1256"/>
                  <a:pt x="35877" y="868"/>
                </a:cubicBezTo>
                <a:cubicBezTo>
                  <a:pt x="35268" y="535"/>
                  <a:pt x="34491" y="480"/>
                  <a:pt x="33826" y="424"/>
                </a:cubicBezTo>
                <a:cubicBezTo>
                  <a:pt x="28366" y="83"/>
                  <a:pt x="22880" y="1"/>
                  <a:pt x="17386" y="1"/>
                </a:cubicBezTo>
                <a:close/>
              </a:path>
            </a:pathLst>
          </a:custGeom>
          <a:solidFill>
            <a:srgbClr val="CBB38E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6638032" y="874495"/>
            <a:ext cx="3042061" cy="906143"/>
          </a:xfrm>
          <a:custGeom>
            <a:rect b="b" l="l" r="r" t="t"/>
            <a:pathLst>
              <a:path extrusionOk="0" h="16269" w="54620">
                <a:moveTo>
                  <a:pt x="22014" y="1"/>
                </a:moveTo>
                <a:cubicBezTo>
                  <a:pt x="20185" y="1"/>
                  <a:pt x="18355" y="14"/>
                  <a:pt x="16525" y="42"/>
                </a:cubicBezTo>
                <a:cubicBezTo>
                  <a:pt x="13087" y="153"/>
                  <a:pt x="9649" y="42"/>
                  <a:pt x="6155" y="209"/>
                </a:cubicBezTo>
                <a:cubicBezTo>
                  <a:pt x="5324" y="264"/>
                  <a:pt x="4436" y="430"/>
                  <a:pt x="4048" y="1096"/>
                </a:cubicBezTo>
                <a:cubicBezTo>
                  <a:pt x="3771" y="1539"/>
                  <a:pt x="3882" y="2149"/>
                  <a:pt x="4159" y="2537"/>
                </a:cubicBezTo>
                <a:cubicBezTo>
                  <a:pt x="4492" y="2981"/>
                  <a:pt x="4991" y="3258"/>
                  <a:pt x="5490" y="3369"/>
                </a:cubicBezTo>
                <a:cubicBezTo>
                  <a:pt x="5823" y="3480"/>
                  <a:pt x="6155" y="3480"/>
                  <a:pt x="6433" y="3591"/>
                </a:cubicBezTo>
                <a:cubicBezTo>
                  <a:pt x="6710" y="3757"/>
                  <a:pt x="6987" y="3924"/>
                  <a:pt x="7098" y="4312"/>
                </a:cubicBezTo>
                <a:cubicBezTo>
                  <a:pt x="7154" y="4977"/>
                  <a:pt x="6322" y="5033"/>
                  <a:pt x="5823" y="5033"/>
                </a:cubicBezTo>
                <a:cubicBezTo>
                  <a:pt x="5046" y="5033"/>
                  <a:pt x="4215" y="5144"/>
                  <a:pt x="3383" y="5144"/>
                </a:cubicBezTo>
                <a:cubicBezTo>
                  <a:pt x="2163" y="5144"/>
                  <a:pt x="555" y="5366"/>
                  <a:pt x="222" y="6641"/>
                </a:cubicBezTo>
                <a:cubicBezTo>
                  <a:pt x="0" y="7417"/>
                  <a:pt x="499" y="8249"/>
                  <a:pt x="1109" y="8693"/>
                </a:cubicBezTo>
                <a:cubicBezTo>
                  <a:pt x="1997" y="9413"/>
                  <a:pt x="3272" y="9580"/>
                  <a:pt x="4381" y="9635"/>
                </a:cubicBezTo>
                <a:cubicBezTo>
                  <a:pt x="7264" y="9857"/>
                  <a:pt x="10203" y="10023"/>
                  <a:pt x="13087" y="10190"/>
                </a:cubicBezTo>
                <a:cubicBezTo>
                  <a:pt x="15970" y="10301"/>
                  <a:pt x="18798" y="10245"/>
                  <a:pt x="21571" y="10412"/>
                </a:cubicBezTo>
                <a:cubicBezTo>
                  <a:pt x="21959" y="10467"/>
                  <a:pt x="22403" y="10522"/>
                  <a:pt x="22680" y="10800"/>
                </a:cubicBezTo>
                <a:cubicBezTo>
                  <a:pt x="22791" y="11022"/>
                  <a:pt x="22902" y="11243"/>
                  <a:pt x="22902" y="11410"/>
                </a:cubicBezTo>
                <a:cubicBezTo>
                  <a:pt x="22797" y="12350"/>
                  <a:pt x="21862" y="12525"/>
                  <a:pt x="20961" y="12525"/>
                </a:cubicBezTo>
                <a:cubicBezTo>
                  <a:pt x="20427" y="12525"/>
                  <a:pt x="19905" y="12463"/>
                  <a:pt x="19575" y="12463"/>
                </a:cubicBezTo>
                <a:cubicBezTo>
                  <a:pt x="18687" y="12463"/>
                  <a:pt x="17800" y="12796"/>
                  <a:pt x="17523" y="13572"/>
                </a:cubicBezTo>
                <a:cubicBezTo>
                  <a:pt x="17357" y="14293"/>
                  <a:pt x="17800" y="15014"/>
                  <a:pt x="18466" y="15402"/>
                </a:cubicBezTo>
                <a:cubicBezTo>
                  <a:pt x="19076" y="15735"/>
                  <a:pt x="19852" y="15790"/>
                  <a:pt x="20517" y="15846"/>
                </a:cubicBezTo>
                <a:cubicBezTo>
                  <a:pt x="26053" y="16187"/>
                  <a:pt x="31615" y="16269"/>
                  <a:pt x="37167" y="16269"/>
                </a:cubicBezTo>
                <a:cubicBezTo>
                  <a:pt x="39735" y="16269"/>
                  <a:pt x="42300" y="16251"/>
                  <a:pt x="44860" y="16234"/>
                </a:cubicBezTo>
                <a:cubicBezTo>
                  <a:pt x="45969" y="16234"/>
                  <a:pt x="47078" y="16234"/>
                  <a:pt x="48077" y="15846"/>
                </a:cubicBezTo>
                <a:cubicBezTo>
                  <a:pt x="48853" y="15569"/>
                  <a:pt x="49906" y="14903"/>
                  <a:pt x="49962" y="14016"/>
                </a:cubicBezTo>
                <a:cubicBezTo>
                  <a:pt x="50017" y="13184"/>
                  <a:pt x="49685" y="12186"/>
                  <a:pt x="48908" y="11853"/>
                </a:cubicBezTo>
                <a:cubicBezTo>
                  <a:pt x="48298" y="11576"/>
                  <a:pt x="47633" y="11631"/>
                  <a:pt x="46967" y="11576"/>
                </a:cubicBezTo>
                <a:cubicBezTo>
                  <a:pt x="46690" y="11576"/>
                  <a:pt x="46413" y="11576"/>
                  <a:pt x="46136" y="11410"/>
                </a:cubicBezTo>
                <a:cubicBezTo>
                  <a:pt x="45969" y="11299"/>
                  <a:pt x="45748" y="11077"/>
                  <a:pt x="45692" y="10800"/>
                </a:cubicBezTo>
                <a:cubicBezTo>
                  <a:pt x="45692" y="10356"/>
                  <a:pt x="45969" y="10023"/>
                  <a:pt x="46302" y="9912"/>
                </a:cubicBezTo>
                <a:cubicBezTo>
                  <a:pt x="46635" y="9746"/>
                  <a:pt x="46967" y="9746"/>
                  <a:pt x="47411" y="9746"/>
                </a:cubicBezTo>
                <a:lnTo>
                  <a:pt x="50295" y="9746"/>
                </a:lnTo>
                <a:cubicBezTo>
                  <a:pt x="50794" y="9746"/>
                  <a:pt x="51273" y="9806"/>
                  <a:pt x="51744" y="9806"/>
                </a:cubicBezTo>
                <a:cubicBezTo>
                  <a:pt x="52058" y="9806"/>
                  <a:pt x="52368" y="9779"/>
                  <a:pt x="52679" y="9691"/>
                </a:cubicBezTo>
                <a:cubicBezTo>
                  <a:pt x="53622" y="9469"/>
                  <a:pt x="54620" y="8637"/>
                  <a:pt x="54620" y="7694"/>
                </a:cubicBezTo>
                <a:cubicBezTo>
                  <a:pt x="54620" y="6863"/>
                  <a:pt x="53899" y="6086"/>
                  <a:pt x="53123" y="5754"/>
                </a:cubicBezTo>
                <a:cubicBezTo>
                  <a:pt x="52346" y="5476"/>
                  <a:pt x="51459" y="5476"/>
                  <a:pt x="50516" y="5476"/>
                </a:cubicBezTo>
                <a:cubicBezTo>
                  <a:pt x="47744" y="5532"/>
                  <a:pt x="44916" y="5532"/>
                  <a:pt x="42143" y="5587"/>
                </a:cubicBezTo>
                <a:cubicBezTo>
                  <a:pt x="40998" y="5621"/>
                  <a:pt x="39873" y="5675"/>
                  <a:pt x="38731" y="5675"/>
                </a:cubicBezTo>
                <a:cubicBezTo>
                  <a:pt x="37993" y="5675"/>
                  <a:pt x="37249" y="5653"/>
                  <a:pt x="36487" y="5587"/>
                </a:cubicBezTo>
                <a:cubicBezTo>
                  <a:pt x="35933" y="5532"/>
                  <a:pt x="35267" y="5476"/>
                  <a:pt x="34879" y="5144"/>
                </a:cubicBezTo>
                <a:cubicBezTo>
                  <a:pt x="34380" y="4756"/>
                  <a:pt x="34158" y="4090"/>
                  <a:pt x="34602" y="3647"/>
                </a:cubicBezTo>
                <a:cubicBezTo>
                  <a:pt x="34657" y="3536"/>
                  <a:pt x="34879" y="3425"/>
                  <a:pt x="34990" y="3369"/>
                </a:cubicBezTo>
                <a:cubicBezTo>
                  <a:pt x="35350" y="3286"/>
                  <a:pt x="35725" y="3272"/>
                  <a:pt x="36099" y="3272"/>
                </a:cubicBezTo>
                <a:cubicBezTo>
                  <a:pt x="36286" y="3272"/>
                  <a:pt x="36473" y="3276"/>
                  <a:pt x="36659" y="3276"/>
                </a:cubicBezTo>
                <a:cubicBezTo>
                  <a:pt x="36844" y="3276"/>
                  <a:pt x="37028" y="3272"/>
                  <a:pt x="37208" y="3258"/>
                </a:cubicBezTo>
                <a:cubicBezTo>
                  <a:pt x="37929" y="3203"/>
                  <a:pt x="38650" y="2815"/>
                  <a:pt x="38872" y="2205"/>
                </a:cubicBezTo>
                <a:cubicBezTo>
                  <a:pt x="39149" y="1595"/>
                  <a:pt x="38705" y="819"/>
                  <a:pt x="38040" y="486"/>
                </a:cubicBezTo>
                <a:cubicBezTo>
                  <a:pt x="37430" y="153"/>
                  <a:pt x="36654" y="153"/>
                  <a:pt x="35988" y="153"/>
                </a:cubicBezTo>
                <a:cubicBezTo>
                  <a:pt x="33160" y="153"/>
                  <a:pt x="30277" y="153"/>
                  <a:pt x="27504" y="42"/>
                </a:cubicBezTo>
                <a:cubicBezTo>
                  <a:pt x="25674" y="14"/>
                  <a:pt x="23844" y="1"/>
                  <a:pt x="22014" y="1"/>
                </a:cubicBezTo>
                <a:close/>
              </a:path>
            </a:pathLst>
          </a:custGeom>
          <a:solidFill>
            <a:srgbClr val="CBB38E">
              <a:alpha val="30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7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28"/>
          <p:cNvGrpSpPr/>
          <p:nvPr/>
        </p:nvGrpSpPr>
        <p:grpSpPr>
          <a:xfrm>
            <a:off x="6577344" y="111584"/>
            <a:ext cx="3015341" cy="1108330"/>
            <a:chOff x="4142000" y="2111475"/>
            <a:chExt cx="2307777" cy="848255"/>
          </a:xfrm>
        </p:grpSpPr>
        <p:sp>
          <p:nvSpPr>
            <p:cNvPr id="297" name="Google Shape;297;p28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 flipH="1">
            <a:off x="-493556" y="-128191"/>
            <a:ext cx="3015341" cy="1108330"/>
            <a:chOff x="4142000" y="2111475"/>
            <a:chExt cx="2307777" cy="848255"/>
          </a:xfrm>
        </p:grpSpPr>
        <p:sp>
          <p:nvSpPr>
            <p:cNvPr id="300" name="Google Shape;300;p28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-438051" y="3853270"/>
            <a:ext cx="9714267" cy="1668145"/>
            <a:chOff x="368533" y="3342383"/>
            <a:chExt cx="6873464" cy="1180319"/>
          </a:xfrm>
        </p:grpSpPr>
        <p:sp>
          <p:nvSpPr>
            <p:cNvPr id="303" name="Google Shape;303;p28"/>
            <p:cNvSpPr/>
            <p:nvPr/>
          </p:nvSpPr>
          <p:spPr>
            <a:xfrm>
              <a:off x="381773" y="3342383"/>
              <a:ext cx="6860225" cy="1051600"/>
            </a:xfrm>
            <a:custGeom>
              <a:rect b="b" l="l" r="r" t="t"/>
              <a:pathLst>
                <a:path extrusionOk="0" h="32666" w="274409">
                  <a:moveTo>
                    <a:pt x="120229" y="0"/>
                  </a:moveTo>
                  <a:cubicBezTo>
                    <a:pt x="120229" y="0"/>
                    <a:pt x="107072" y="0"/>
                    <a:pt x="104803" y="605"/>
                  </a:cubicBezTo>
                  <a:cubicBezTo>
                    <a:pt x="102535" y="1286"/>
                    <a:pt x="95881" y="4235"/>
                    <a:pt x="95200" y="4386"/>
                  </a:cubicBezTo>
                  <a:cubicBezTo>
                    <a:pt x="94898" y="4537"/>
                    <a:pt x="93839" y="4764"/>
                    <a:pt x="92629" y="5066"/>
                  </a:cubicBezTo>
                  <a:cubicBezTo>
                    <a:pt x="91495" y="5369"/>
                    <a:pt x="90739" y="6276"/>
                    <a:pt x="90588" y="7335"/>
                  </a:cubicBezTo>
                  <a:cubicBezTo>
                    <a:pt x="71457" y="7713"/>
                    <a:pt x="40833" y="8847"/>
                    <a:pt x="29944" y="8847"/>
                  </a:cubicBezTo>
                  <a:cubicBezTo>
                    <a:pt x="19283" y="8847"/>
                    <a:pt x="7411" y="11342"/>
                    <a:pt x="2496" y="12552"/>
                  </a:cubicBezTo>
                  <a:lnTo>
                    <a:pt x="1" y="12552"/>
                  </a:lnTo>
                  <a:lnTo>
                    <a:pt x="1" y="26314"/>
                  </a:lnTo>
                  <a:lnTo>
                    <a:pt x="1" y="32666"/>
                  </a:lnTo>
                  <a:lnTo>
                    <a:pt x="274408" y="32666"/>
                  </a:lnTo>
                  <a:lnTo>
                    <a:pt x="274408" y="26314"/>
                  </a:lnTo>
                  <a:lnTo>
                    <a:pt x="274408" y="14367"/>
                  </a:lnTo>
                  <a:lnTo>
                    <a:pt x="274408" y="6957"/>
                  </a:lnTo>
                  <a:cubicBezTo>
                    <a:pt x="268701" y="6856"/>
                    <a:pt x="265928" y="4055"/>
                    <a:pt x="262914" y="4055"/>
                  </a:cubicBezTo>
                  <a:cubicBezTo>
                    <a:pt x="261415" y="4055"/>
                    <a:pt x="259857" y="4747"/>
                    <a:pt x="257849" y="6806"/>
                  </a:cubicBezTo>
                  <a:cubicBezTo>
                    <a:pt x="256790" y="7940"/>
                    <a:pt x="255807" y="8772"/>
                    <a:pt x="254900" y="9301"/>
                  </a:cubicBezTo>
                  <a:cubicBezTo>
                    <a:pt x="252623" y="8913"/>
                    <a:pt x="250066" y="8650"/>
                    <a:pt x="247071" y="8650"/>
                  </a:cubicBezTo>
                  <a:cubicBezTo>
                    <a:pt x="245392" y="8650"/>
                    <a:pt x="243574" y="8733"/>
                    <a:pt x="241591" y="8923"/>
                  </a:cubicBezTo>
                  <a:cubicBezTo>
                    <a:pt x="239060" y="9191"/>
                    <a:pt x="236153" y="9306"/>
                    <a:pt x="232963" y="9306"/>
                  </a:cubicBezTo>
                  <a:cubicBezTo>
                    <a:pt x="228054" y="9306"/>
                    <a:pt x="222475" y="9033"/>
                    <a:pt x="216563" y="8620"/>
                  </a:cubicBezTo>
                  <a:cubicBezTo>
                    <a:pt x="217017" y="7259"/>
                    <a:pt x="217092" y="5066"/>
                    <a:pt x="214219" y="4008"/>
                  </a:cubicBezTo>
                  <a:cubicBezTo>
                    <a:pt x="212508" y="3401"/>
                    <a:pt x="210637" y="3197"/>
                    <a:pt x="208674" y="3197"/>
                  </a:cubicBezTo>
                  <a:cubicBezTo>
                    <a:pt x="205257" y="3197"/>
                    <a:pt x="201563" y="3816"/>
                    <a:pt x="197961" y="4008"/>
                  </a:cubicBezTo>
                  <a:cubicBezTo>
                    <a:pt x="195391" y="4083"/>
                    <a:pt x="193878" y="5444"/>
                    <a:pt x="193046" y="6730"/>
                  </a:cubicBezTo>
                  <a:cubicBezTo>
                    <a:pt x="185636" y="6125"/>
                    <a:pt x="178528" y="5520"/>
                    <a:pt x="172404" y="5218"/>
                  </a:cubicBezTo>
                  <a:cubicBezTo>
                    <a:pt x="171269" y="3176"/>
                    <a:pt x="169833" y="1588"/>
                    <a:pt x="167867" y="1588"/>
                  </a:cubicBezTo>
                  <a:cubicBezTo>
                    <a:pt x="166052" y="1588"/>
                    <a:pt x="165144" y="3100"/>
                    <a:pt x="164766" y="5066"/>
                  </a:cubicBezTo>
                  <a:cubicBezTo>
                    <a:pt x="161364" y="5066"/>
                    <a:pt x="157734" y="5066"/>
                    <a:pt x="154105" y="5142"/>
                  </a:cubicBezTo>
                  <a:cubicBezTo>
                    <a:pt x="153575" y="4310"/>
                    <a:pt x="152592" y="3705"/>
                    <a:pt x="150702" y="3705"/>
                  </a:cubicBezTo>
                  <a:cubicBezTo>
                    <a:pt x="148660" y="3705"/>
                    <a:pt x="147450" y="4386"/>
                    <a:pt x="146921" y="5369"/>
                  </a:cubicBezTo>
                  <a:cubicBezTo>
                    <a:pt x="142082" y="5520"/>
                    <a:pt x="137242" y="5747"/>
                    <a:pt x="132554" y="5974"/>
                  </a:cubicBezTo>
                  <a:lnTo>
                    <a:pt x="130664" y="3100"/>
                  </a:lnTo>
                  <a:lnTo>
                    <a:pt x="120229" y="0"/>
                  </a:ln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68533" y="3713602"/>
              <a:ext cx="6867775" cy="809100"/>
            </a:xfrm>
            <a:custGeom>
              <a:rect b="b" l="l" r="r" t="t"/>
              <a:pathLst>
                <a:path extrusionOk="0" h="32364" w="274711">
                  <a:moveTo>
                    <a:pt x="154483" y="0"/>
                  </a:moveTo>
                  <a:lnTo>
                    <a:pt x="144048" y="3857"/>
                  </a:lnTo>
                  <a:lnTo>
                    <a:pt x="141099" y="9377"/>
                  </a:lnTo>
                  <a:lnTo>
                    <a:pt x="142082" y="16636"/>
                  </a:lnTo>
                  <a:lnTo>
                    <a:pt x="126883" y="16636"/>
                  </a:lnTo>
                  <a:cubicBezTo>
                    <a:pt x="126883" y="16636"/>
                    <a:pt x="131647" y="4613"/>
                    <a:pt x="123934" y="4613"/>
                  </a:cubicBezTo>
                  <a:cubicBezTo>
                    <a:pt x="116221" y="4613"/>
                    <a:pt x="122800" y="16636"/>
                    <a:pt x="122800" y="16636"/>
                  </a:cubicBezTo>
                  <a:lnTo>
                    <a:pt x="109643" y="16636"/>
                  </a:lnTo>
                  <a:cubicBezTo>
                    <a:pt x="109643" y="16636"/>
                    <a:pt x="111836" y="1966"/>
                    <a:pt x="106769" y="1966"/>
                  </a:cubicBezTo>
                  <a:cubicBezTo>
                    <a:pt x="101552" y="1966"/>
                    <a:pt x="99662" y="16333"/>
                    <a:pt x="99662" y="16333"/>
                  </a:cubicBezTo>
                  <a:cubicBezTo>
                    <a:pt x="99662" y="16333"/>
                    <a:pt x="94688" y="16602"/>
                    <a:pt x="90812" y="16602"/>
                  </a:cubicBezTo>
                  <a:cubicBezTo>
                    <a:pt x="88874" y="16602"/>
                    <a:pt x="87210" y="16535"/>
                    <a:pt x="86580" y="16333"/>
                  </a:cubicBezTo>
                  <a:cubicBezTo>
                    <a:pt x="84614" y="15653"/>
                    <a:pt x="82724" y="12477"/>
                    <a:pt x="82724" y="12477"/>
                  </a:cubicBezTo>
                  <a:cubicBezTo>
                    <a:pt x="82724" y="12477"/>
                    <a:pt x="82195" y="5369"/>
                    <a:pt x="76599" y="4991"/>
                  </a:cubicBezTo>
                  <a:cubicBezTo>
                    <a:pt x="73000" y="4751"/>
                    <a:pt x="69280" y="3994"/>
                    <a:pt x="65863" y="3994"/>
                  </a:cubicBezTo>
                  <a:cubicBezTo>
                    <a:pt x="63895" y="3994"/>
                    <a:pt x="62027" y="4245"/>
                    <a:pt x="60342" y="4991"/>
                  </a:cubicBezTo>
                  <a:cubicBezTo>
                    <a:pt x="55578" y="7184"/>
                    <a:pt x="58527" y="12477"/>
                    <a:pt x="58527" y="12477"/>
                  </a:cubicBezTo>
                  <a:lnTo>
                    <a:pt x="42194" y="11872"/>
                  </a:lnTo>
                  <a:lnTo>
                    <a:pt x="25937" y="14216"/>
                  </a:lnTo>
                  <a:cubicBezTo>
                    <a:pt x="25937" y="14216"/>
                    <a:pt x="25567" y="14426"/>
                    <a:pt x="24850" y="14426"/>
                  </a:cubicBezTo>
                  <a:cubicBezTo>
                    <a:pt x="23416" y="14426"/>
                    <a:pt x="20593" y="13586"/>
                    <a:pt x="16560" y="8545"/>
                  </a:cubicBezTo>
                  <a:cubicBezTo>
                    <a:pt x="14544" y="6024"/>
                    <a:pt x="12981" y="5184"/>
                    <a:pt x="11477" y="5184"/>
                  </a:cubicBezTo>
                  <a:cubicBezTo>
                    <a:pt x="8470" y="5184"/>
                    <a:pt x="5697" y="8545"/>
                    <a:pt x="1" y="8545"/>
                  </a:cubicBezTo>
                  <a:lnTo>
                    <a:pt x="1" y="32364"/>
                  </a:lnTo>
                  <a:lnTo>
                    <a:pt x="274711" y="32364"/>
                  </a:lnTo>
                  <a:lnTo>
                    <a:pt x="274711" y="15350"/>
                  </a:lnTo>
                  <a:lnTo>
                    <a:pt x="230854" y="15350"/>
                  </a:lnTo>
                  <a:cubicBezTo>
                    <a:pt x="230854" y="15350"/>
                    <a:pt x="221856" y="14745"/>
                    <a:pt x="215126" y="11948"/>
                  </a:cubicBezTo>
                  <a:cubicBezTo>
                    <a:pt x="213345" y="11196"/>
                    <a:pt x="211880" y="10894"/>
                    <a:pt x="210550" y="10894"/>
                  </a:cubicBezTo>
                  <a:cubicBezTo>
                    <a:pt x="206795" y="10894"/>
                    <a:pt x="204110" y="13294"/>
                    <a:pt x="198415" y="14745"/>
                  </a:cubicBezTo>
                  <a:cubicBezTo>
                    <a:pt x="190778" y="16711"/>
                    <a:pt x="181099" y="17997"/>
                    <a:pt x="181099" y="17997"/>
                  </a:cubicBezTo>
                  <a:lnTo>
                    <a:pt x="182990" y="13157"/>
                  </a:lnTo>
                  <a:lnTo>
                    <a:pt x="183746" y="11721"/>
                  </a:lnTo>
                  <a:cubicBezTo>
                    <a:pt x="184880" y="9679"/>
                    <a:pt x="183973" y="6806"/>
                    <a:pt x="182082" y="6276"/>
                  </a:cubicBezTo>
                  <a:cubicBezTo>
                    <a:pt x="180797" y="5898"/>
                    <a:pt x="179814" y="5596"/>
                    <a:pt x="179511" y="5520"/>
                  </a:cubicBezTo>
                  <a:cubicBezTo>
                    <a:pt x="178831" y="5293"/>
                    <a:pt x="172177" y="1740"/>
                    <a:pt x="169908" y="832"/>
                  </a:cubicBezTo>
                  <a:cubicBezTo>
                    <a:pt x="167564" y="0"/>
                    <a:pt x="154483" y="0"/>
                    <a:pt x="154483" y="0"/>
                  </a:cubicBez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8"/>
          <p:cNvSpPr/>
          <p:nvPr/>
        </p:nvSpPr>
        <p:spPr>
          <a:xfrm>
            <a:off x="402101" y="2893251"/>
            <a:ext cx="742412" cy="1359560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16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 flipH="1">
            <a:off x="7901648" y="2229444"/>
            <a:ext cx="1104933" cy="2023361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16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9"/>
          <p:cNvGrpSpPr/>
          <p:nvPr/>
        </p:nvGrpSpPr>
        <p:grpSpPr>
          <a:xfrm>
            <a:off x="5609121" y="111590"/>
            <a:ext cx="3983454" cy="1464172"/>
            <a:chOff x="4142000" y="2111475"/>
            <a:chExt cx="2307777" cy="848255"/>
          </a:xfrm>
        </p:grpSpPr>
        <p:sp>
          <p:nvSpPr>
            <p:cNvPr id="309" name="Google Shape;309;p29"/>
            <p:cNvSpPr/>
            <p:nvPr/>
          </p:nvSpPr>
          <p:spPr>
            <a:xfrm>
              <a:off x="5084277" y="255300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BE9D6D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9"/>
          <p:cNvSpPr/>
          <p:nvPr/>
        </p:nvSpPr>
        <p:spPr>
          <a:xfrm>
            <a:off x="-813463" y="2579425"/>
            <a:ext cx="10107521" cy="3327652"/>
          </a:xfrm>
          <a:custGeom>
            <a:rect b="b" l="l" r="r" t="t"/>
            <a:pathLst>
              <a:path extrusionOk="0" h="93205" w="283104">
                <a:moveTo>
                  <a:pt x="45601" y="0"/>
                </a:moveTo>
                <a:cubicBezTo>
                  <a:pt x="42751" y="0"/>
                  <a:pt x="39939" y="217"/>
                  <a:pt x="37127" y="576"/>
                </a:cubicBezTo>
                <a:cubicBezTo>
                  <a:pt x="37656" y="1937"/>
                  <a:pt x="38034" y="3223"/>
                  <a:pt x="38488" y="4584"/>
                </a:cubicBezTo>
                <a:cubicBezTo>
                  <a:pt x="38317" y="4541"/>
                  <a:pt x="38145" y="4521"/>
                  <a:pt x="37973" y="4521"/>
                </a:cubicBezTo>
                <a:cubicBezTo>
                  <a:pt x="36930" y="4521"/>
                  <a:pt x="35918" y="5263"/>
                  <a:pt x="35464" y="6172"/>
                </a:cubicBezTo>
                <a:cubicBezTo>
                  <a:pt x="33573" y="9574"/>
                  <a:pt x="34329" y="14489"/>
                  <a:pt x="34254" y="18195"/>
                </a:cubicBezTo>
                <a:cubicBezTo>
                  <a:pt x="34102" y="23185"/>
                  <a:pt x="33876" y="28176"/>
                  <a:pt x="33271" y="33166"/>
                </a:cubicBezTo>
                <a:cubicBezTo>
                  <a:pt x="32893" y="33469"/>
                  <a:pt x="32817" y="33922"/>
                  <a:pt x="32817" y="34452"/>
                </a:cubicBezTo>
                <a:cubicBezTo>
                  <a:pt x="32590" y="38384"/>
                  <a:pt x="32515" y="42391"/>
                  <a:pt x="32363" y="46399"/>
                </a:cubicBezTo>
                <a:cubicBezTo>
                  <a:pt x="32363" y="46397"/>
                  <a:pt x="32355" y="46396"/>
                  <a:pt x="32339" y="46396"/>
                </a:cubicBezTo>
                <a:cubicBezTo>
                  <a:pt x="31770" y="46396"/>
                  <a:pt x="21215" y="47686"/>
                  <a:pt x="20038" y="47760"/>
                </a:cubicBezTo>
                <a:cubicBezTo>
                  <a:pt x="19511" y="47798"/>
                  <a:pt x="18984" y="47814"/>
                  <a:pt x="18457" y="47814"/>
                </a:cubicBezTo>
                <a:cubicBezTo>
                  <a:pt x="14401" y="47814"/>
                  <a:pt x="10344" y="46827"/>
                  <a:pt x="6287" y="46827"/>
                </a:cubicBezTo>
                <a:cubicBezTo>
                  <a:pt x="5578" y="46827"/>
                  <a:pt x="4868" y="46857"/>
                  <a:pt x="4159" y="46928"/>
                </a:cubicBezTo>
                <a:lnTo>
                  <a:pt x="4159" y="45189"/>
                </a:lnTo>
                <a:cubicBezTo>
                  <a:pt x="2722" y="45189"/>
                  <a:pt x="1437" y="45189"/>
                  <a:pt x="0" y="45113"/>
                </a:cubicBezTo>
                <a:lnTo>
                  <a:pt x="0" y="93204"/>
                </a:lnTo>
                <a:lnTo>
                  <a:pt x="283103" y="93204"/>
                </a:lnTo>
                <a:lnTo>
                  <a:pt x="283103" y="41106"/>
                </a:lnTo>
                <a:cubicBezTo>
                  <a:pt x="282558" y="41084"/>
                  <a:pt x="281999" y="41062"/>
                  <a:pt x="281443" y="41062"/>
                </a:cubicBezTo>
                <a:cubicBezTo>
                  <a:pt x="280072" y="41062"/>
                  <a:pt x="278713" y="41195"/>
                  <a:pt x="277584" y="41786"/>
                </a:cubicBezTo>
                <a:cubicBezTo>
                  <a:pt x="277044" y="42124"/>
                  <a:pt x="276383" y="42642"/>
                  <a:pt x="275656" y="42642"/>
                </a:cubicBezTo>
                <a:cubicBezTo>
                  <a:pt x="275569" y="42642"/>
                  <a:pt x="275480" y="42634"/>
                  <a:pt x="275391" y="42618"/>
                </a:cubicBezTo>
                <a:cubicBezTo>
                  <a:pt x="274483" y="42543"/>
                  <a:pt x="274030" y="41484"/>
                  <a:pt x="273274" y="40879"/>
                </a:cubicBezTo>
                <a:cubicBezTo>
                  <a:pt x="272558" y="40235"/>
                  <a:pt x="271641" y="39998"/>
                  <a:pt x="270664" y="39998"/>
                </a:cubicBezTo>
                <a:cubicBezTo>
                  <a:pt x="269575" y="39998"/>
                  <a:pt x="268412" y="40293"/>
                  <a:pt x="267376" y="40652"/>
                </a:cubicBezTo>
                <a:lnTo>
                  <a:pt x="265712" y="41257"/>
                </a:lnTo>
                <a:cubicBezTo>
                  <a:pt x="263595" y="41862"/>
                  <a:pt x="261402" y="42543"/>
                  <a:pt x="259360" y="43299"/>
                </a:cubicBezTo>
                <a:lnTo>
                  <a:pt x="259360" y="45113"/>
                </a:lnTo>
                <a:cubicBezTo>
                  <a:pt x="255580" y="45416"/>
                  <a:pt x="251799" y="45643"/>
                  <a:pt x="248094" y="45945"/>
                </a:cubicBezTo>
                <a:cubicBezTo>
                  <a:pt x="245525" y="46196"/>
                  <a:pt x="242905" y="46343"/>
                  <a:pt x="240276" y="46343"/>
                </a:cubicBezTo>
                <a:cubicBezTo>
                  <a:pt x="239731" y="46343"/>
                  <a:pt x="239187" y="46336"/>
                  <a:pt x="238642" y="46323"/>
                </a:cubicBezTo>
                <a:cubicBezTo>
                  <a:pt x="237734" y="46323"/>
                  <a:pt x="236676" y="46248"/>
                  <a:pt x="235768" y="46248"/>
                </a:cubicBezTo>
                <a:cubicBezTo>
                  <a:pt x="234861" y="46248"/>
                  <a:pt x="234105" y="46172"/>
                  <a:pt x="233273" y="46172"/>
                </a:cubicBezTo>
                <a:cubicBezTo>
                  <a:pt x="230626" y="46021"/>
                  <a:pt x="227904" y="45870"/>
                  <a:pt x="225258" y="45794"/>
                </a:cubicBezTo>
                <a:lnTo>
                  <a:pt x="225258" y="44357"/>
                </a:lnTo>
                <a:cubicBezTo>
                  <a:pt x="224422" y="44524"/>
                  <a:pt x="223586" y="44594"/>
                  <a:pt x="222750" y="44594"/>
                </a:cubicBezTo>
                <a:cubicBezTo>
                  <a:pt x="219049" y="44594"/>
                  <a:pt x="215348" y="43229"/>
                  <a:pt x="211647" y="42921"/>
                </a:cubicBezTo>
                <a:cubicBezTo>
                  <a:pt x="210978" y="42880"/>
                  <a:pt x="210321" y="42861"/>
                  <a:pt x="209669" y="42861"/>
                </a:cubicBezTo>
                <a:cubicBezTo>
                  <a:pt x="207890" y="42861"/>
                  <a:pt x="206159" y="43002"/>
                  <a:pt x="204388" y="43223"/>
                </a:cubicBezTo>
                <a:cubicBezTo>
                  <a:pt x="200683" y="43601"/>
                  <a:pt x="196978" y="43979"/>
                  <a:pt x="193273" y="44282"/>
                </a:cubicBezTo>
                <a:cubicBezTo>
                  <a:pt x="191682" y="44414"/>
                  <a:pt x="190194" y="44805"/>
                  <a:pt x="188734" y="44805"/>
                </a:cubicBezTo>
                <a:cubicBezTo>
                  <a:pt x="187696" y="44805"/>
                  <a:pt x="186672" y="44608"/>
                  <a:pt x="185635" y="43979"/>
                </a:cubicBezTo>
                <a:cubicBezTo>
                  <a:pt x="183821" y="42921"/>
                  <a:pt x="182157" y="42013"/>
                  <a:pt x="180040" y="41786"/>
                </a:cubicBezTo>
                <a:cubicBezTo>
                  <a:pt x="179472" y="41722"/>
                  <a:pt x="178894" y="41697"/>
                  <a:pt x="178310" y="41697"/>
                </a:cubicBezTo>
                <a:cubicBezTo>
                  <a:pt x="176138" y="41697"/>
                  <a:pt x="173886" y="42047"/>
                  <a:pt x="171767" y="42047"/>
                </a:cubicBezTo>
                <a:cubicBezTo>
                  <a:pt x="169755" y="42047"/>
                  <a:pt x="167864" y="41731"/>
                  <a:pt x="166278" y="40501"/>
                </a:cubicBezTo>
                <a:cubicBezTo>
                  <a:pt x="165824" y="40123"/>
                  <a:pt x="165295" y="39594"/>
                  <a:pt x="164841" y="39215"/>
                </a:cubicBezTo>
                <a:cubicBezTo>
                  <a:pt x="164009" y="38686"/>
                  <a:pt x="163026" y="38459"/>
                  <a:pt x="162043" y="38308"/>
                </a:cubicBezTo>
                <a:cubicBezTo>
                  <a:pt x="159926" y="37930"/>
                  <a:pt x="157733" y="37854"/>
                  <a:pt x="155616" y="37703"/>
                </a:cubicBezTo>
                <a:cubicBezTo>
                  <a:pt x="155011" y="37703"/>
                  <a:pt x="154482" y="37628"/>
                  <a:pt x="153953" y="37628"/>
                </a:cubicBezTo>
                <a:cubicBezTo>
                  <a:pt x="148811" y="37476"/>
                  <a:pt x="143593" y="37174"/>
                  <a:pt x="138376" y="36947"/>
                </a:cubicBezTo>
                <a:cubicBezTo>
                  <a:pt x="138981" y="34905"/>
                  <a:pt x="137922" y="32561"/>
                  <a:pt x="135956" y="31578"/>
                </a:cubicBezTo>
                <a:cubicBezTo>
                  <a:pt x="135805" y="30066"/>
                  <a:pt x="135200" y="28554"/>
                  <a:pt x="134217" y="27420"/>
                </a:cubicBezTo>
                <a:cubicBezTo>
                  <a:pt x="133447" y="27949"/>
                  <a:pt x="132401" y="28448"/>
                  <a:pt x="131489" y="28448"/>
                </a:cubicBezTo>
                <a:cubicBezTo>
                  <a:pt x="130968" y="28448"/>
                  <a:pt x="130491" y="28285"/>
                  <a:pt x="130134" y="27873"/>
                </a:cubicBezTo>
                <a:cubicBezTo>
                  <a:pt x="129680" y="27344"/>
                  <a:pt x="129680" y="26512"/>
                  <a:pt x="129680" y="25756"/>
                </a:cubicBezTo>
                <a:cubicBezTo>
                  <a:pt x="129907" y="22807"/>
                  <a:pt x="130436" y="19858"/>
                  <a:pt x="131419" y="17136"/>
                </a:cubicBezTo>
                <a:lnTo>
                  <a:pt x="131419" y="17136"/>
                </a:lnTo>
                <a:cubicBezTo>
                  <a:pt x="130840" y="17310"/>
                  <a:pt x="130236" y="17395"/>
                  <a:pt x="129628" y="17395"/>
                </a:cubicBezTo>
                <a:cubicBezTo>
                  <a:pt x="127858" y="17395"/>
                  <a:pt x="126060" y="16672"/>
                  <a:pt x="124765" y="15321"/>
                </a:cubicBezTo>
                <a:cubicBezTo>
                  <a:pt x="124463" y="15019"/>
                  <a:pt x="124236" y="14641"/>
                  <a:pt x="123707" y="14565"/>
                </a:cubicBezTo>
                <a:cubicBezTo>
                  <a:pt x="123657" y="14557"/>
                  <a:pt x="123608" y="14553"/>
                  <a:pt x="123559" y="14553"/>
                </a:cubicBezTo>
                <a:cubicBezTo>
                  <a:pt x="123155" y="14553"/>
                  <a:pt x="122750" y="14808"/>
                  <a:pt x="122345" y="14943"/>
                </a:cubicBezTo>
                <a:cubicBezTo>
                  <a:pt x="121380" y="15426"/>
                  <a:pt x="120355" y="15588"/>
                  <a:pt x="119299" y="15588"/>
                </a:cubicBezTo>
                <a:cubicBezTo>
                  <a:pt x="117158" y="15588"/>
                  <a:pt x="114886" y="14924"/>
                  <a:pt x="112708" y="14924"/>
                </a:cubicBezTo>
                <a:cubicBezTo>
                  <a:pt x="111922" y="14924"/>
                  <a:pt x="111149" y="15010"/>
                  <a:pt x="110398" y="15246"/>
                </a:cubicBezTo>
                <a:cubicBezTo>
                  <a:pt x="108583" y="18951"/>
                  <a:pt x="107752" y="23185"/>
                  <a:pt x="108130" y="27268"/>
                </a:cubicBezTo>
                <a:cubicBezTo>
                  <a:pt x="106462" y="26601"/>
                  <a:pt x="104703" y="26343"/>
                  <a:pt x="102912" y="26343"/>
                </a:cubicBezTo>
                <a:cubicBezTo>
                  <a:pt x="99829" y="26343"/>
                  <a:pt x="96652" y="27108"/>
                  <a:pt x="93687" y="27873"/>
                </a:cubicBezTo>
                <a:cubicBezTo>
                  <a:pt x="94595" y="30520"/>
                  <a:pt x="95124" y="33469"/>
                  <a:pt x="94897" y="36342"/>
                </a:cubicBezTo>
                <a:cubicBezTo>
                  <a:pt x="94191" y="36342"/>
                  <a:pt x="93495" y="36355"/>
                  <a:pt x="92824" y="36355"/>
                </a:cubicBezTo>
                <a:cubicBezTo>
                  <a:pt x="89185" y="36355"/>
                  <a:pt x="86319" y="35977"/>
                  <a:pt x="86958" y="31125"/>
                </a:cubicBezTo>
                <a:cubicBezTo>
                  <a:pt x="87033" y="30142"/>
                  <a:pt x="86806" y="29007"/>
                  <a:pt x="85823" y="28856"/>
                </a:cubicBezTo>
                <a:cubicBezTo>
                  <a:pt x="86655" y="23563"/>
                  <a:pt x="86428" y="18043"/>
                  <a:pt x="85143" y="12901"/>
                </a:cubicBezTo>
                <a:lnTo>
                  <a:pt x="83177" y="12297"/>
                </a:lnTo>
                <a:cubicBezTo>
                  <a:pt x="84689" y="9121"/>
                  <a:pt x="84916" y="5189"/>
                  <a:pt x="83630" y="1937"/>
                </a:cubicBezTo>
                <a:cubicBezTo>
                  <a:pt x="81664" y="1446"/>
                  <a:pt x="79642" y="1200"/>
                  <a:pt x="77610" y="1200"/>
                </a:cubicBezTo>
                <a:cubicBezTo>
                  <a:pt x="75577" y="1200"/>
                  <a:pt x="73536" y="1446"/>
                  <a:pt x="71532" y="1937"/>
                </a:cubicBezTo>
                <a:cubicBezTo>
                  <a:pt x="70549" y="2164"/>
                  <a:pt x="69490" y="2467"/>
                  <a:pt x="68507" y="2769"/>
                </a:cubicBezTo>
                <a:cubicBezTo>
                  <a:pt x="67902" y="5189"/>
                  <a:pt x="67524" y="7684"/>
                  <a:pt x="67524" y="10255"/>
                </a:cubicBezTo>
                <a:cubicBezTo>
                  <a:pt x="67313" y="10618"/>
                  <a:pt x="66932" y="10775"/>
                  <a:pt x="66526" y="10775"/>
                </a:cubicBezTo>
                <a:cubicBezTo>
                  <a:pt x="65918" y="10775"/>
                  <a:pt x="65256" y="10421"/>
                  <a:pt x="65029" y="9877"/>
                </a:cubicBezTo>
                <a:cubicBezTo>
                  <a:pt x="64651" y="8894"/>
                  <a:pt x="65029" y="7760"/>
                  <a:pt x="65407" y="6852"/>
                </a:cubicBezTo>
                <a:cubicBezTo>
                  <a:pt x="64575" y="6852"/>
                  <a:pt x="63819" y="6701"/>
                  <a:pt x="62988" y="6701"/>
                </a:cubicBezTo>
                <a:cubicBezTo>
                  <a:pt x="62988" y="4584"/>
                  <a:pt x="62383" y="2315"/>
                  <a:pt x="61248" y="425"/>
                </a:cubicBezTo>
                <a:cubicBezTo>
                  <a:pt x="58370" y="536"/>
                  <a:pt x="55410" y="606"/>
                  <a:pt x="52459" y="606"/>
                </a:cubicBezTo>
                <a:cubicBezTo>
                  <a:pt x="51379" y="606"/>
                  <a:pt x="50299" y="597"/>
                  <a:pt x="49226" y="576"/>
                </a:cubicBezTo>
                <a:cubicBezTo>
                  <a:pt x="49074" y="1257"/>
                  <a:pt x="48621" y="1937"/>
                  <a:pt x="48016" y="2315"/>
                </a:cubicBezTo>
                <a:cubicBezTo>
                  <a:pt x="47940" y="1559"/>
                  <a:pt x="47864" y="803"/>
                  <a:pt x="47864" y="47"/>
                </a:cubicBezTo>
                <a:cubicBezTo>
                  <a:pt x="47107" y="15"/>
                  <a:pt x="46353" y="0"/>
                  <a:pt x="45601" y="0"/>
                </a:cubicBezTo>
                <a:close/>
              </a:path>
            </a:pathLst>
          </a:custGeom>
          <a:solidFill>
            <a:srgbClr val="CBB38E">
              <a:alpha val="2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/>
          <p:nvPr/>
        </p:nvSpPr>
        <p:spPr>
          <a:xfrm flipH="1">
            <a:off x="-1632639" y="4048627"/>
            <a:ext cx="10945489" cy="1186555"/>
          </a:xfrm>
          <a:custGeom>
            <a:rect b="b" l="l" r="r" t="t"/>
            <a:pathLst>
              <a:path extrusionOk="0" h="25370" w="274409">
                <a:moveTo>
                  <a:pt x="18666" y="0"/>
                </a:moveTo>
                <a:cubicBezTo>
                  <a:pt x="10872" y="0"/>
                  <a:pt x="3660" y="234"/>
                  <a:pt x="1" y="492"/>
                </a:cubicBezTo>
                <a:lnTo>
                  <a:pt x="1" y="25370"/>
                </a:lnTo>
                <a:lnTo>
                  <a:pt x="274408" y="25370"/>
                </a:lnTo>
                <a:lnTo>
                  <a:pt x="274408" y="16674"/>
                </a:lnTo>
                <a:lnTo>
                  <a:pt x="216109" y="12137"/>
                </a:lnTo>
                <a:lnTo>
                  <a:pt x="160910" y="12137"/>
                </a:lnTo>
                <a:cubicBezTo>
                  <a:pt x="155314" y="12137"/>
                  <a:pt x="97469" y="4802"/>
                  <a:pt x="36069" y="492"/>
                </a:cubicBezTo>
                <a:cubicBezTo>
                  <a:pt x="30793" y="134"/>
                  <a:pt x="24563" y="0"/>
                  <a:pt x="18666" y="0"/>
                </a:cubicBezTo>
                <a:close/>
              </a:path>
            </a:pathLst>
          </a:custGeom>
          <a:solidFill>
            <a:srgbClr val="CBB38E">
              <a:alpha val="4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 flipH="1">
            <a:off x="8110786" y="3747549"/>
            <a:ext cx="598301" cy="301107"/>
          </a:xfrm>
          <a:custGeom>
            <a:rect b="b" l="l" r="r" t="t"/>
            <a:pathLst>
              <a:path extrusionOk="0" h="31090" w="61776">
                <a:moveTo>
                  <a:pt x="41587" y="1"/>
                </a:moveTo>
                <a:cubicBezTo>
                  <a:pt x="41587" y="1"/>
                  <a:pt x="33916" y="7672"/>
                  <a:pt x="30686" y="18573"/>
                </a:cubicBezTo>
                <a:cubicBezTo>
                  <a:pt x="27859" y="8076"/>
                  <a:pt x="21803" y="405"/>
                  <a:pt x="21803" y="404"/>
                </a:cubicBezTo>
                <a:lnTo>
                  <a:pt x="21803" y="404"/>
                </a:lnTo>
                <a:cubicBezTo>
                  <a:pt x="21803" y="405"/>
                  <a:pt x="26648" y="10902"/>
                  <a:pt x="27456" y="22207"/>
                </a:cubicBezTo>
                <a:cubicBezTo>
                  <a:pt x="21803" y="11710"/>
                  <a:pt x="8883" y="6057"/>
                  <a:pt x="8883" y="6057"/>
                </a:cubicBezTo>
                <a:lnTo>
                  <a:pt x="8883" y="6057"/>
                </a:lnTo>
                <a:cubicBezTo>
                  <a:pt x="8883" y="6057"/>
                  <a:pt x="19381" y="13728"/>
                  <a:pt x="23822" y="23015"/>
                </a:cubicBezTo>
                <a:cubicBezTo>
                  <a:pt x="14939" y="15747"/>
                  <a:pt x="1" y="14132"/>
                  <a:pt x="0" y="14132"/>
                </a:cubicBezTo>
                <a:lnTo>
                  <a:pt x="0" y="14132"/>
                </a:lnTo>
                <a:cubicBezTo>
                  <a:pt x="0" y="14132"/>
                  <a:pt x="18977" y="19785"/>
                  <a:pt x="24629" y="31090"/>
                </a:cubicBezTo>
                <a:lnTo>
                  <a:pt x="35531" y="31090"/>
                </a:lnTo>
                <a:cubicBezTo>
                  <a:pt x="41587" y="18977"/>
                  <a:pt x="61775" y="14940"/>
                  <a:pt x="61775" y="14940"/>
                </a:cubicBezTo>
                <a:lnTo>
                  <a:pt x="61775" y="14940"/>
                </a:lnTo>
                <a:cubicBezTo>
                  <a:pt x="61775" y="14940"/>
                  <a:pt x="47240" y="14940"/>
                  <a:pt x="37550" y="22611"/>
                </a:cubicBezTo>
                <a:cubicBezTo>
                  <a:pt x="43202" y="12921"/>
                  <a:pt x="54103" y="6461"/>
                  <a:pt x="54104" y="6461"/>
                </a:cubicBezTo>
                <a:lnTo>
                  <a:pt x="54104" y="6461"/>
                </a:lnTo>
                <a:cubicBezTo>
                  <a:pt x="54103" y="6461"/>
                  <a:pt x="40376" y="10902"/>
                  <a:pt x="33916" y="20996"/>
                </a:cubicBezTo>
                <a:cubicBezTo>
                  <a:pt x="35935" y="10095"/>
                  <a:pt x="41587" y="1"/>
                  <a:pt x="41587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/>
          <p:nvPr/>
        </p:nvSpPr>
        <p:spPr>
          <a:xfrm flipH="1">
            <a:off x="8709080" y="3839443"/>
            <a:ext cx="408555" cy="209183"/>
          </a:xfrm>
          <a:custGeom>
            <a:rect b="b" l="l" r="r" t="t"/>
            <a:pathLst>
              <a:path extrusionOk="0" h="51682" w="100940">
                <a:moveTo>
                  <a:pt x="67428" y="1"/>
                </a:moveTo>
                <a:cubicBezTo>
                  <a:pt x="67427" y="2"/>
                  <a:pt x="55315" y="12518"/>
                  <a:pt x="49662" y="31494"/>
                </a:cubicBezTo>
                <a:cubicBezTo>
                  <a:pt x="45221" y="14133"/>
                  <a:pt x="35128" y="1213"/>
                  <a:pt x="35127" y="1212"/>
                </a:cubicBezTo>
                <a:lnTo>
                  <a:pt x="35127" y="1212"/>
                </a:lnTo>
                <a:cubicBezTo>
                  <a:pt x="35127" y="1213"/>
                  <a:pt x="42395" y="18978"/>
                  <a:pt x="44413" y="37550"/>
                </a:cubicBezTo>
                <a:cubicBezTo>
                  <a:pt x="34723" y="20593"/>
                  <a:pt x="13729" y="10903"/>
                  <a:pt x="13728" y="10902"/>
                </a:cubicBezTo>
                <a:lnTo>
                  <a:pt x="13728" y="10902"/>
                </a:lnTo>
                <a:cubicBezTo>
                  <a:pt x="13729" y="10903"/>
                  <a:pt x="31090" y="23419"/>
                  <a:pt x="38761" y="39569"/>
                </a:cubicBezTo>
                <a:cubicBezTo>
                  <a:pt x="24226" y="26245"/>
                  <a:pt x="1" y="24226"/>
                  <a:pt x="0" y="24226"/>
                </a:cubicBezTo>
                <a:lnTo>
                  <a:pt x="0" y="24226"/>
                </a:lnTo>
                <a:cubicBezTo>
                  <a:pt x="1" y="24226"/>
                  <a:pt x="30282" y="32705"/>
                  <a:pt x="39568" y="51682"/>
                </a:cubicBezTo>
                <a:lnTo>
                  <a:pt x="58141" y="51682"/>
                </a:lnTo>
                <a:cubicBezTo>
                  <a:pt x="67428" y="32302"/>
                  <a:pt x="100939" y="25034"/>
                  <a:pt x="100939" y="25034"/>
                </a:cubicBezTo>
                <a:lnTo>
                  <a:pt x="100939" y="25034"/>
                </a:lnTo>
                <a:cubicBezTo>
                  <a:pt x="100939" y="25034"/>
                  <a:pt x="76310" y="25034"/>
                  <a:pt x="60967" y="37550"/>
                </a:cubicBezTo>
                <a:cubicBezTo>
                  <a:pt x="69446" y="22208"/>
                  <a:pt x="88422" y="10903"/>
                  <a:pt x="88423" y="10902"/>
                </a:cubicBezTo>
                <a:lnTo>
                  <a:pt x="88423" y="10902"/>
                </a:lnTo>
                <a:cubicBezTo>
                  <a:pt x="88422" y="10903"/>
                  <a:pt x="66216" y="18574"/>
                  <a:pt x="55315" y="35128"/>
                </a:cubicBezTo>
                <a:cubicBezTo>
                  <a:pt x="58949" y="16555"/>
                  <a:pt x="67427" y="2"/>
                  <a:pt x="67428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/>
          <p:nvPr>
            <p:ph type="title"/>
          </p:nvPr>
        </p:nvSpPr>
        <p:spPr>
          <a:xfrm>
            <a:off x="738950" y="834125"/>
            <a:ext cx="38433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7" name="Google Shape;317;p30"/>
          <p:cNvSpPr txBox="1"/>
          <p:nvPr>
            <p:ph idx="1" type="subTitle"/>
          </p:nvPr>
        </p:nvSpPr>
        <p:spPr>
          <a:xfrm>
            <a:off x="738950" y="1548150"/>
            <a:ext cx="3960000" cy="21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grpSp>
        <p:nvGrpSpPr>
          <p:cNvPr id="318" name="Google Shape;318;p30"/>
          <p:cNvGrpSpPr/>
          <p:nvPr/>
        </p:nvGrpSpPr>
        <p:grpSpPr>
          <a:xfrm>
            <a:off x="-35297" y="3591240"/>
            <a:ext cx="9273077" cy="3762067"/>
            <a:chOff x="230550" y="1707200"/>
            <a:chExt cx="7085175" cy="2914975"/>
          </a:xfrm>
        </p:grpSpPr>
        <p:sp>
          <p:nvSpPr>
            <p:cNvPr id="319" name="Google Shape;319;p30"/>
            <p:cNvSpPr/>
            <p:nvPr/>
          </p:nvSpPr>
          <p:spPr>
            <a:xfrm>
              <a:off x="236225" y="1888675"/>
              <a:ext cx="7079500" cy="2733500"/>
            </a:xfrm>
            <a:custGeom>
              <a:rect b="b" l="l" r="r" t="t"/>
              <a:pathLst>
                <a:path extrusionOk="0" h="109340" w="283180">
                  <a:moveTo>
                    <a:pt x="198415" y="0"/>
                  </a:moveTo>
                  <a:lnTo>
                    <a:pt x="198415" y="5142"/>
                  </a:lnTo>
                  <a:lnTo>
                    <a:pt x="192214" y="5142"/>
                  </a:lnTo>
                  <a:cubicBezTo>
                    <a:pt x="192214" y="3932"/>
                    <a:pt x="191987" y="2723"/>
                    <a:pt x="191609" y="1664"/>
                  </a:cubicBezTo>
                  <a:cubicBezTo>
                    <a:pt x="191042" y="1645"/>
                    <a:pt x="190466" y="1636"/>
                    <a:pt x="189884" y="1636"/>
                  </a:cubicBezTo>
                  <a:cubicBezTo>
                    <a:pt x="188141" y="1636"/>
                    <a:pt x="186354" y="1721"/>
                    <a:pt x="184653" y="1891"/>
                  </a:cubicBezTo>
                  <a:cubicBezTo>
                    <a:pt x="184955" y="6125"/>
                    <a:pt x="185258" y="10284"/>
                    <a:pt x="185560" y="14518"/>
                  </a:cubicBezTo>
                  <a:cubicBezTo>
                    <a:pt x="174067" y="14518"/>
                    <a:pt x="162573" y="14745"/>
                    <a:pt x="151155" y="14897"/>
                  </a:cubicBezTo>
                  <a:cubicBezTo>
                    <a:pt x="149991" y="14927"/>
                    <a:pt x="148817" y="14936"/>
                    <a:pt x="147639" y="14936"/>
                  </a:cubicBezTo>
                  <a:cubicBezTo>
                    <a:pt x="145873" y="14936"/>
                    <a:pt x="144097" y="14915"/>
                    <a:pt x="142327" y="14915"/>
                  </a:cubicBezTo>
                  <a:cubicBezTo>
                    <a:pt x="139378" y="14915"/>
                    <a:pt x="136448" y="14972"/>
                    <a:pt x="133613" y="15275"/>
                  </a:cubicBezTo>
                  <a:cubicBezTo>
                    <a:pt x="132679" y="15390"/>
                    <a:pt x="131759" y="15439"/>
                    <a:pt x="130847" y="15439"/>
                  </a:cubicBezTo>
                  <a:cubicBezTo>
                    <a:pt x="126960" y="15439"/>
                    <a:pt x="123227" y="14540"/>
                    <a:pt x="119246" y="13989"/>
                  </a:cubicBezTo>
                  <a:cubicBezTo>
                    <a:pt x="114397" y="13296"/>
                    <a:pt x="109548" y="12921"/>
                    <a:pt x="104699" y="12921"/>
                  </a:cubicBezTo>
                  <a:cubicBezTo>
                    <a:pt x="104255" y="12921"/>
                    <a:pt x="103811" y="12924"/>
                    <a:pt x="103366" y="12931"/>
                  </a:cubicBezTo>
                  <a:cubicBezTo>
                    <a:pt x="101230" y="12978"/>
                    <a:pt x="97843" y="13741"/>
                    <a:pt x="94887" y="13741"/>
                  </a:cubicBezTo>
                  <a:cubicBezTo>
                    <a:pt x="93135" y="13741"/>
                    <a:pt x="91534" y="13472"/>
                    <a:pt x="90436" y="12628"/>
                  </a:cubicBezTo>
                  <a:cubicBezTo>
                    <a:pt x="90058" y="12250"/>
                    <a:pt x="89756" y="11796"/>
                    <a:pt x="89378" y="11418"/>
                  </a:cubicBezTo>
                  <a:cubicBezTo>
                    <a:pt x="88614" y="10420"/>
                    <a:pt x="87348" y="9832"/>
                    <a:pt x="86077" y="9832"/>
                  </a:cubicBezTo>
                  <a:cubicBezTo>
                    <a:pt x="85712" y="9832"/>
                    <a:pt x="85346" y="9880"/>
                    <a:pt x="84992" y="9982"/>
                  </a:cubicBezTo>
                  <a:cubicBezTo>
                    <a:pt x="84841" y="9150"/>
                    <a:pt x="84463" y="8394"/>
                    <a:pt x="83933" y="7713"/>
                  </a:cubicBezTo>
                  <a:lnTo>
                    <a:pt x="81589" y="7713"/>
                  </a:lnTo>
                  <a:cubicBezTo>
                    <a:pt x="81287" y="6806"/>
                    <a:pt x="81287" y="5747"/>
                    <a:pt x="81362" y="4689"/>
                  </a:cubicBezTo>
                  <a:cubicBezTo>
                    <a:pt x="78791" y="4537"/>
                    <a:pt x="76372" y="4310"/>
                    <a:pt x="73801" y="4235"/>
                  </a:cubicBezTo>
                  <a:cubicBezTo>
                    <a:pt x="73498" y="4235"/>
                    <a:pt x="73120" y="4235"/>
                    <a:pt x="72893" y="4159"/>
                  </a:cubicBezTo>
                  <a:cubicBezTo>
                    <a:pt x="72459" y="4139"/>
                    <a:pt x="72035" y="4125"/>
                    <a:pt x="71618" y="4125"/>
                  </a:cubicBezTo>
                  <a:cubicBezTo>
                    <a:pt x="70440" y="4125"/>
                    <a:pt x="69323" y="4242"/>
                    <a:pt x="68205" y="4689"/>
                  </a:cubicBezTo>
                  <a:cubicBezTo>
                    <a:pt x="66542" y="5445"/>
                    <a:pt x="65105" y="7335"/>
                    <a:pt x="65559" y="9150"/>
                  </a:cubicBezTo>
                  <a:lnTo>
                    <a:pt x="61551" y="9150"/>
                  </a:lnTo>
                  <a:cubicBezTo>
                    <a:pt x="61249" y="10586"/>
                    <a:pt x="61022" y="11872"/>
                    <a:pt x="60795" y="13309"/>
                  </a:cubicBezTo>
                  <a:cubicBezTo>
                    <a:pt x="58793" y="13491"/>
                    <a:pt x="56797" y="13563"/>
                    <a:pt x="54804" y="13563"/>
                  </a:cubicBezTo>
                  <a:cubicBezTo>
                    <a:pt x="50175" y="13563"/>
                    <a:pt x="45560" y="13172"/>
                    <a:pt x="40908" y="12855"/>
                  </a:cubicBezTo>
                  <a:cubicBezTo>
                    <a:pt x="36976" y="12855"/>
                    <a:pt x="32893" y="12250"/>
                    <a:pt x="28810" y="12250"/>
                  </a:cubicBezTo>
                  <a:cubicBezTo>
                    <a:pt x="28054" y="12250"/>
                    <a:pt x="27222" y="12250"/>
                    <a:pt x="26466" y="12023"/>
                  </a:cubicBezTo>
                  <a:cubicBezTo>
                    <a:pt x="25861" y="11796"/>
                    <a:pt x="25331" y="11494"/>
                    <a:pt x="24727" y="11343"/>
                  </a:cubicBezTo>
                  <a:cubicBezTo>
                    <a:pt x="24379" y="11236"/>
                    <a:pt x="24032" y="11190"/>
                    <a:pt x="23685" y="11190"/>
                  </a:cubicBezTo>
                  <a:cubicBezTo>
                    <a:pt x="22066" y="11190"/>
                    <a:pt x="20447" y="12179"/>
                    <a:pt x="18829" y="12552"/>
                  </a:cubicBezTo>
                  <a:cubicBezTo>
                    <a:pt x="17856" y="12844"/>
                    <a:pt x="16912" y="12927"/>
                    <a:pt x="15977" y="12927"/>
                  </a:cubicBezTo>
                  <a:cubicBezTo>
                    <a:pt x="14731" y="12927"/>
                    <a:pt x="13503" y="12779"/>
                    <a:pt x="12250" y="12779"/>
                  </a:cubicBezTo>
                  <a:cubicBezTo>
                    <a:pt x="9830" y="12779"/>
                    <a:pt x="7335" y="13233"/>
                    <a:pt x="4915" y="13535"/>
                  </a:cubicBezTo>
                  <a:cubicBezTo>
                    <a:pt x="3327" y="13687"/>
                    <a:pt x="1588" y="13762"/>
                    <a:pt x="0" y="13762"/>
                  </a:cubicBezTo>
                  <a:lnTo>
                    <a:pt x="0" y="109339"/>
                  </a:lnTo>
                  <a:lnTo>
                    <a:pt x="283104" y="109339"/>
                  </a:lnTo>
                  <a:lnTo>
                    <a:pt x="283104" y="11872"/>
                  </a:lnTo>
                  <a:lnTo>
                    <a:pt x="283179" y="11872"/>
                  </a:lnTo>
                  <a:cubicBezTo>
                    <a:pt x="282488" y="11844"/>
                    <a:pt x="281806" y="11827"/>
                    <a:pt x="281130" y="11827"/>
                  </a:cubicBezTo>
                  <a:cubicBezTo>
                    <a:pt x="279961" y="11827"/>
                    <a:pt x="278810" y="11879"/>
                    <a:pt x="277660" y="12023"/>
                  </a:cubicBezTo>
                  <a:cubicBezTo>
                    <a:pt x="274135" y="12230"/>
                    <a:pt x="270990" y="14585"/>
                    <a:pt x="267473" y="14585"/>
                  </a:cubicBezTo>
                  <a:cubicBezTo>
                    <a:pt x="267142" y="14585"/>
                    <a:pt x="266807" y="14564"/>
                    <a:pt x="266469" y="14518"/>
                  </a:cubicBezTo>
                  <a:cubicBezTo>
                    <a:pt x="263520" y="14140"/>
                    <a:pt x="261024" y="11872"/>
                    <a:pt x="258151" y="11721"/>
                  </a:cubicBezTo>
                  <a:cubicBezTo>
                    <a:pt x="257973" y="11706"/>
                    <a:pt x="257795" y="11699"/>
                    <a:pt x="257618" y="11699"/>
                  </a:cubicBezTo>
                  <a:cubicBezTo>
                    <a:pt x="254562" y="11699"/>
                    <a:pt x="251656" y="13789"/>
                    <a:pt x="248669" y="13789"/>
                  </a:cubicBezTo>
                  <a:cubicBezTo>
                    <a:pt x="248302" y="13789"/>
                    <a:pt x="247934" y="13757"/>
                    <a:pt x="247565" y="13687"/>
                  </a:cubicBezTo>
                  <a:cubicBezTo>
                    <a:pt x="246279" y="13384"/>
                    <a:pt x="245296" y="12855"/>
                    <a:pt x="244011" y="12326"/>
                  </a:cubicBezTo>
                  <a:cubicBezTo>
                    <a:pt x="241969" y="11569"/>
                    <a:pt x="239776" y="11569"/>
                    <a:pt x="237583" y="11494"/>
                  </a:cubicBezTo>
                  <a:cubicBezTo>
                    <a:pt x="225788" y="11191"/>
                    <a:pt x="213992" y="11040"/>
                    <a:pt x="202196" y="10738"/>
                  </a:cubicBezTo>
                  <a:cubicBezTo>
                    <a:pt x="201969" y="7184"/>
                    <a:pt x="201893" y="3554"/>
                    <a:pt x="201666" y="0"/>
                  </a:cubicBezTo>
                  <a:close/>
                </a:path>
              </a:pathLst>
            </a:custGeom>
            <a:solidFill>
              <a:srgbClr val="CBB38E">
                <a:alpha val="303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230550" y="1707200"/>
              <a:ext cx="7085175" cy="2909300"/>
            </a:xfrm>
            <a:custGeom>
              <a:rect b="b" l="l" r="r" t="t"/>
              <a:pathLst>
                <a:path extrusionOk="0" h="116372" w="283407">
                  <a:moveTo>
                    <a:pt x="275467" y="0"/>
                  </a:moveTo>
                  <a:cubicBezTo>
                    <a:pt x="276072" y="2647"/>
                    <a:pt x="275694" y="5823"/>
                    <a:pt x="274030" y="8016"/>
                  </a:cubicBezTo>
                  <a:cubicBezTo>
                    <a:pt x="273728" y="7335"/>
                    <a:pt x="273652" y="6654"/>
                    <a:pt x="273652" y="5898"/>
                  </a:cubicBezTo>
                  <a:cubicBezTo>
                    <a:pt x="273652" y="5369"/>
                    <a:pt x="273652" y="4764"/>
                    <a:pt x="273577" y="4310"/>
                  </a:cubicBezTo>
                  <a:cubicBezTo>
                    <a:pt x="273425" y="3101"/>
                    <a:pt x="273274" y="1815"/>
                    <a:pt x="272972" y="757"/>
                  </a:cubicBezTo>
                  <a:cubicBezTo>
                    <a:pt x="272140" y="757"/>
                    <a:pt x="271384" y="832"/>
                    <a:pt x="270552" y="832"/>
                  </a:cubicBezTo>
                  <a:cubicBezTo>
                    <a:pt x="270703" y="908"/>
                    <a:pt x="270552" y="1059"/>
                    <a:pt x="270325" y="1210"/>
                  </a:cubicBezTo>
                  <a:cubicBezTo>
                    <a:pt x="268813" y="1966"/>
                    <a:pt x="267225" y="1891"/>
                    <a:pt x="265637" y="1966"/>
                  </a:cubicBezTo>
                  <a:cubicBezTo>
                    <a:pt x="264398" y="2035"/>
                    <a:pt x="263285" y="2354"/>
                    <a:pt x="262012" y="2354"/>
                  </a:cubicBezTo>
                  <a:cubicBezTo>
                    <a:pt x="261886" y="2354"/>
                    <a:pt x="261759" y="2351"/>
                    <a:pt x="261629" y="2344"/>
                  </a:cubicBezTo>
                  <a:cubicBezTo>
                    <a:pt x="260419" y="2193"/>
                    <a:pt x="258983" y="1815"/>
                    <a:pt x="258832" y="605"/>
                  </a:cubicBezTo>
                  <a:cubicBezTo>
                    <a:pt x="255656" y="1059"/>
                    <a:pt x="252631" y="1437"/>
                    <a:pt x="249531" y="1966"/>
                  </a:cubicBezTo>
                  <a:cubicBezTo>
                    <a:pt x="248699" y="2042"/>
                    <a:pt x="247943" y="2193"/>
                    <a:pt x="247187" y="2647"/>
                  </a:cubicBezTo>
                  <a:cubicBezTo>
                    <a:pt x="246434" y="3126"/>
                    <a:pt x="245805" y="4039"/>
                    <a:pt x="244906" y="4039"/>
                  </a:cubicBezTo>
                  <a:cubicBezTo>
                    <a:pt x="244813" y="4039"/>
                    <a:pt x="244716" y="4029"/>
                    <a:pt x="244616" y="4008"/>
                  </a:cubicBezTo>
                  <a:cubicBezTo>
                    <a:pt x="244465" y="4537"/>
                    <a:pt x="244238" y="5067"/>
                    <a:pt x="244465" y="5520"/>
                  </a:cubicBezTo>
                  <a:cubicBezTo>
                    <a:pt x="244527" y="5954"/>
                    <a:pt x="244893" y="6336"/>
                    <a:pt x="245314" y="6336"/>
                  </a:cubicBezTo>
                  <a:cubicBezTo>
                    <a:pt x="245407" y="6336"/>
                    <a:pt x="245503" y="6318"/>
                    <a:pt x="245599" y="6276"/>
                  </a:cubicBezTo>
                  <a:cubicBezTo>
                    <a:pt x="245599" y="9982"/>
                    <a:pt x="245599" y="13762"/>
                    <a:pt x="245674" y="17467"/>
                  </a:cubicBezTo>
                  <a:cubicBezTo>
                    <a:pt x="245674" y="18828"/>
                    <a:pt x="246053" y="20643"/>
                    <a:pt x="245674" y="22080"/>
                  </a:cubicBezTo>
                  <a:cubicBezTo>
                    <a:pt x="245296" y="23290"/>
                    <a:pt x="244162" y="24046"/>
                    <a:pt x="243935" y="25407"/>
                  </a:cubicBezTo>
                  <a:cubicBezTo>
                    <a:pt x="243860" y="25785"/>
                    <a:pt x="243860" y="26087"/>
                    <a:pt x="243860" y="26390"/>
                  </a:cubicBezTo>
                  <a:cubicBezTo>
                    <a:pt x="243860" y="28205"/>
                    <a:pt x="244465" y="29944"/>
                    <a:pt x="244616" y="31683"/>
                  </a:cubicBezTo>
                  <a:cubicBezTo>
                    <a:pt x="244843" y="33498"/>
                    <a:pt x="244465" y="35464"/>
                    <a:pt x="242952" y="36447"/>
                  </a:cubicBezTo>
                  <a:cubicBezTo>
                    <a:pt x="241894" y="37127"/>
                    <a:pt x="240684" y="37127"/>
                    <a:pt x="239398" y="37127"/>
                  </a:cubicBezTo>
                  <a:cubicBezTo>
                    <a:pt x="237319" y="37127"/>
                    <a:pt x="235221" y="37146"/>
                    <a:pt x="233122" y="37146"/>
                  </a:cubicBezTo>
                  <a:cubicBezTo>
                    <a:pt x="231024" y="37146"/>
                    <a:pt x="228926" y="37127"/>
                    <a:pt x="226846" y="37052"/>
                  </a:cubicBezTo>
                  <a:cubicBezTo>
                    <a:pt x="223897" y="36900"/>
                    <a:pt x="221251" y="35993"/>
                    <a:pt x="218226" y="35917"/>
                  </a:cubicBezTo>
                  <a:cubicBezTo>
                    <a:pt x="209908" y="35691"/>
                    <a:pt x="201515" y="35615"/>
                    <a:pt x="193197" y="35464"/>
                  </a:cubicBezTo>
                  <a:cubicBezTo>
                    <a:pt x="187148" y="35388"/>
                    <a:pt x="181023" y="35313"/>
                    <a:pt x="175050" y="34254"/>
                  </a:cubicBezTo>
                  <a:cubicBezTo>
                    <a:pt x="170815" y="33498"/>
                    <a:pt x="166657" y="32288"/>
                    <a:pt x="162422" y="32288"/>
                  </a:cubicBezTo>
                  <a:cubicBezTo>
                    <a:pt x="158414" y="32288"/>
                    <a:pt x="154634" y="33347"/>
                    <a:pt x="150777" y="34103"/>
                  </a:cubicBezTo>
                  <a:cubicBezTo>
                    <a:pt x="146226" y="35013"/>
                    <a:pt x="141730" y="35420"/>
                    <a:pt x="137146" y="35420"/>
                  </a:cubicBezTo>
                  <a:cubicBezTo>
                    <a:pt x="136399" y="35420"/>
                    <a:pt x="135650" y="35409"/>
                    <a:pt x="134898" y="35388"/>
                  </a:cubicBezTo>
                  <a:cubicBezTo>
                    <a:pt x="134444" y="35388"/>
                    <a:pt x="133840" y="35388"/>
                    <a:pt x="133461" y="35010"/>
                  </a:cubicBezTo>
                  <a:cubicBezTo>
                    <a:pt x="133159" y="34783"/>
                    <a:pt x="133008" y="34254"/>
                    <a:pt x="132932" y="33876"/>
                  </a:cubicBezTo>
                  <a:cubicBezTo>
                    <a:pt x="132176" y="31002"/>
                    <a:pt x="131420" y="27978"/>
                    <a:pt x="130664" y="25029"/>
                  </a:cubicBezTo>
                  <a:cubicBezTo>
                    <a:pt x="129681" y="24953"/>
                    <a:pt x="128849" y="24802"/>
                    <a:pt x="127866" y="24726"/>
                  </a:cubicBezTo>
                  <a:cubicBezTo>
                    <a:pt x="127715" y="22156"/>
                    <a:pt x="127715" y="19509"/>
                    <a:pt x="127715" y="16938"/>
                  </a:cubicBezTo>
                  <a:lnTo>
                    <a:pt x="124766" y="16938"/>
                  </a:lnTo>
                  <a:lnTo>
                    <a:pt x="125371" y="11267"/>
                  </a:lnTo>
                  <a:cubicBezTo>
                    <a:pt x="125446" y="10813"/>
                    <a:pt x="125446" y="10284"/>
                    <a:pt x="125144" y="9906"/>
                  </a:cubicBezTo>
                  <a:cubicBezTo>
                    <a:pt x="124841" y="9528"/>
                    <a:pt x="124388" y="9377"/>
                    <a:pt x="123934" y="9301"/>
                  </a:cubicBezTo>
                  <a:cubicBezTo>
                    <a:pt x="121687" y="8841"/>
                    <a:pt x="119439" y="8623"/>
                    <a:pt x="117215" y="8623"/>
                  </a:cubicBezTo>
                  <a:cubicBezTo>
                    <a:pt x="116147" y="8623"/>
                    <a:pt x="115084" y="8674"/>
                    <a:pt x="114028" y="8772"/>
                  </a:cubicBezTo>
                  <a:cubicBezTo>
                    <a:pt x="113499" y="7789"/>
                    <a:pt x="113423" y="6654"/>
                    <a:pt x="113499" y="5596"/>
                  </a:cubicBezTo>
                  <a:cubicBezTo>
                    <a:pt x="112301" y="5452"/>
                    <a:pt x="111102" y="5399"/>
                    <a:pt x="109904" y="5399"/>
                  </a:cubicBezTo>
                  <a:cubicBezTo>
                    <a:pt x="109212" y="5399"/>
                    <a:pt x="108520" y="5417"/>
                    <a:pt x="107828" y="5445"/>
                  </a:cubicBezTo>
                  <a:cubicBezTo>
                    <a:pt x="107601" y="6201"/>
                    <a:pt x="107450" y="7033"/>
                    <a:pt x="107601" y="7789"/>
                  </a:cubicBezTo>
                  <a:lnTo>
                    <a:pt x="103064" y="7789"/>
                  </a:lnTo>
                  <a:cubicBezTo>
                    <a:pt x="102535" y="6579"/>
                    <a:pt x="102081" y="5218"/>
                    <a:pt x="101627" y="4008"/>
                  </a:cubicBezTo>
                  <a:lnTo>
                    <a:pt x="95729" y="4008"/>
                  </a:lnTo>
                  <a:cubicBezTo>
                    <a:pt x="95578" y="5596"/>
                    <a:pt x="94368" y="6654"/>
                    <a:pt x="94444" y="8545"/>
                  </a:cubicBezTo>
                  <a:lnTo>
                    <a:pt x="94746" y="14821"/>
                  </a:lnTo>
                  <a:cubicBezTo>
                    <a:pt x="94820" y="16003"/>
                    <a:pt x="94389" y="17546"/>
                    <a:pt x="93311" y="17546"/>
                  </a:cubicBezTo>
                  <a:cubicBezTo>
                    <a:pt x="93286" y="17546"/>
                    <a:pt x="93260" y="17545"/>
                    <a:pt x="93234" y="17543"/>
                  </a:cubicBezTo>
                  <a:cubicBezTo>
                    <a:pt x="92932" y="22382"/>
                    <a:pt x="92554" y="27297"/>
                    <a:pt x="92251" y="32137"/>
                  </a:cubicBezTo>
                  <a:cubicBezTo>
                    <a:pt x="92176" y="32817"/>
                    <a:pt x="92176" y="33573"/>
                    <a:pt x="91797" y="34254"/>
                  </a:cubicBezTo>
                  <a:cubicBezTo>
                    <a:pt x="90943" y="35921"/>
                    <a:pt x="87841" y="36283"/>
                    <a:pt x="84815" y="36283"/>
                  </a:cubicBezTo>
                  <a:cubicBezTo>
                    <a:pt x="82486" y="36283"/>
                    <a:pt x="80202" y="36069"/>
                    <a:pt x="79018" y="36069"/>
                  </a:cubicBezTo>
                  <a:cubicBezTo>
                    <a:pt x="72818" y="36069"/>
                    <a:pt x="66618" y="36144"/>
                    <a:pt x="60417" y="36144"/>
                  </a:cubicBezTo>
                  <a:cubicBezTo>
                    <a:pt x="56183" y="36144"/>
                    <a:pt x="52024" y="36144"/>
                    <a:pt x="47714" y="35766"/>
                  </a:cubicBezTo>
                  <a:cubicBezTo>
                    <a:pt x="42180" y="35263"/>
                    <a:pt x="36714" y="33940"/>
                    <a:pt x="31187" y="33940"/>
                  </a:cubicBezTo>
                  <a:cubicBezTo>
                    <a:pt x="30899" y="33940"/>
                    <a:pt x="30611" y="33944"/>
                    <a:pt x="30322" y="33951"/>
                  </a:cubicBezTo>
                  <a:cubicBezTo>
                    <a:pt x="26315" y="34103"/>
                    <a:pt x="22231" y="35010"/>
                    <a:pt x="18148" y="35615"/>
                  </a:cubicBezTo>
                  <a:cubicBezTo>
                    <a:pt x="12099" y="36522"/>
                    <a:pt x="6050" y="36522"/>
                    <a:pt x="1" y="36522"/>
                  </a:cubicBezTo>
                  <a:lnTo>
                    <a:pt x="1" y="116372"/>
                  </a:lnTo>
                  <a:lnTo>
                    <a:pt x="283104" y="116372"/>
                  </a:lnTo>
                  <a:lnTo>
                    <a:pt x="283104" y="3857"/>
                  </a:lnTo>
                  <a:lnTo>
                    <a:pt x="283406" y="3857"/>
                  </a:lnTo>
                  <a:cubicBezTo>
                    <a:pt x="283180" y="3403"/>
                    <a:pt x="282953" y="2874"/>
                    <a:pt x="282650" y="2420"/>
                  </a:cubicBezTo>
                  <a:cubicBezTo>
                    <a:pt x="282432" y="2561"/>
                    <a:pt x="282202" y="2624"/>
                    <a:pt x="281974" y="2624"/>
                  </a:cubicBezTo>
                  <a:cubicBezTo>
                    <a:pt x="280860" y="2624"/>
                    <a:pt x="279778" y="1130"/>
                    <a:pt x="280155" y="0"/>
                  </a:cubicBezTo>
                  <a:close/>
                </a:path>
              </a:pathLst>
            </a:custGeom>
            <a:solidFill>
              <a:srgbClr val="BE9D6D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7249" y="2367819"/>
            <a:ext cx="9136803" cy="4554979"/>
            <a:chOff x="236225" y="1092825"/>
            <a:chExt cx="7079500" cy="3529350"/>
          </a:xfrm>
        </p:grpSpPr>
        <p:sp>
          <p:nvSpPr>
            <p:cNvPr id="33" name="Google Shape;33;p4"/>
            <p:cNvSpPr/>
            <p:nvPr/>
          </p:nvSpPr>
          <p:spPr>
            <a:xfrm>
              <a:off x="238125" y="1092825"/>
              <a:ext cx="7077600" cy="3529350"/>
            </a:xfrm>
            <a:custGeom>
              <a:rect b="b" l="l" r="r" t="t"/>
              <a:pathLst>
                <a:path extrusionOk="0" h="141174" w="283104">
                  <a:moveTo>
                    <a:pt x="0" y="1"/>
                  </a:moveTo>
                  <a:lnTo>
                    <a:pt x="0" y="141173"/>
                  </a:lnTo>
                  <a:lnTo>
                    <a:pt x="283103" y="141173"/>
                  </a:lnTo>
                  <a:lnTo>
                    <a:pt x="283103" y="36296"/>
                  </a:lnTo>
                  <a:cubicBezTo>
                    <a:pt x="282226" y="36128"/>
                    <a:pt x="281302" y="36077"/>
                    <a:pt x="280395" y="36077"/>
                  </a:cubicBezTo>
                  <a:cubicBezTo>
                    <a:pt x="279662" y="36077"/>
                    <a:pt x="278940" y="36111"/>
                    <a:pt x="278264" y="36144"/>
                  </a:cubicBezTo>
                  <a:cubicBezTo>
                    <a:pt x="273878" y="36447"/>
                    <a:pt x="269568" y="36598"/>
                    <a:pt x="265334" y="36901"/>
                  </a:cubicBezTo>
                  <a:cubicBezTo>
                    <a:pt x="263953" y="36991"/>
                    <a:pt x="262537" y="37069"/>
                    <a:pt x="261118" y="37069"/>
                  </a:cubicBezTo>
                  <a:cubicBezTo>
                    <a:pt x="258962" y="37069"/>
                    <a:pt x="256800" y="36888"/>
                    <a:pt x="254748" y="36296"/>
                  </a:cubicBezTo>
                  <a:cubicBezTo>
                    <a:pt x="252579" y="35573"/>
                    <a:pt x="250314" y="34370"/>
                    <a:pt x="248144" y="34370"/>
                  </a:cubicBezTo>
                  <a:cubicBezTo>
                    <a:pt x="247591" y="34370"/>
                    <a:pt x="247043" y="34448"/>
                    <a:pt x="246506" y="34632"/>
                  </a:cubicBezTo>
                  <a:cubicBezTo>
                    <a:pt x="245447" y="34935"/>
                    <a:pt x="244615" y="35615"/>
                    <a:pt x="243784" y="36144"/>
                  </a:cubicBezTo>
                  <a:cubicBezTo>
                    <a:pt x="242459" y="36895"/>
                    <a:pt x="236653" y="38135"/>
                    <a:pt x="232123" y="38135"/>
                  </a:cubicBezTo>
                  <a:cubicBezTo>
                    <a:pt x="228892" y="38135"/>
                    <a:pt x="226310" y="37504"/>
                    <a:pt x="226468" y="35615"/>
                  </a:cubicBezTo>
                  <a:lnTo>
                    <a:pt x="226468" y="35615"/>
                  </a:lnTo>
                  <a:cubicBezTo>
                    <a:pt x="223921" y="35947"/>
                    <a:pt x="221294" y="36158"/>
                    <a:pt x="218675" y="36158"/>
                  </a:cubicBezTo>
                  <a:cubicBezTo>
                    <a:pt x="217716" y="36158"/>
                    <a:pt x="216758" y="36130"/>
                    <a:pt x="215806" y="36069"/>
                  </a:cubicBezTo>
                  <a:cubicBezTo>
                    <a:pt x="215201" y="36069"/>
                    <a:pt x="214672" y="35993"/>
                    <a:pt x="214294" y="35615"/>
                  </a:cubicBezTo>
                  <a:cubicBezTo>
                    <a:pt x="213991" y="35313"/>
                    <a:pt x="213991" y="34859"/>
                    <a:pt x="213916" y="34481"/>
                  </a:cubicBezTo>
                  <a:cubicBezTo>
                    <a:pt x="213537" y="31305"/>
                    <a:pt x="214294" y="19434"/>
                    <a:pt x="214596" y="16409"/>
                  </a:cubicBezTo>
                  <a:cubicBezTo>
                    <a:pt x="211647" y="16182"/>
                    <a:pt x="208774" y="16106"/>
                    <a:pt x="205900" y="15955"/>
                  </a:cubicBezTo>
                  <a:lnTo>
                    <a:pt x="205900" y="18451"/>
                  </a:lnTo>
                  <a:cubicBezTo>
                    <a:pt x="205725" y="18490"/>
                    <a:pt x="205544" y="18509"/>
                    <a:pt x="205362" y="18509"/>
                  </a:cubicBezTo>
                  <a:cubicBezTo>
                    <a:pt x="204839" y="18509"/>
                    <a:pt x="204307" y="18353"/>
                    <a:pt x="203859" y="18072"/>
                  </a:cubicBezTo>
                  <a:lnTo>
                    <a:pt x="203859" y="15653"/>
                  </a:lnTo>
                  <a:cubicBezTo>
                    <a:pt x="200078" y="16333"/>
                    <a:pt x="196297" y="16711"/>
                    <a:pt x="192441" y="16787"/>
                  </a:cubicBezTo>
                  <a:cubicBezTo>
                    <a:pt x="192290" y="17241"/>
                    <a:pt x="192063" y="17770"/>
                    <a:pt x="191760" y="18299"/>
                  </a:cubicBezTo>
                  <a:cubicBezTo>
                    <a:pt x="191514" y="18222"/>
                    <a:pt x="191267" y="18189"/>
                    <a:pt x="191021" y="18189"/>
                  </a:cubicBezTo>
                  <a:cubicBezTo>
                    <a:pt x="190057" y="18189"/>
                    <a:pt x="189094" y="18694"/>
                    <a:pt x="188131" y="19055"/>
                  </a:cubicBezTo>
                  <a:cubicBezTo>
                    <a:pt x="186518" y="19660"/>
                    <a:pt x="184804" y="19996"/>
                    <a:pt x="183123" y="19996"/>
                  </a:cubicBezTo>
                  <a:cubicBezTo>
                    <a:pt x="182283" y="19996"/>
                    <a:pt x="181451" y="19912"/>
                    <a:pt x="180645" y="19736"/>
                  </a:cubicBezTo>
                  <a:lnTo>
                    <a:pt x="180645" y="19736"/>
                  </a:lnTo>
                  <a:cubicBezTo>
                    <a:pt x="180720" y="21400"/>
                    <a:pt x="180947" y="32515"/>
                    <a:pt x="181023" y="34254"/>
                  </a:cubicBezTo>
                  <a:lnTo>
                    <a:pt x="177620" y="34254"/>
                  </a:lnTo>
                  <a:lnTo>
                    <a:pt x="177620" y="37657"/>
                  </a:lnTo>
                  <a:cubicBezTo>
                    <a:pt x="177620" y="39018"/>
                    <a:pt x="167337" y="41211"/>
                    <a:pt x="165295" y="41286"/>
                  </a:cubicBezTo>
                  <a:cubicBezTo>
                    <a:pt x="164247" y="41343"/>
                    <a:pt x="163188" y="41368"/>
                    <a:pt x="162122" y="41368"/>
                  </a:cubicBezTo>
                  <a:cubicBezTo>
                    <a:pt x="156113" y="41368"/>
                    <a:pt x="149868" y="40594"/>
                    <a:pt x="143896" y="40530"/>
                  </a:cubicBezTo>
                  <a:cubicBezTo>
                    <a:pt x="142988" y="40530"/>
                    <a:pt x="142157" y="40530"/>
                    <a:pt x="141325" y="40908"/>
                  </a:cubicBezTo>
                  <a:cubicBezTo>
                    <a:pt x="140569" y="41286"/>
                    <a:pt x="139964" y="41967"/>
                    <a:pt x="139359" y="42496"/>
                  </a:cubicBezTo>
                  <a:cubicBezTo>
                    <a:pt x="137640" y="43846"/>
                    <a:pt x="134989" y="44312"/>
                    <a:pt x="131978" y="44312"/>
                  </a:cubicBezTo>
                  <a:cubicBezTo>
                    <a:pt x="125713" y="44312"/>
                    <a:pt x="117888" y="42298"/>
                    <a:pt x="113650" y="42042"/>
                  </a:cubicBezTo>
                  <a:cubicBezTo>
                    <a:pt x="113045" y="42042"/>
                    <a:pt x="112364" y="41967"/>
                    <a:pt x="111911" y="41589"/>
                  </a:cubicBezTo>
                  <a:cubicBezTo>
                    <a:pt x="111230" y="41059"/>
                    <a:pt x="111154" y="40228"/>
                    <a:pt x="110776" y="39547"/>
                  </a:cubicBezTo>
                  <a:cubicBezTo>
                    <a:pt x="109726" y="37723"/>
                    <a:pt x="107505" y="37313"/>
                    <a:pt x="105234" y="37313"/>
                  </a:cubicBezTo>
                  <a:cubicBezTo>
                    <a:pt x="104397" y="37313"/>
                    <a:pt x="103555" y="37369"/>
                    <a:pt x="102761" y="37430"/>
                  </a:cubicBezTo>
                  <a:cubicBezTo>
                    <a:pt x="102005" y="37430"/>
                    <a:pt x="101249" y="37430"/>
                    <a:pt x="100493" y="37052"/>
                  </a:cubicBezTo>
                  <a:cubicBezTo>
                    <a:pt x="99737" y="36674"/>
                    <a:pt x="99283" y="35766"/>
                    <a:pt x="98602" y="35313"/>
                  </a:cubicBezTo>
                  <a:cubicBezTo>
                    <a:pt x="97241" y="34405"/>
                    <a:pt x="95502" y="34557"/>
                    <a:pt x="93839" y="34405"/>
                  </a:cubicBezTo>
                  <a:cubicBezTo>
                    <a:pt x="92251" y="34178"/>
                    <a:pt x="90360" y="32969"/>
                    <a:pt x="90814" y="31381"/>
                  </a:cubicBezTo>
                  <a:lnTo>
                    <a:pt x="81891" y="31381"/>
                  </a:lnTo>
                  <a:cubicBezTo>
                    <a:pt x="81967" y="30246"/>
                    <a:pt x="80984" y="29112"/>
                    <a:pt x="79850" y="28734"/>
                  </a:cubicBezTo>
                  <a:cubicBezTo>
                    <a:pt x="79241" y="28531"/>
                    <a:pt x="78610" y="28459"/>
                    <a:pt x="77982" y="28459"/>
                  </a:cubicBezTo>
                  <a:cubicBezTo>
                    <a:pt x="77439" y="28459"/>
                    <a:pt x="76897" y="28513"/>
                    <a:pt x="76371" y="28583"/>
                  </a:cubicBezTo>
                  <a:cubicBezTo>
                    <a:pt x="75842" y="27373"/>
                    <a:pt x="75162" y="26239"/>
                    <a:pt x="74557" y="25029"/>
                  </a:cubicBezTo>
                  <a:lnTo>
                    <a:pt x="71456" y="25332"/>
                  </a:lnTo>
                  <a:cubicBezTo>
                    <a:pt x="70655" y="26789"/>
                    <a:pt x="69010" y="27755"/>
                    <a:pt x="67334" y="27755"/>
                  </a:cubicBezTo>
                  <a:cubicBezTo>
                    <a:pt x="67272" y="27755"/>
                    <a:pt x="67209" y="27754"/>
                    <a:pt x="67146" y="27751"/>
                  </a:cubicBezTo>
                  <a:lnTo>
                    <a:pt x="67146" y="27751"/>
                  </a:lnTo>
                  <a:cubicBezTo>
                    <a:pt x="67371" y="33454"/>
                    <a:pt x="63055" y="38263"/>
                    <a:pt x="57447" y="38263"/>
                  </a:cubicBezTo>
                  <a:cubicBezTo>
                    <a:pt x="57404" y="38263"/>
                    <a:pt x="57360" y="38262"/>
                    <a:pt x="57316" y="38262"/>
                  </a:cubicBezTo>
                  <a:cubicBezTo>
                    <a:pt x="53762" y="38262"/>
                    <a:pt x="50360" y="38186"/>
                    <a:pt x="46881" y="38186"/>
                  </a:cubicBezTo>
                  <a:cubicBezTo>
                    <a:pt x="46201" y="38186"/>
                    <a:pt x="45596" y="38186"/>
                    <a:pt x="44915" y="37884"/>
                  </a:cubicBezTo>
                  <a:cubicBezTo>
                    <a:pt x="44235" y="37657"/>
                    <a:pt x="43706" y="37203"/>
                    <a:pt x="43101" y="36825"/>
                  </a:cubicBezTo>
                  <a:cubicBezTo>
                    <a:pt x="41707" y="35910"/>
                    <a:pt x="40112" y="35635"/>
                    <a:pt x="38456" y="35635"/>
                  </a:cubicBezTo>
                  <a:cubicBezTo>
                    <a:pt x="35961" y="35635"/>
                    <a:pt x="33327" y="36259"/>
                    <a:pt x="31028" y="36259"/>
                  </a:cubicBezTo>
                  <a:cubicBezTo>
                    <a:pt x="29554" y="36259"/>
                    <a:pt x="28218" y="36003"/>
                    <a:pt x="27146" y="35161"/>
                  </a:cubicBezTo>
                  <a:cubicBezTo>
                    <a:pt x="26163" y="34405"/>
                    <a:pt x="25936" y="33044"/>
                    <a:pt x="25785" y="31834"/>
                  </a:cubicBezTo>
                  <a:cubicBezTo>
                    <a:pt x="25407" y="28961"/>
                    <a:pt x="25029" y="23668"/>
                    <a:pt x="24651" y="20870"/>
                  </a:cubicBezTo>
                  <a:cubicBezTo>
                    <a:pt x="24651" y="20492"/>
                    <a:pt x="24575" y="20114"/>
                    <a:pt x="24272" y="19887"/>
                  </a:cubicBezTo>
                  <a:cubicBezTo>
                    <a:pt x="24136" y="19751"/>
                    <a:pt x="23891" y="19724"/>
                    <a:pt x="23619" y="19724"/>
                  </a:cubicBezTo>
                  <a:cubicBezTo>
                    <a:pt x="23438" y="19724"/>
                    <a:pt x="23244" y="19736"/>
                    <a:pt x="23063" y="19736"/>
                  </a:cubicBezTo>
                  <a:cubicBezTo>
                    <a:pt x="23027" y="19737"/>
                    <a:pt x="22991" y="19738"/>
                    <a:pt x="22956" y="19738"/>
                  </a:cubicBezTo>
                  <a:cubicBezTo>
                    <a:pt x="20735" y="19738"/>
                    <a:pt x="18911" y="17433"/>
                    <a:pt x="19358" y="15275"/>
                  </a:cubicBezTo>
                  <a:lnTo>
                    <a:pt x="19358" y="15275"/>
                  </a:lnTo>
                  <a:cubicBezTo>
                    <a:pt x="18480" y="15400"/>
                    <a:pt x="17597" y="15462"/>
                    <a:pt x="16715" y="15462"/>
                  </a:cubicBezTo>
                  <a:cubicBezTo>
                    <a:pt x="14403" y="15462"/>
                    <a:pt x="12095" y="15037"/>
                    <a:pt x="9906" y="14216"/>
                  </a:cubicBezTo>
                  <a:cubicBezTo>
                    <a:pt x="9830" y="12704"/>
                    <a:pt x="9754" y="11343"/>
                    <a:pt x="9754" y="9830"/>
                  </a:cubicBezTo>
                  <a:cubicBezTo>
                    <a:pt x="9387" y="9888"/>
                    <a:pt x="9015" y="9917"/>
                    <a:pt x="8644" y="9917"/>
                  </a:cubicBezTo>
                  <a:cubicBezTo>
                    <a:pt x="7560" y="9917"/>
                    <a:pt x="6477" y="9676"/>
                    <a:pt x="5520" y="9226"/>
                  </a:cubicBezTo>
                  <a:lnTo>
                    <a:pt x="5520" y="1"/>
                  </a:lnTo>
                  <a:close/>
                </a:path>
              </a:pathLst>
            </a:custGeom>
            <a:solidFill>
              <a:srgbClr val="BE9D6D">
                <a:alpha val="20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236225" y="1888675"/>
              <a:ext cx="7079500" cy="2733500"/>
            </a:xfrm>
            <a:custGeom>
              <a:rect b="b" l="l" r="r" t="t"/>
              <a:pathLst>
                <a:path extrusionOk="0" h="109340" w="283180">
                  <a:moveTo>
                    <a:pt x="198415" y="0"/>
                  </a:moveTo>
                  <a:lnTo>
                    <a:pt x="198415" y="5142"/>
                  </a:lnTo>
                  <a:lnTo>
                    <a:pt x="192214" y="5142"/>
                  </a:lnTo>
                  <a:cubicBezTo>
                    <a:pt x="192214" y="3932"/>
                    <a:pt x="191987" y="2723"/>
                    <a:pt x="191609" y="1664"/>
                  </a:cubicBezTo>
                  <a:cubicBezTo>
                    <a:pt x="191042" y="1645"/>
                    <a:pt x="190466" y="1636"/>
                    <a:pt x="189884" y="1636"/>
                  </a:cubicBezTo>
                  <a:cubicBezTo>
                    <a:pt x="188141" y="1636"/>
                    <a:pt x="186354" y="1721"/>
                    <a:pt x="184653" y="1891"/>
                  </a:cubicBezTo>
                  <a:cubicBezTo>
                    <a:pt x="184955" y="6125"/>
                    <a:pt x="185258" y="10284"/>
                    <a:pt x="185560" y="14518"/>
                  </a:cubicBezTo>
                  <a:cubicBezTo>
                    <a:pt x="174067" y="14518"/>
                    <a:pt x="162573" y="14745"/>
                    <a:pt x="151155" y="14897"/>
                  </a:cubicBezTo>
                  <a:cubicBezTo>
                    <a:pt x="149991" y="14927"/>
                    <a:pt x="148817" y="14936"/>
                    <a:pt x="147639" y="14936"/>
                  </a:cubicBezTo>
                  <a:cubicBezTo>
                    <a:pt x="145873" y="14936"/>
                    <a:pt x="144097" y="14915"/>
                    <a:pt x="142327" y="14915"/>
                  </a:cubicBezTo>
                  <a:cubicBezTo>
                    <a:pt x="139378" y="14915"/>
                    <a:pt x="136448" y="14972"/>
                    <a:pt x="133613" y="15275"/>
                  </a:cubicBezTo>
                  <a:cubicBezTo>
                    <a:pt x="132679" y="15390"/>
                    <a:pt x="131759" y="15439"/>
                    <a:pt x="130847" y="15439"/>
                  </a:cubicBezTo>
                  <a:cubicBezTo>
                    <a:pt x="126960" y="15439"/>
                    <a:pt x="123227" y="14540"/>
                    <a:pt x="119246" y="13989"/>
                  </a:cubicBezTo>
                  <a:cubicBezTo>
                    <a:pt x="114397" y="13296"/>
                    <a:pt x="109548" y="12921"/>
                    <a:pt x="104699" y="12921"/>
                  </a:cubicBezTo>
                  <a:cubicBezTo>
                    <a:pt x="104255" y="12921"/>
                    <a:pt x="103811" y="12924"/>
                    <a:pt x="103366" y="12931"/>
                  </a:cubicBezTo>
                  <a:cubicBezTo>
                    <a:pt x="101230" y="12978"/>
                    <a:pt x="97843" y="13741"/>
                    <a:pt x="94887" y="13741"/>
                  </a:cubicBezTo>
                  <a:cubicBezTo>
                    <a:pt x="93135" y="13741"/>
                    <a:pt x="91534" y="13472"/>
                    <a:pt x="90436" y="12628"/>
                  </a:cubicBezTo>
                  <a:cubicBezTo>
                    <a:pt x="90058" y="12250"/>
                    <a:pt x="89756" y="11796"/>
                    <a:pt x="89378" y="11418"/>
                  </a:cubicBezTo>
                  <a:cubicBezTo>
                    <a:pt x="88614" y="10420"/>
                    <a:pt x="87348" y="9832"/>
                    <a:pt x="86077" y="9832"/>
                  </a:cubicBezTo>
                  <a:cubicBezTo>
                    <a:pt x="85712" y="9832"/>
                    <a:pt x="85346" y="9880"/>
                    <a:pt x="84992" y="9982"/>
                  </a:cubicBezTo>
                  <a:cubicBezTo>
                    <a:pt x="84841" y="9150"/>
                    <a:pt x="84463" y="8394"/>
                    <a:pt x="83933" y="7713"/>
                  </a:cubicBezTo>
                  <a:lnTo>
                    <a:pt x="81589" y="7713"/>
                  </a:lnTo>
                  <a:cubicBezTo>
                    <a:pt x="81287" y="6806"/>
                    <a:pt x="81287" y="5747"/>
                    <a:pt x="81362" y="4689"/>
                  </a:cubicBezTo>
                  <a:cubicBezTo>
                    <a:pt x="78791" y="4537"/>
                    <a:pt x="76372" y="4310"/>
                    <a:pt x="73801" y="4235"/>
                  </a:cubicBezTo>
                  <a:cubicBezTo>
                    <a:pt x="73498" y="4235"/>
                    <a:pt x="73120" y="4235"/>
                    <a:pt x="72893" y="4159"/>
                  </a:cubicBezTo>
                  <a:cubicBezTo>
                    <a:pt x="72459" y="4139"/>
                    <a:pt x="72035" y="4125"/>
                    <a:pt x="71618" y="4125"/>
                  </a:cubicBezTo>
                  <a:cubicBezTo>
                    <a:pt x="70440" y="4125"/>
                    <a:pt x="69323" y="4242"/>
                    <a:pt x="68205" y="4689"/>
                  </a:cubicBezTo>
                  <a:cubicBezTo>
                    <a:pt x="66542" y="5445"/>
                    <a:pt x="65105" y="7335"/>
                    <a:pt x="65559" y="9150"/>
                  </a:cubicBezTo>
                  <a:lnTo>
                    <a:pt x="61551" y="9150"/>
                  </a:lnTo>
                  <a:cubicBezTo>
                    <a:pt x="61249" y="10586"/>
                    <a:pt x="61022" y="11872"/>
                    <a:pt x="60795" y="13309"/>
                  </a:cubicBezTo>
                  <a:cubicBezTo>
                    <a:pt x="58793" y="13491"/>
                    <a:pt x="56797" y="13563"/>
                    <a:pt x="54804" y="13563"/>
                  </a:cubicBezTo>
                  <a:cubicBezTo>
                    <a:pt x="50175" y="13563"/>
                    <a:pt x="45560" y="13172"/>
                    <a:pt x="40908" y="12855"/>
                  </a:cubicBezTo>
                  <a:cubicBezTo>
                    <a:pt x="36976" y="12855"/>
                    <a:pt x="32893" y="12250"/>
                    <a:pt x="28810" y="12250"/>
                  </a:cubicBezTo>
                  <a:cubicBezTo>
                    <a:pt x="28054" y="12250"/>
                    <a:pt x="27222" y="12250"/>
                    <a:pt x="26466" y="12023"/>
                  </a:cubicBezTo>
                  <a:cubicBezTo>
                    <a:pt x="25861" y="11796"/>
                    <a:pt x="25331" y="11494"/>
                    <a:pt x="24727" y="11343"/>
                  </a:cubicBezTo>
                  <a:cubicBezTo>
                    <a:pt x="24379" y="11236"/>
                    <a:pt x="24032" y="11190"/>
                    <a:pt x="23685" y="11190"/>
                  </a:cubicBezTo>
                  <a:cubicBezTo>
                    <a:pt x="22066" y="11190"/>
                    <a:pt x="20447" y="12179"/>
                    <a:pt x="18829" y="12552"/>
                  </a:cubicBezTo>
                  <a:cubicBezTo>
                    <a:pt x="17856" y="12844"/>
                    <a:pt x="16912" y="12927"/>
                    <a:pt x="15977" y="12927"/>
                  </a:cubicBezTo>
                  <a:cubicBezTo>
                    <a:pt x="14731" y="12927"/>
                    <a:pt x="13503" y="12779"/>
                    <a:pt x="12250" y="12779"/>
                  </a:cubicBezTo>
                  <a:cubicBezTo>
                    <a:pt x="9830" y="12779"/>
                    <a:pt x="7335" y="13233"/>
                    <a:pt x="4915" y="13535"/>
                  </a:cubicBezTo>
                  <a:cubicBezTo>
                    <a:pt x="3327" y="13687"/>
                    <a:pt x="1588" y="13762"/>
                    <a:pt x="0" y="13762"/>
                  </a:cubicBezTo>
                  <a:lnTo>
                    <a:pt x="0" y="109339"/>
                  </a:lnTo>
                  <a:lnTo>
                    <a:pt x="283104" y="109339"/>
                  </a:lnTo>
                  <a:lnTo>
                    <a:pt x="283104" y="11872"/>
                  </a:lnTo>
                  <a:lnTo>
                    <a:pt x="283179" y="11872"/>
                  </a:lnTo>
                  <a:cubicBezTo>
                    <a:pt x="282488" y="11844"/>
                    <a:pt x="281806" y="11827"/>
                    <a:pt x="281130" y="11827"/>
                  </a:cubicBezTo>
                  <a:cubicBezTo>
                    <a:pt x="279961" y="11827"/>
                    <a:pt x="278810" y="11879"/>
                    <a:pt x="277660" y="12023"/>
                  </a:cubicBezTo>
                  <a:cubicBezTo>
                    <a:pt x="274135" y="12230"/>
                    <a:pt x="270990" y="14585"/>
                    <a:pt x="267473" y="14585"/>
                  </a:cubicBezTo>
                  <a:cubicBezTo>
                    <a:pt x="267142" y="14585"/>
                    <a:pt x="266807" y="14564"/>
                    <a:pt x="266469" y="14518"/>
                  </a:cubicBezTo>
                  <a:cubicBezTo>
                    <a:pt x="263520" y="14140"/>
                    <a:pt x="261024" y="11872"/>
                    <a:pt x="258151" y="11721"/>
                  </a:cubicBezTo>
                  <a:cubicBezTo>
                    <a:pt x="257973" y="11706"/>
                    <a:pt x="257795" y="11699"/>
                    <a:pt x="257618" y="11699"/>
                  </a:cubicBezTo>
                  <a:cubicBezTo>
                    <a:pt x="254562" y="11699"/>
                    <a:pt x="251656" y="13789"/>
                    <a:pt x="248669" y="13789"/>
                  </a:cubicBezTo>
                  <a:cubicBezTo>
                    <a:pt x="248302" y="13789"/>
                    <a:pt x="247934" y="13757"/>
                    <a:pt x="247565" y="13687"/>
                  </a:cubicBezTo>
                  <a:cubicBezTo>
                    <a:pt x="246279" y="13384"/>
                    <a:pt x="245296" y="12855"/>
                    <a:pt x="244011" y="12326"/>
                  </a:cubicBezTo>
                  <a:cubicBezTo>
                    <a:pt x="241969" y="11569"/>
                    <a:pt x="239776" y="11569"/>
                    <a:pt x="237583" y="11494"/>
                  </a:cubicBezTo>
                  <a:cubicBezTo>
                    <a:pt x="225788" y="11191"/>
                    <a:pt x="213992" y="11040"/>
                    <a:pt x="202196" y="10738"/>
                  </a:cubicBezTo>
                  <a:cubicBezTo>
                    <a:pt x="201969" y="7184"/>
                    <a:pt x="201893" y="3554"/>
                    <a:pt x="201666" y="0"/>
                  </a:cubicBezTo>
                  <a:close/>
                </a:path>
              </a:pathLst>
            </a:custGeom>
            <a:solidFill>
              <a:srgbClr val="CBB38E">
                <a:alpha val="3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/>
          <p:nvPr/>
        </p:nvSpPr>
        <p:spPr>
          <a:xfrm>
            <a:off x="738950" y="2392048"/>
            <a:ext cx="625528" cy="1145638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2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7457849" y="2787046"/>
            <a:ext cx="438452" cy="803012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2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738950" y="571500"/>
            <a:ext cx="76659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Ultra"/>
              <a:buNone/>
              <a:defRPr sz="3000">
                <a:solidFill>
                  <a:schemeClr val="accent4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751475" y="1214700"/>
            <a:ext cx="7665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9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738950" y="571500"/>
            <a:ext cx="76659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323" name="Google Shape;323;p31"/>
          <p:cNvSpPr txBox="1"/>
          <p:nvPr>
            <p:ph idx="1" type="subTitle"/>
          </p:nvPr>
        </p:nvSpPr>
        <p:spPr>
          <a:xfrm>
            <a:off x="2926175" y="1571875"/>
            <a:ext cx="32913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31"/>
          <p:cNvSpPr/>
          <p:nvPr/>
        </p:nvSpPr>
        <p:spPr>
          <a:xfrm>
            <a:off x="9119" y="2518819"/>
            <a:ext cx="9134351" cy="3007259"/>
          </a:xfrm>
          <a:custGeom>
            <a:rect b="b" l="l" r="r" t="t"/>
            <a:pathLst>
              <a:path extrusionOk="0" h="93205" w="283104">
                <a:moveTo>
                  <a:pt x="45601" y="0"/>
                </a:moveTo>
                <a:cubicBezTo>
                  <a:pt x="42751" y="0"/>
                  <a:pt x="39939" y="217"/>
                  <a:pt x="37127" y="576"/>
                </a:cubicBezTo>
                <a:cubicBezTo>
                  <a:pt x="37656" y="1937"/>
                  <a:pt x="38034" y="3223"/>
                  <a:pt x="38488" y="4584"/>
                </a:cubicBezTo>
                <a:cubicBezTo>
                  <a:pt x="38317" y="4541"/>
                  <a:pt x="38145" y="4521"/>
                  <a:pt x="37973" y="4521"/>
                </a:cubicBezTo>
                <a:cubicBezTo>
                  <a:pt x="36930" y="4521"/>
                  <a:pt x="35918" y="5263"/>
                  <a:pt x="35464" y="6172"/>
                </a:cubicBezTo>
                <a:cubicBezTo>
                  <a:pt x="33573" y="9574"/>
                  <a:pt x="34329" y="14489"/>
                  <a:pt x="34254" y="18195"/>
                </a:cubicBezTo>
                <a:cubicBezTo>
                  <a:pt x="34102" y="23185"/>
                  <a:pt x="33876" y="28176"/>
                  <a:pt x="33271" y="33166"/>
                </a:cubicBezTo>
                <a:cubicBezTo>
                  <a:pt x="32893" y="33469"/>
                  <a:pt x="32817" y="33922"/>
                  <a:pt x="32817" y="34452"/>
                </a:cubicBezTo>
                <a:cubicBezTo>
                  <a:pt x="32590" y="38384"/>
                  <a:pt x="32515" y="42391"/>
                  <a:pt x="32363" y="46399"/>
                </a:cubicBezTo>
                <a:cubicBezTo>
                  <a:pt x="32363" y="46397"/>
                  <a:pt x="32355" y="46396"/>
                  <a:pt x="32339" y="46396"/>
                </a:cubicBezTo>
                <a:cubicBezTo>
                  <a:pt x="31770" y="46396"/>
                  <a:pt x="21215" y="47686"/>
                  <a:pt x="20038" y="47760"/>
                </a:cubicBezTo>
                <a:cubicBezTo>
                  <a:pt x="19511" y="47798"/>
                  <a:pt x="18984" y="47814"/>
                  <a:pt x="18457" y="47814"/>
                </a:cubicBezTo>
                <a:cubicBezTo>
                  <a:pt x="14401" y="47814"/>
                  <a:pt x="10344" y="46827"/>
                  <a:pt x="6287" y="46827"/>
                </a:cubicBezTo>
                <a:cubicBezTo>
                  <a:pt x="5578" y="46827"/>
                  <a:pt x="4868" y="46857"/>
                  <a:pt x="4159" y="46928"/>
                </a:cubicBezTo>
                <a:lnTo>
                  <a:pt x="4159" y="45189"/>
                </a:lnTo>
                <a:cubicBezTo>
                  <a:pt x="2722" y="45189"/>
                  <a:pt x="1437" y="45189"/>
                  <a:pt x="0" y="45113"/>
                </a:cubicBezTo>
                <a:lnTo>
                  <a:pt x="0" y="93204"/>
                </a:lnTo>
                <a:lnTo>
                  <a:pt x="283103" y="93204"/>
                </a:lnTo>
                <a:lnTo>
                  <a:pt x="283103" y="41106"/>
                </a:lnTo>
                <a:cubicBezTo>
                  <a:pt x="282558" y="41084"/>
                  <a:pt x="281999" y="41062"/>
                  <a:pt x="281443" y="41062"/>
                </a:cubicBezTo>
                <a:cubicBezTo>
                  <a:pt x="280072" y="41062"/>
                  <a:pt x="278713" y="41195"/>
                  <a:pt x="277584" y="41786"/>
                </a:cubicBezTo>
                <a:cubicBezTo>
                  <a:pt x="277044" y="42124"/>
                  <a:pt x="276383" y="42642"/>
                  <a:pt x="275656" y="42642"/>
                </a:cubicBezTo>
                <a:cubicBezTo>
                  <a:pt x="275569" y="42642"/>
                  <a:pt x="275480" y="42634"/>
                  <a:pt x="275391" y="42618"/>
                </a:cubicBezTo>
                <a:cubicBezTo>
                  <a:pt x="274483" y="42543"/>
                  <a:pt x="274030" y="41484"/>
                  <a:pt x="273274" y="40879"/>
                </a:cubicBezTo>
                <a:cubicBezTo>
                  <a:pt x="272558" y="40235"/>
                  <a:pt x="271641" y="39998"/>
                  <a:pt x="270664" y="39998"/>
                </a:cubicBezTo>
                <a:cubicBezTo>
                  <a:pt x="269575" y="39998"/>
                  <a:pt x="268412" y="40293"/>
                  <a:pt x="267376" y="40652"/>
                </a:cubicBezTo>
                <a:lnTo>
                  <a:pt x="265712" y="41257"/>
                </a:lnTo>
                <a:cubicBezTo>
                  <a:pt x="263595" y="41862"/>
                  <a:pt x="261402" y="42543"/>
                  <a:pt x="259360" y="43299"/>
                </a:cubicBezTo>
                <a:lnTo>
                  <a:pt x="259360" y="45113"/>
                </a:lnTo>
                <a:cubicBezTo>
                  <a:pt x="255580" y="45416"/>
                  <a:pt x="251799" y="45643"/>
                  <a:pt x="248094" y="45945"/>
                </a:cubicBezTo>
                <a:cubicBezTo>
                  <a:pt x="245525" y="46196"/>
                  <a:pt x="242905" y="46343"/>
                  <a:pt x="240276" y="46343"/>
                </a:cubicBezTo>
                <a:cubicBezTo>
                  <a:pt x="239731" y="46343"/>
                  <a:pt x="239187" y="46336"/>
                  <a:pt x="238642" y="46323"/>
                </a:cubicBezTo>
                <a:cubicBezTo>
                  <a:pt x="237734" y="46323"/>
                  <a:pt x="236676" y="46248"/>
                  <a:pt x="235768" y="46248"/>
                </a:cubicBezTo>
                <a:cubicBezTo>
                  <a:pt x="234861" y="46248"/>
                  <a:pt x="234105" y="46172"/>
                  <a:pt x="233273" y="46172"/>
                </a:cubicBezTo>
                <a:cubicBezTo>
                  <a:pt x="230626" y="46021"/>
                  <a:pt x="227904" y="45870"/>
                  <a:pt x="225258" y="45794"/>
                </a:cubicBezTo>
                <a:lnTo>
                  <a:pt x="225258" y="44357"/>
                </a:lnTo>
                <a:cubicBezTo>
                  <a:pt x="224422" y="44524"/>
                  <a:pt x="223586" y="44594"/>
                  <a:pt x="222750" y="44594"/>
                </a:cubicBezTo>
                <a:cubicBezTo>
                  <a:pt x="219049" y="44594"/>
                  <a:pt x="215348" y="43229"/>
                  <a:pt x="211647" y="42921"/>
                </a:cubicBezTo>
                <a:cubicBezTo>
                  <a:pt x="210978" y="42880"/>
                  <a:pt x="210321" y="42861"/>
                  <a:pt x="209669" y="42861"/>
                </a:cubicBezTo>
                <a:cubicBezTo>
                  <a:pt x="207890" y="42861"/>
                  <a:pt x="206159" y="43002"/>
                  <a:pt x="204388" y="43223"/>
                </a:cubicBezTo>
                <a:cubicBezTo>
                  <a:pt x="200683" y="43601"/>
                  <a:pt x="196978" y="43979"/>
                  <a:pt x="193273" y="44282"/>
                </a:cubicBezTo>
                <a:cubicBezTo>
                  <a:pt x="191682" y="44414"/>
                  <a:pt x="190194" y="44805"/>
                  <a:pt x="188734" y="44805"/>
                </a:cubicBezTo>
                <a:cubicBezTo>
                  <a:pt x="187696" y="44805"/>
                  <a:pt x="186672" y="44608"/>
                  <a:pt x="185635" y="43979"/>
                </a:cubicBezTo>
                <a:cubicBezTo>
                  <a:pt x="183821" y="42921"/>
                  <a:pt x="182157" y="42013"/>
                  <a:pt x="180040" y="41786"/>
                </a:cubicBezTo>
                <a:cubicBezTo>
                  <a:pt x="179472" y="41722"/>
                  <a:pt x="178894" y="41697"/>
                  <a:pt x="178310" y="41697"/>
                </a:cubicBezTo>
                <a:cubicBezTo>
                  <a:pt x="176138" y="41697"/>
                  <a:pt x="173886" y="42047"/>
                  <a:pt x="171767" y="42047"/>
                </a:cubicBezTo>
                <a:cubicBezTo>
                  <a:pt x="169755" y="42047"/>
                  <a:pt x="167864" y="41731"/>
                  <a:pt x="166278" y="40501"/>
                </a:cubicBezTo>
                <a:cubicBezTo>
                  <a:pt x="165824" y="40123"/>
                  <a:pt x="165295" y="39594"/>
                  <a:pt x="164841" y="39215"/>
                </a:cubicBezTo>
                <a:cubicBezTo>
                  <a:pt x="164009" y="38686"/>
                  <a:pt x="163026" y="38459"/>
                  <a:pt x="162043" y="38308"/>
                </a:cubicBezTo>
                <a:cubicBezTo>
                  <a:pt x="159926" y="37930"/>
                  <a:pt x="157733" y="37854"/>
                  <a:pt x="155616" y="37703"/>
                </a:cubicBezTo>
                <a:cubicBezTo>
                  <a:pt x="155011" y="37703"/>
                  <a:pt x="154482" y="37628"/>
                  <a:pt x="153953" y="37628"/>
                </a:cubicBezTo>
                <a:cubicBezTo>
                  <a:pt x="148811" y="37476"/>
                  <a:pt x="143593" y="37174"/>
                  <a:pt x="138376" y="36947"/>
                </a:cubicBezTo>
                <a:cubicBezTo>
                  <a:pt x="138981" y="34905"/>
                  <a:pt x="137922" y="32561"/>
                  <a:pt x="135956" y="31578"/>
                </a:cubicBezTo>
                <a:cubicBezTo>
                  <a:pt x="135805" y="30066"/>
                  <a:pt x="135200" y="28554"/>
                  <a:pt x="134217" y="27420"/>
                </a:cubicBezTo>
                <a:cubicBezTo>
                  <a:pt x="133447" y="27949"/>
                  <a:pt x="132401" y="28448"/>
                  <a:pt x="131489" y="28448"/>
                </a:cubicBezTo>
                <a:cubicBezTo>
                  <a:pt x="130968" y="28448"/>
                  <a:pt x="130491" y="28285"/>
                  <a:pt x="130134" y="27873"/>
                </a:cubicBezTo>
                <a:cubicBezTo>
                  <a:pt x="129680" y="27344"/>
                  <a:pt x="129680" y="26512"/>
                  <a:pt x="129680" y="25756"/>
                </a:cubicBezTo>
                <a:cubicBezTo>
                  <a:pt x="129907" y="22807"/>
                  <a:pt x="130436" y="19858"/>
                  <a:pt x="131419" y="17136"/>
                </a:cubicBezTo>
                <a:lnTo>
                  <a:pt x="131419" y="17136"/>
                </a:lnTo>
                <a:cubicBezTo>
                  <a:pt x="130840" y="17310"/>
                  <a:pt x="130236" y="17395"/>
                  <a:pt x="129628" y="17395"/>
                </a:cubicBezTo>
                <a:cubicBezTo>
                  <a:pt x="127858" y="17395"/>
                  <a:pt x="126060" y="16672"/>
                  <a:pt x="124765" y="15321"/>
                </a:cubicBezTo>
                <a:cubicBezTo>
                  <a:pt x="124463" y="15019"/>
                  <a:pt x="124236" y="14641"/>
                  <a:pt x="123707" y="14565"/>
                </a:cubicBezTo>
                <a:cubicBezTo>
                  <a:pt x="123657" y="14557"/>
                  <a:pt x="123608" y="14553"/>
                  <a:pt x="123559" y="14553"/>
                </a:cubicBezTo>
                <a:cubicBezTo>
                  <a:pt x="123155" y="14553"/>
                  <a:pt x="122750" y="14808"/>
                  <a:pt x="122345" y="14943"/>
                </a:cubicBezTo>
                <a:cubicBezTo>
                  <a:pt x="121380" y="15426"/>
                  <a:pt x="120355" y="15588"/>
                  <a:pt x="119299" y="15588"/>
                </a:cubicBezTo>
                <a:cubicBezTo>
                  <a:pt x="117158" y="15588"/>
                  <a:pt x="114886" y="14924"/>
                  <a:pt x="112708" y="14924"/>
                </a:cubicBezTo>
                <a:cubicBezTo>
                  <a:pt x="111922" y="14924"/>
                  <a:pt x="111149" y="15010"/>
                  <a:pt x="110398" y="15246"/>
                </a:cubicBezTo>
                <a:cubicBezTo>
                  <a:pt x="108583" y="18951"/>
                  <a:pt x="107752" y="23185"/>
                  <a:pt x="108130" y="27268"/>
                </a:cubicBezTo>
                <a:cubicBezTo>
                  <a:pt x="106462" y="26601"/>
                  <a:pt x="104703" y="26343"/>
                  <a:pt x="102912" y="26343"/>
                </a:cubicBezTo>
                <a:cubicBezTo>
                  <a:pt x="99829" y="26343"/>
                  <a:pt x="96652" y="27108"/>
                  <a:pt x="93687" y="27873"/>
                </a:cubicBezTo>
                <a:cubicBezTo>
                  <a:pt x="94595" y="30520"/>
                  <a:pt x="95124" y="33469"/>
                  <a:pt x="94897" y="36342"/>
                </a:cubicBezTo>
                <a:cubicBezTo>
                  <a:pt x="94191" y="36342"/>
                  <a:pt x="93495" y="36355"/>
                  <a:pt x="92824" y="36355"/>
                </a:cubicBezTo>
                <a:cubicBezTo>
                  <a:pt x="89185" y="36355"/>
                  <a:pt x="86319" y="35977"/>
                  <a:pt x="86958" y="31125"/>
                </a:cubicBezTo>
                <a:cubicBezTo>
                  <a:pt x="87033" y="30142"/>
                  <a:pt x="86806" y="29007"/>
                  <a:pt x="85823" y="28856"/>
                </a:cubicBezTo>
                <a:cubicBezTo>
                  <a:pt x="86655" y="23563"/>
                  <a:pt x="86428" y="18043"/>
                  <a:pt x="85143" y="12901"/>
                </a:cubicBezTo>
                <a:lnTo>
                  <a:pt x="83177" y="12297"/>
                </a:lnTo>
                <a:cubicBezTo>
                  <a:pt x="84689" y="9121"/>
                  <a:pt x="84916" y="5189"/>
                  <a:pt x="83630" y="1937"/>
                </a:cubicBezTo>
                <a:cubicBezTo>
                  <a:pt x="81664" y="1446"/>
                  <a:pt x="79642" y="1200"/>
                  <a:pt x="77610" y="1200"/>
                </a:cubicBezTo>
                <a:cubicBezTo>
                  <a:pt x="75577" y="1200"/>
                  <a:pt x="73536" y="1446"/>
                  <a:pt x="71532" y="1937"/>
                </a:cubicBezTo>
                <a:cubicBezTo>
                  <a:pt x="70549" y="2164"/>
                  <a:pt x="69490" y="2467"/>
                  <a:pt x="68507" y="2769"/>
                </a:cubicBezTo>
                <a:cubicBezTo>
                  <a:pt x="67902" y="5189"/>
                  <a:pt x="67524" y="7684"/>
                  <a:pt x="67524" y="10255"/>
                </a:cubicBezTo>
                <a:cubicBezTo>
                  <a:pt x="67313" y="10618"/>
                  <a:pt x="66932" y="10775"/>
                  <a:pt x="66526" y="10775"/>
                </a:cubicBezTo>
                <a:cubicBezTo>
                  <a:pt x="65918" y="10775"/>
                  <a:pt x="65256" y="10421"/>
                  <a:pt x="65029" y="9877"/>
                </a:cubicBezTo>
                <a:cubicBezTo>
                  <a:pt x="64651" y="8894"/>
                  <a:pt x="65029" y="7760"/>
                  <a:pt x="65407" y="6852"/>
                </a:cubicBezTo>
                <a:cubicBezTo>
                  <a:pt x="64575" y="6852"/>
                  <a:pt x="63819" y="6701"/>
                  <a:pt x="62988" y="6701"/>
                </a:cubicBezTo>
                <a:cubicBezTo>
                  <a:pt x="62988" y="4584"/>
                  <a:pt x="62383" y="2315"/>
                  <a:pt x="61248" y="425"/>
                </a:cubicBezTo>
                <a:cubicBezTo>
                  <a:pt x="58370" y="536"/>
                  <a:pt x="55410" y="606"/>
                  <a:pt x="52459" y="606"/>
                </a:cubicBezTo>
                <a:cubicBezTo>
                  <a:pt x="51379" y="606"/>
                  <a:pt x="50299" y="597"/>
                  <a:pt x="49226" y="576"/>
                </a:cubicBezTo>
                <a:cubicBezTo>
                  <a:pt x="49074" y="1257"/>
                  <a:pt x="48621" y="1937"/>
                  <a:pt x="48016" y="2315"/>
                </a:cubicBezTo>
                <a:cubicBezTo>
                  <a:pt x="47940" y="1559"/>
                  <a:pt x="47864" y="803"/>
                  <a:pt x="47864" y="47"/>
                </a:cubicBezTo>
                <a:cubicBezTo>
                  <a:pt x="47107" y="15"/>
                  <a:pt x="46353" y="0"/>
                  <a:pt x="45601" y="0"/>
                </a:cubicBezTo>
                <a:close/>
              </a:path>
            </a:pathLst>
          </a:custGeom>
          <a:solidFill>
            <a:srgbClr val="CBB38E">
              <a:alpha val="2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1"/>
          <p:cNvSpPr/>
          <p:nvPr/>
        </p:nvSpPr>
        <p:spPr>
          <a:xfrm flipH="1" rot="-257761">
            <a:off x="7636845" y="2198151"/>
            <a:ext cx="978529" cy="1792148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CBB38E">
              <a:alpha val="2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 rot="145838">
            <a:off x="7209258" y="3032763"/>
            <a:ext cx="531672" cy="973741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CBB38E">
              <a:alpha val="2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0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idx="1" type="subTitle"/>
          </p:nvPr>
        </p:nvSpPr>
        <p:spPr>
          <a:xfrm>
            <a:off x="1011950" y="3001368"/>
            <a:ext cx="2129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9" name="Google Shape;329;p32"/>
          <p:cNvSpPr txBox="1"/>
          <p:nvPr>
            <p:ph type="title"/>
          </p:nvPr>
        </p:nvSpPr>
        <p:spPr>
          <a:xfrm>
            <a:off x="6041138" y="26686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0" name="Google Shape;330;p32"/>
          <p:cNvSpPr txBox="1"/>
          <p:nvPr>
            <p:ph idx="2" type="subTitle"/>
          </p:nvPr>
        </p:nvSpPr>
        <p:spPr>
          <a:xfrm>
            <a:off x="3526550" y="3001368"/>
            <a:ext cx="2129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1" name="Google Shape;331;p32"/>
          <p:cNvSpPr txBox="1"/>
          <p:nvPr>
            <p:ph idx="3" type="title"/>
          </p:nvPr>
        </p:nvSpPr>
        <p:spPr>
          <a:xfrm>
            <a:off x="3531338" y="26686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2" name="Google Shape;332;p32"/>
          <p:cNvSpPr txBox="1"/>
          <p:nvPr>
            <p:ph idx="4" type="subTitle"/>
          </p:nvPr>
        </p:nvSpPr>
        <p:spPr>
          <a:xfrm>
            <a:off x="6041150" y="3001200"/>
            <a:ext cx="2129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3" name="Google Shape;333;p32"/>
          <p:cNvSpPr txBox="1"/>
          <p:nvPr>
            <p:ph idx="5" type="title"/>
          </p:nvPr>
        </p:nvSpPr>
        <p:spPr>
          <a:xfrm>
            <a:off x="738950" y="571500"/>
            <a:ext cx="76659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4" name="Google Shape;334;p32"/>
          <p:cNvSpPr txBox="1"/>
          <p:nvPr>
            <p:ph idx="6" type="title"/>
          </p:nvPr>
        </p:nvSpPr>
        <p:spPr>
          <a:xfrm>
            <a:off x="1011950" y="26686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5" name="Google Shape;335;p32"/>
          <p:cNvSpPr/>
          <p:nvPr/>
        </p:nvSpPr>
        <p:spPr>
          <a:xfrm flipH="1">
            <a:off x="-93308" y="4283650"/>
            <a:ext cx="9253758" cy="993045"/>
          </a:xfrm>
          <a:custGeom>
            <a:rect b="b" l="l" r="r" t="t"/>
            <a:pathLst>
              <a:path extrusionOk="0" h="25370" w="274409">
                <a:moveTo>
                  <a:pt x="18666" y="0"/>
                </a:moveTo>
                <a:cubicBezTo>
                  <a:pt x="10872" y="0"/>
                  <a:pt x="3660" y="234"/>
                  <a:pt x="1" y="492"/>
                </a:cubicBezTo>
                <a:lnTo>
                  <a:pt x="1" y="25370"/>
                </a:lnTo>
                <a:lnTo>
                  <a:pt x="274408" y="25370"/>
                </a:lnTo>
                <a:lnTo>
                  <a:pt x="274408" y="16674"/>
                </a:lnTo>
                <a:lnTo>
                  <a:pt x="216109" y="12137"/>
                </a:lnTo>
                <a:lnTo>
                  <a:pt x="160910" y="12137"/>
                </a:lnTo>
                <a:cubicBezTo>
                  <a:pt x="155314" y="12137"/>
                  <a:pt x="97469" y="4802"/>
                  <a:pt x="36069" y="492"/>
                </a:cubicBezTo>
                <a:cubicBezTo>
                  <a:pt x="30793" y="134"/>
                  <a:pt x="24563" y="0"/>
                  <a:pt x="18666" y="0"/>
                </a:cubicBezTo>
                <a:close/>
              </a:path>
            </a:pathLst>
          </a:custGeom>
          <a:solidFill>
            <a:srgbClr val="CBB38E">
              <a:alpha val="4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/>
          <p:nvPr/>
        </p:nvSpPr>
        <p:spPr>
          <a:xfrm flipH="1" rot="-155976">
            <a:off x="7590939" y="2501103"/>
            <a:ext cx="978460" cy="1792021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2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"/>
          <p:cNvSpPr/>
          <p:nvPr/>
        </p:nvSpPr>
        <p:spPr>
          <a:xfrm flipH="1">
            <a:off x="8160410" y="4031669"/>
            <a:ext cx="500694" cy="251984"/>
          </a:xfrm>
          <a:custGeom>
            <a:rect b="b" l="l" r="r" t="t"/>
            <a:pathLst>
              <a:path extrusionOk="0" h="31090" w="61776">
                <a:moveTo>
                  <a:pt x="41587" y="1"/>
                </a:moveTo>
                <a:cubicBezTo>
                  <a:pt x="41587" y="1"/>
                  <a:pt x="33916" y="7672"/>
                  <a:pt x="30686" y="18573"/>
                </a:cubicBezTo>
                <a:cubicBezTo>
                  <a:pt x="27859" y="8076"/>
                  <a:pt x="21803" y="405"/>
                  <a:pt x="21803" y="404"/>
                </a:cubicBezTo>
                <a:lnTo>
                  <a:pt x="21803" y="404"/>
                </a:lnTo>
                <a:cubicBezTo>
                  <a:pt x="21803" y="405"/>
                  <a:pt x="26648" y="10902"/>
                  <a:pt x="27456" y="22207"/>
                </a:cubicBezTo>
                <a:cubicBezTo>
                  <a:pt x="21803" y="11710"/>
                  <a:pt x="8883" y="6057"/>
                  <a:pt x="8883" y="6057"/>
                </a:cubicBezTo>
                <a:lnTo>
                  <a:pt x="8883" y="6057"/>
                </a:lnTo>
                <a:cubicBezTo>
                  <a:pt x="8883" y="6057"/>
                  <a:pt x="19381" y="13728"/>
                  <a:pt x="23822" y="23015"/>
                </a:cubicBezTo>
                <a:cubicBezTo>
                  <a:pt x="14939" y="15747"/>
                  <a:pt x="1" y="14132"/>
                  <a:pt x="0" y="14132"/>
                </a:cubicBezTo>
                <a:lnTo>
                  <a:pt x="0" y="14132"/>
                </a:lnTo>
                <a:cubicBezTo>
                  <a:pt x="0" y="14132"/>
                  <a:pt x="18977" y="19785"/>
                  <a:pt x="24629" y="31090"/>
                </a:cubicBezTo>
                <a:lnTo>
                  <a:pt x="35531" y="31090"/>
                </a:lnTo>
                <a:cubicBezTo>
                  <a:pt x="41587" y="18977"/>
                  <a:pt x="61775" y="14940"/>
                  <a:pt x="61775" y="14940"/>
                </a:cubicBezTo>
                <a:lnTo>
                  <a:pt x="61775" y="14940"/>
                </a:lnTo>
                <a:cubicBezTo>
                  <a:pt x="61775" y="14940"/>
                  <a:pt x="47240" y="14940"/>
                  <a:pt x="37550" y="22611"/>
                </a:cubicBezTo>
                <a:cubicBezTo>
                  <a:pt x="43202" y="12921"/>
                  <a:pt x="54103" y="6461"/>
                  <a:pt x="54104" y="6461"/>
                </a:cubicBezTo>
                <a:lnTo>
                  <a:pt x="54104" y="6461"/>
                </a:lnTo>
                <a:cubicBezTo>
                  <a:pt x="54103" y="6461"/>
                  <a:pt x="40376" y="10902"/>
                  <a:pt x="33916" y="20996"/>
                </a:cubicBezTo>
                <a:cubicBezTo>
                  <a:pt x="35935" y="10095"/>
                  <a:pt x="41587" y="1"/>
                  <a:pt x="41587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2"/>
          <p:cNvSpPr/>
          <p:nvPr/>
        </p:nvSpPr>
        <p:spPr>
          <a:xfrm flipH="1" rot="253996">
            <a:off x="8650438" y="4113264"/>
            <a:ext cx="341858" cy="175033"/>
          </a:xfrm>
          <a:custGeom>
            <a:rect b="b" l="l" r="r" t="t"/>
            <a:pathLst>
              <a:path extrusionOk="0" h="51682" w="100940">
                <a:moveTo>
                  <a:pt x="67428" y="1"/>
                </a:moveTo>
                <a:cubicBezTo>
                  <a:pt x="67427" y="2"/>
                  <a:pt x="55315" y="12518"/>
                  <a:pt x="49662" y="31494"/>
                </a:cubicBezTo>
                <a:cubicBezTo>
                  <a:pt x="45221" y="14133"/>
                  <a:pt x="35128" y="1213"/>
                  <a:pt x="35127" y="1212"/>
                </a:cubicBezTo>
                <a:lnTo>
                  <a:pt x="35127" y="1212"/>
                </a:lnTo>
                <a:cubicBezTo>
                  <a:pt x="35127" y="1213"/>
                  <a:pt x="42395" y="18978"/>
                  <a:pt x="44413" y="37550"/>
                </a:cubicBezTo>
                <a:cubicBezTo>
                  <a:pt x="34723" y="20593"/>
                  <a:pt x="13729" y="10903"/>
                  <a:pt x="13728" y="10902"/>
                </a:cubicBezTo>
                <a:lnTo>
                  <a:pt x="13728" y="10902"/>
                </a:lnTo>
                <a:cubicBezTo>
                  <a:pt x="13729" y="10903"/>
                  <a:pt x="31090" y="23419"/>
                  <a:pt x="38761" y="39569"/>
                </a:cubicBezTo>
                <a:cubicBezTo>
                  <a:pt x="24226" y="26245"/>
                  <a:pt x="1" y="24226"/>
                  <a:pt x="0" y="24226"/>
                </a:cubicBezTo>
                <a:lnTo>
                  <a:pt x="0" y="24226"/>
                </a:lnTo>
                <a:cubicBezTo>
                  <a:pt x="1" y="24226"/>
                  <a:pt x="30282" y="32705"/>
                  <a:pt x="39568" y="51682"/>
                </a:cubicBezTo>
                <a:lnTo>
                  <a:pt x="58141" y="51682"/>
                </a:lnTo>
                <a:cubicBezTo>
                  <a:pt x="67428" y="32302"/>
                  <a:pt x="100939" y="25034"/>
                  <a:pt x="100939" y="25034"/>
                </a:cubicBezTo>
                <a:lnTo>
                  <a:pt x="100939" y="25034"/>
                </a:lnTo>
                <a:cubicBezTo>
                  <a:pt x="100939" y="25034"/>
                  <a:pt x="76310" y="25034"/>
                  <a:pt x="60967" y="37550"/>
                </a:cubicBezTo>
                <a:cubicBezTo>
                  <a:pt x="69446" y="22208"/>
                  <a:pt x="88422" y="10903"/>
                  <a:pt x="88423" y="10902"/>
                </a:cubicBezTo>
                <a:lnTo>
                  <a:pt x="88423" y="10902"/>
                </a:lnTo>
                <a:cubicBezTo>
                  <a:pt x="88422" y="10903"/>
                  <a:pt x="66216" y="18574"/>
                  <a:pt x="55315" y="35128"/>
                </a:cubicBezTo>
                <a:cubicBezTo>
                  <a:pt x="58949" y="16555"/>
                  <a:pt x="67427" y="2"/>
                  <a:pt x="67428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-101900" y="4226650"/>
            <a:ext cx="9253758" cy="993045"/>
          </a:xfrm>
          <a:custGeom>
            <a:rect b="b" l="l" r="r" t="t"/>
            <a:pathLst>
              <a:path extrusionOk="0" h="25370" w="274409">
                <a:moveTo>
                  <a:pt x="18666" y="0"/>
                </a:moveTo>
                <a:cubicBezTo>
                  <a:pt x="10872" y="0"/>
                  <a:pt x="3660" y="234"/>
                  <a:pt x="1" y="492"/>
                </a:cubicBezTo>
                <a:lnTo>
                  <a:pt x="1" y="25370"/>
                </a:lnTo>
                <a:lnTo>
                  <a:pt x="274408" y="25370"/>
                </a:lnTo>
                <a:lnTo>
                  <a:pt x="274408" y="16674"/>
                </a:lnTo>
                <a:lnTo>
                  <a:pt x="216109" y="12137"/>
                </a:lnTo>
                <a:lnTo>
                  <a:pt x="160910" y="12137"/>
                </a:lnTo>
                <a:cubicBezTo>
                  <a:pt x="155314" y="12137"/>
                  <a:pt x="97469" y="4802"/>
                  <a:pt x="36069" y="492"/>
                </a:cubicBezTo>
                <a:cubicBezTo>
                  <a:pt x="30793" y="134"/>
                  <a:pt x="24563" y="0"/>
                  <a:pt x="18666" y="0"/>
                </a:cubicBezTo>
                <a:close/>
              </a:path>
            </a:pathLst>
          </a:custGeom>
          <a:solidFill>
            <a:srgbClr val="CBB38E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52" y="3078335"/>
            <a:ext cx="9143882" cy="4558508"/>
            <a:chOff x="236225" y="1092825"/>
            <a:chExt cx="7079500" cy="3529350"/>
          </a:xfrm>
        </p:grpSpPr>
        <p:sp>
          <p:nvSpPr>
            <p:cNvPr id="41" name="Google Shape;41;p5"/>
            <p:cNvSpPr/>
            <p:nvPr/>
          </p:nvSpPr>
          <p:spPr>
            <a:xfrm>
              <a:off x="238125" y="1092825"/>
              <a:ext cx="7077600" cy="3529350"/>
            </a:xfrm>
            <a:custGeom>
              <a:rect b="b" l="l" r="r" t="t"/>
              <a:pathLst>
                <a:path extrusionOk="0" h="141174" w="283104">
                  <a:moveTo>
                    <a:pt x="0" y="1"/>
                  </a:moveTo>
                  <a:lnTo>
                    <a:pt x="0" y="141173"/>
                  </a:lnTo>
                  <a:lnTo>
                    <a:pt x="283103" y="141173"/>
                  </a:lnTo>
                  <a:lnTo>
                    <a:pt x="283103" y="36296"/>
                  </a:lnTo>
                  <a:cubicBezTo>
                    <a:pt x="282226" y="36128"/>
                    <a:pt x="281302" y="36077"/>
                    <a:pt x="280395" y="36077"/>
                  </a:cubicBezTo>
                  <a:cubicBezTo>
                    <a:pt x="279662" y="36077"/>
                    <a:pt x="278940" y="36111"/>
                    <a:pt x="278264" y="36144"/>
                  </a:cubicBezTo>
                  <a:cubicBezTo>
                    <a:pt x="273878" y="36447"/>
                    <a:pt x="269568" y="36598"/>
                    <a:pt x="265334" y="36901"/>
                  </a:cubicBezTo>
                  <a:cubicBezTo>
                    <a:pt x="263953" y="36991"/>
                    <a:pt x="262537" y="37069"/>
                    <a:pt x="261118" y="37069"/>
                  </a:cubicBezTo>
                  <a:cubicBezTo>
                    <a:pt x="258962" y="37069"/>
                    <a:pt x="256800" y="36888"/>
                    <a:pt x="254748" y="36296"/>
                  </a:cubicBezTo>
                  <a:cubicBezTo>
                    <a:pt x="252579" y="35573"/>
                    <a:pt x="250314" y="34370"/>
                    <a:pt x="248144" y="34370"/>
                  </a:cubicBezTo>
                  <a:cubicBezTo>
                    <a:pt x="247591" y="34370"/>
                    <a:pt x="247043" y="34448"/>
                    <a:pt x="246506" y="34632"/>
                  </a:cubicBezTo>
                  <a:cubicBezTo>
                    <a:pt x="245447" y="34935"/>
                    <a:pt x="244615" y="35615"/>
                    <a:pt x="243784" y="36144"/>
                  </a:cubicBezTo>
                  <a:cubicBezTo>
                    <a:pt x="242459" y="36895"/>
                    <a:pt x="236653" y="38135"/>
                    <a:pt x="232123" y="38135"/>
                  </a:cubicBezTo>
                  <a:cubicBezTo>
                    <a:pt x="228892" y="38135"/>
                    <a:pt x="226310" y="37504"/>
                    <a:pt x="226468" y="35615"/>
                  </a:cubicBezTo>
                  <a:lnTo>
                    <a:pt x="226468" y="35615"/>
                  </a:lnTo>
                  <a:cubicBezTo>
                    <a:pt x="223921" y="35947"/>
                    <a:pt x="221294" y="36158"/>
                    <a:pt x="218675" y="36158"/>
                  </a:cubicBezTo>
                  <a:cubicBezTo>
                    <a:pt x="217716" y="36158"/>
                    <a:pt x="216758" y="36130"/>
                    <a:pt x="215806" y="36069"/>
                  </a:cubicBezTo>
                  <a:cubicBezTo>
                    <a:pt x="215201" y="36069"/>
                    <a:pt x="214672" y="35993"/>
                    <a:pt x="214294" y="35615"/>
                  </a:cubicBezTo>
                  <a:cubicBezTo>
                    <a:pt x="213991" y="35313"/>
                    <a:pt x="213991" y="34859"/>
                    <a:pt x="213916" y="34481"/>
                  </a:cubicBezTo>
                  <a:cubicBezTo>
                    <a:pt x="213537" y="31305"/>
                    <a:pt x="214294" y="19434"/>
                    <a:pt x="214596" y="16409"/>
                  </a:cubicBezTo>
                  <a:cubicBezTo>
                    <a:pt x="211647" y="16182"/>
                    <a:pt x="208774" y="16106"/>
                    <a:pt x="205900" y="15955"/>
                  </a:cubicBezTo>
                  <a:lnTo>
                    <a:pt x="205900" y="18451"/>
                  </a:lnTo>
                  <a:cubicBezTo>
                    <a:pt x="205725" y="18490"/>
                    <a:pt x="205544" y="18509"/>
                    <a:pt x="205362" y="18509"/>
                  </a:cubicBezTo>
                  <a:cubicBezTo>
                    <a:pt x="204839" y="18509"/>
                    <a:pt x="204307" y="18353"/>
                    <a:pt x="203859" y="18072"/>
                  </a:cubicBezTo>
                  <a:lnTo>
                    <a:pt x="203859" y="15653"/>
                  </a:lnTo>
                  <a:cubicBezTo>
                    <a:pt x="200078" y="16333"/>
                    <a:pt x="196297" y="16711"/>
                    <a:pt x="192441" y="16787"/>
                  </a:cubicBezTo>
                  <a:cubicBezTo>
                    <a:pt x="192290" y="17241"/>
                    <a:pt x="192063" y="17770"/>
                    <a:pt x="191760" y="18299"/>
                  </a:cubicBezTo>
                  <a:cubicBezTo>
                    <a:pt x="191514" y="18222"/>
                    <a:pt x="191267" y="18189"/>
                    <a:pt x="191021" y="18189"/>
                  </a:cubicBezTo>
                  <a:cubicBezTo>
                    <a:pt x="190057" y="18189"/>
                    <a:pt x="189094" y="18694"/>
                    <a:pt x="188131" y="19055"/>
                  </a:cubicBezTo>
                  <a:cubicBezTo>
                    <a:pt x="186518" y="19660"/>
                    <a:pt x="184804" y="19996"/>
                    <a:pt x="183123" y="19996"/>
                  </a:cubicBezTo>
                  <a:cubicBezTo>
                    <a:pt x="182283" y="19996"/>
                    <a:pt x="181451" y="19912"/>
                    <a:pt x="180645" y="19736"/>
                  </a:cubicBezTo>
                  <a:lnTo>
                    <a:pt x="180645" y="19736"/>
                  </a:lnTo>
                  <a:cubicBezTo>
                    <a:pt x="180720" y="21400"/>
                    <a:pt x="180947" y="32515"/>
                    <a:pt x="181023" y="34254"/>
                  </a:cubicBezTo>
                  <a:lnTo>
                    <a:pt x="177620" y="34254"/>
                  </a:lnTo>
                  <a:lnTo>
                    <a:pt x="177620" y="37657"/>
                  </a:lnTo>
                  <a:cubicBezTo>
                    <a:pt x="177620" y="39018"/>
                    <a:pt x="167337" y="41211"/>
                    <a:pt x="165295" y="41286"/>
                  </a:cubicBezTo>
                  <a:cubicBezTo>
                    <a:pt x="164247" y="41343"/>
                    <a:pt x="163188" y="41368"/>
                    <a:pt x="162122" y="41368"/>
                  </a:cubicBezTo>
                  <a:cubicBezTo>
                    <a:pt x="156113" y="41368"/>
                    <a:pt x="149868" y="40594"/>
                    <a:pt x="143896" y="40530"/>
                  </a:cubicBezTo>
                  <a:cubicBezTo>
                    <a:pt x="142988" y="40530"/>
                    <a:pt x="142157" y="40530"/>
                    <a:pt x="141325" y="40908"/>
                  </a:cubicBezTo>
                  <a:cubicBezTo>
                    <a:pt x="140569" y="41286"/>
                    <a:pt x="139964" y="41967"/>
                    <a:pt x="139359" y="42496"/>
                  </a:cubicBezTo>
                  <a:cubicBezTo>
                    <a:pt x="137640" y="43846"/>
                    <a:pt x="134989" y="44312"/>
                    <a:pt x="131978" y="44312"/>
                  </a:cubicBezTo>
                  <a:cubicBezTo>
                    <a:pt x="125713" y="44312"/>
                    <a:pt x="117888" y="42298"/>
                    <a:pt x="113650" y="42042"/>
                  </a:cubicBezTo>
                  <a:cubicBezTo>
                    <a:pt x="113045" y="42042"/>
                    <a:pt x="112364" y="41967"/>
                    <a:pt x="111911" y="41589"/>
                  </a:cubicBezTo>
                  <a:cubicBezTo>
                    <a:pt x="111230" y="41059"/>
                    <a:pt x="111154" y="40228"/>
                    <a:pt x="110776" y="39547"/>
                  </a:cubicBezTo>
                  <a:cubicBezTo>
                    <a:pt x="109726" y="37723"/>
                    <a:pt x="107505" y="37313"/>
                    <a:pt x="105234" y="37313"/>
                  </a:cubicBezTo>
                  <a:cubicBezTo>
                    <a:pt x="104397" y="37313"/>
                    <a:pt x="103555" y="37369"/>
                    <a:pt x="102761" y="37430"/>
                  </a:cubicBezTo>
                  <a:cubicBezTo>
                    <a:pt x="102005" y="37430"/>
                    <a:pt x="101249" y="37430"/>
                    <a:pt x="100493" y="37052"/>
                  </a:cubicBezTo>
                  <a:cubicBezTo>
                    <a:pt x="99737" y="36674"/>
                    <a:pt x="99283" y="35766"/>
                    <a:pt x="98602" y="35313"/>
                  </a:cubicBezTo>
                  <a:cubicBezTo>
                    <a:pt x="97241" y="34405"/>
                    <a:pt x="95502" y="34557"/>
                    <a:pt x="93839" y="34405"/>
                  </a:cubicBezTo>
                  <a:cubicBezTo>
                    <a:pt x="92251" y="34178"/>
                    <a:pt x="90360" y="32969"/>
                    <a:pt x="90814" y="31381"/>
                  </a:cubicBezTo>
                  <a:lnTo>
                    <a:pt x="81891" y="31381"/>
                  </a:lnTo>
                  <a:cubicBezTo>
                    <a:pt x="81967" y="30246"/>
                    <a:pt x="80984" y="29112"/>
                    <a:pt x="79850" y="28734"/>
                  </a:cubicBezTo>
                  <a:cubicBezTo>
                    <a:pt x="79241" y="28531"/>
                    <a:pt x="78610" y="28459"/>
                    <a:pt x="77982" y="28459"/>
                  </a:cubicBezTo>
                  <a:cubicBezTo>
                    <a:pt x="77439" y="28459"/>
                    <a:pt x="76897" y="28513"/>
                    <a:pt x="76371" y="28583"/>
                  </a:cubicBezTo>
                  <a:cubicBezTo>
                    <a:pt x="75842" y="27373"/>
                    <a:pt x="75162" y="26239"/>
                    <a:pt x="74557" y="25029"/>
                  </a:cubicBezTo>
                  <a:lnTo>
                    <a:pt x="71456" y="25332"/>
                  </a:lnTo>
                  <a:cubicBezTo>
                    <a:pt x="70655" y="26789"/>
                    <a:pt x="69010" y="27755"/>
                    <a:pt x="67334" y="27755"/>
                  </a:cubicBezTo>
                  <a:cubicBezTo>
                    <a:pt x="67272" y="27755"/>
                    <a:pt x="67209" y="27754"/>
                    <a:pt x="67146" y="27751"/>
                  </a:cubicBezTo>
                  <a:lnTo>
                    <a:pt x="67146" y="27751"/>
                  </a:lnTo>
                  <a:cubicBezTo>
                    <a:pt x="67371" y="33454"/>
                    <a:pt x="63055" y="38263"/>
                    <a:pt x="57447" y="38263"/>
                  </a:cubicBezTo>
                  <a:cubicBezTo>
                    <a:pt x="57404" y="38263"/>
                    <a:pt x="57360" y="38262"/>
                    <a:pt x="57316" y="38262"/>
                  </a:cubicBezTo>
                  <a:cubicBezTo>
                    <a:pt x="53762" y="38262"/>
                    <a:pt x="50360" y="38186"/>
                    <a:pt x="46881" y="38186"/>
                  </a:cubicBezTo>
                  <a:cubicBezTo>
                    <a:pt x="46201" y="38186"/>
                    <a:pt x="45596" y="38186"/>
                    <a:pt x="44915" y="37884"/>
                  </a:cubicBezTo>
                  <a:cubicBezTo>
                    <a:pt x="44235" y="37657"/>
                    <a:pt x="43706" y="37203"/>
                    <a:pt x="43101" y="36825"/>
                  </a:cubicBezTo>
                  <a:cubicBezTo>
                    <a:pt x="41707" y="35910"/>
                    <a:pt x="40112" y="35635"/>
                    <a:pt x="38456" y="35635"/>
                  </a:cubicBezTo>
                  <a:cubicBezTo>
                    <a:pt x="35961" y="35635"/>
                    <a:pt x="33327" y="36259"/>
                    <a:pt x="31028" y="36259"/>
                  </a:cubicBezTo>
                  <a:cubicBezTo>
                    <a:pt x="29554" y="36259"/>
                    <a:pt x="28218" y="36003"/>
                    <a:pt x="27146" y="35161"/>
                  </a:cubicBezTo>
                  <a:cubicBezTo>
                    <a:pt x="26163" y="34405"/>
                    <a:pt x="25936" y="33044"/>
                    <a:pt x="25785" y="31834"/>
                  </a:cubicBezTo>
                  <a:cubicBezTo>
                    <a:pt x="25407" y="28961"/>
                    <a:pt x="25029" y="23668"/>
                    <a:pt x="24651" y="20870"/>
                  </a:cubicBezTo>
                  <a:cubicBezTo>
                    <a:pt x="24651" y="20492"/>
                    <a:pt x="24575" y="20114"/>
                    <a:pt x="24272" y="19887"/>
                  </a:cubicBezTo>
                  <a:cubicBezTo>
                    <a:pt x="24136" y="19751"/>
                    <a:pt x="23891" y="19724"/>
                    <a:pt x="23619" y="19724"/>
                  </a:cubicBezTo>
                  <a:cubicBezTo>
                    <a:pt x="23438" y="19724"/>
                    <a:pt x="23244" y="19736"/>
                    <a:pt x="23063" y="19736"/>
                  </a:cubicBezTo>
                  <a:cubicBezTo>
                    <a:pt x="23027" y="19737"/>
                    <a:pt x="22991" y="19738"/>
                    <a:pt x="22956" y="19738"/>
                  </a:cubicBezTo>
                  <a:cubicBezTo>
                    <a:pt x="20735" y="19738"/>
                    <a:pt x="18911" y="17433"/>
                    <a:pt x="19358" y="15275"/>
                  </a:cubicBezTo>
                  <a:lnTo>
                    <a:pt x="19358" y="15275"/>
                  </a:lnTo>
                  <a:cubicBezTo>
                    <a:pt x="18480" y="15400"/>
                    <a:pt x="17597" y="15462"/>
                    <a:pt x="16715" y="15462"/>
                  </a:cubicBezTo>
                  <a:cubicBezTo>
                    <a:pt x="14403" y="15462"/>
                    <a:pt x="12095" y="15037"/>
                    <a:pt x="9906" y="14216"/>
                  </a:cubicBezTo>
                  <a:cubicBezTo>
                    <a:pt x="9830" y="12704"/>
                    <a:pt x="9754" y="11343"/>
                    <a:pt x="9754" y="9830"/>
                  </a:cubicBezTo>
                  <a:cubicBezTo>
                    <a:pt x="9387" y="9888"/>
                    <a:pt x="9015" y="9917"/>
                    <a:pt x="8644" y="9917"/>
                  </a:cubicBezTo>
                  <a:cubicBezTo>
                    <a:pt x="7560" y="9917"/>
                    <a:pt x="6477" y="9676"/>
                    <a:pt x="5520" y="9226"/>
                  </a:cubicBezTo>
                  <a:lnTo>
                    <a:pt x="5520" y="1"/>
                  </a:lnTo>
                  <a:close/>
                </a:path>
              </a:pathLst>
            </a:custGeom>
            <a:solidFill>
              <a:srgbClr val="CBB38E">
                <a:alpha val="17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236225" y="1888675"/>
              <a:ext cx="7079500" cy="2733500"/>
            </a:xfrm>
            <a:custGeom>
              <a:rect b="b" l="l" r="r" t="t"/>
              <a:pathLst>
                <a:path extrusionOk="0" h="109340" w="283180">
                  <a:moveTo>
                    <a:pt x="198415" y="0"/>
                  </a:moveTo>
                  <a:lnTo>
                    <a:pt x="198415" y="5142"/>
                  </a:lnTo>
                  <a:lnTo>
                    <a:pt x="192214" y="5142"/>
                  </a:lnTo>
                  <a:cubicBezTo>
                    <a:pt x="192214" y="3932"/>
                    <a:pt x="191987" y="2723"/>
                    <a:pt x="191609" y="1664"/>
                  </a:cubicBezTo>
                  <a:cubicBezTo>
                    <a:pt x="191042" y="1645"/>
                    <a:pt x="190466" y="1636"/>
                    <a:pt x="189884" y="1636"/>
                  </a:cubicBezTo>
                  <a:cubicBezTo>
                    <a:pt x="188141" y="1636"/>
                    <a:pt x="186354" y="1721"/>
                    <a:pt x="184653" y="1891"/>
                  </a:cubicBezTo>
                  <a:cubicBezTo>
                    <a:pt x="184955" y="6125"/>
                    <a:pt x="185258" y="10284"/>
                    <a:pt x="185560" y="14518"/>
                  </a:cubicBezTo>
                  <a:cubicBezTo>
                    <a:pt x="174067" y="14518"/>
                    <a:pt x="162573" y="14745"/>
                    <a:pt x="151155" y="14897"/>
                  </a:cubicBezTo>
                  <a:cubicBezTo>
                    <a:pt x="149991" y="14927"/>
                    <a:pt x="148817" y="14936"/>
                    <a:pt x="147639" y="14936"/>
                  </a:cubicBezTo>
                  <a:cubicBezTo>
                    <a:pt x="145873" y="14936"/>
                    <a:pt x="144097" y="14915"/>
                    <a:pt x="142327" y="14915"/>
                  </a:cubicBezTo>
                  <a:cubicBezTo>
                    <a:pt x="139378" y="14915"/>
                    <a:pt x="136448" y="14972"/>
                    <a:pt x="133613" y="15275"/>
                  </a:cubicBezTo>
                  <a:cubicBezTo>
                    <a:pt x="132679" y="15390"/>
                    <a:pt x="131759" y="15439"/>
                    <a:pt x="130847" y="15439"/>
                  </a:cubicBezTo>
                  <a:cubicBezTo>
                    <a:pt x="126960" y="15439"/>
                    <a:pt x="123227" y="14540"/>
                    <a:pt x="119246" y="13989"/>
                  </a:cubicBezTo>
                  <a:cubicBezTo>
                    <a:pt x="114397" y="13296"/>
                    <a:pt x="109548" y="12921"/>
                    <a:pt x="104699" y="12921"/>
                  </a:cubicBezTo>
                  <a:cubicBezTo>
                    <a:pt x="104255" y="12921"/>
                    <a:pt x="103811" y="12924"/>
                    <a:pt x="103366" y="12931"/>
                  </a:cubicBezTo>
                  <a:cubicBezTo>
                    <a:pt x="101230" y="12978"/>
                    <a:pt x="97843" y="13741"/>
                    <a:pt x="94887" y="13741"/>
                  </a:cubicBezTo>
                  <a:cubicBezTo>
                    <a:pt x="93135" y="13741"/>
                    <a:pt x="91534" y="13472"/>
                    <a:pt x="90436" y="12628"/>
                  </a:cubicBezTo>
                  <a:cubicBezTo>
                    <a:pt x="90058" y="12250"/>
                    <a:pt x="89756" y="11796"/>
                    <a:pt x="89378" y="11418"/>
                  </a:cubicBezTo>
                  <a:cubicBezTo>
                    <a:pt x="88614" y="10420"/>
                    <a:pt x="87348" y="9832"/>
                    <a:pt x="86077" y="9832"/>
                  </a:cubicBezTo>
                  <a:cubicBezTo>
                    <a:pt x="85712" y="9832"/>
                    <a:pt x="85346" y="9880"/>
                    <a:pt x="84992" y="9982"/>
                  </a:cubicBezTo>
                  <a:cubicBezTo>
                    <a:pt x="84841" y="9150"/>
                    <a:pt x="84463" y="8394"/>
                    <a:pt x="83933" y="7713"/>
                  </a:cubicBezTo>
                  <a:lnTo>
                    <a:pt x="81589" y="7713"/>
                  </a:lnTo>
                  <a:cubicBezTo>
                    <a:pt x="81287" y="6806"/>
                    <a:pt x="81287" y="5747"/>
                    <a:pt x="81362" y="4689"/>
                  </a:cubicBezTo>
                  <a:cubicBezTo>
                    <a:pt x="78791" y="4537"/>
                    <a:pt x="76372" y="4310"/>
                    <a:pt x="73801" y="4235"/>
                  </a:cubicBezTo>
                  <a:cubicBezTo>
                    <a:pt x="73498" y="4235"/>
                    <a:pt x="73120" y="4235"/>
                    <a:pt x="72893" y="4159"/>
                  </a:cubicBezTo>
                  <a:cubicBezTo>
                    <a:pt x="72459" y="4139"/>
                    <a:pt x="72035" y="4125"/>
                    <a:pt x="71618" y="4125"/>
                  </a:cubicBezTo>
                  <a:cubicBezTo>
                    <a:pt x="70440" y="4125"/>
                    <a:pt x="69323" y="4242"/>
                    <a:pt x="68205" y="4689"/>
                  </a:cubicBezTo>
                  <a:cubicBezTo>
                    <a:pt x="66542" y="5445"/>
                    <a:pt x="65105" y="7335"/>
                    <a:pt x="65559" y="9150"/>
                  </a:cubicBezTo>
                  <a:lnTo>
                    <a:pt x="61551" y="9150"/>
                  </a:lnTo>
                  <a:cubicBezTo>
                    <a:pt x="61249" y="10586"/>
                    <a:pt x="61022" y="11872"/>
                    <a:pt x="60795" y="13309"/>
                  </a:cubicBezTo>
                  <a:cubicBezTo>
                    <a:pt x="58793" y="13491"/>
                    <a:pt x="56797" y="13563"/>
                    <a:pt x="54804" y="13563"/>
                  </a:cubicBezTo>
                  <a:cubicBezTo>
                    <a:pt x="50175" y="13563"/>
                    <a:pt x="45560" y="13172"/>
                    <a:pt x="40908" y="12855"/>
                  </a:cubicBezTo>
                  <a:cubicBezTo>
                    <a:pt x="36976" y="12855"/>
                    <a:pt x="32893" y="12250"/>
                    <a:pt x="28810" y="12250"/>
                  </a:cubicBezTo>
                  <a:cubicBezTo>
                    <a:pt x="28054" y="12250"/>
                    <a:pt x="27222" y="12250"/>
                    <a:pt x="26466" y="12023"/>
                  </a:cubicBezTo>
                  <a:cubicBezTo>
                    <a:pt x="25861" y="11796"/>
                    <a:pt x="25331" y="11494"/>
                    <a:pt x="24727" y="11343"/>
                  </a:cubicBezTo>
                  <a:cubicBezTo>
                    <a:pt x="24379" y="11236"/>
                    <a:pt x="24032" y="11190"/>
                    <a:pt x="23685" y="11190"/>
                  </a:cubicBezTo>
                  <a:cubicBezTo>
                    <a:pt x="22066" y="11190"/>
                    <a:pt x="20447" y="12179"/>
                    <a:pt x="18829" y="12552"/>
                  </a:cubicBezTo>
                  <a:cubicBezTo>
                    <a:pt x="17856" y="12844"/>
                    <a:pt x="16912" y="12927"/>
                    <a:pt x="15977" y="12927"/>
                  </a:cubicBezTo>
                  <a:cubicBezTo>
                    <a:pt x="14731" y="12927"/>
                    <a:pt x="13503" y="12779"/>
                    <a:pt x="12250" y="12779"/>
                  </a:cubicBezTo>
                  <a:cubicBezTo>
                    <a:pt x="9830" y="12779"/>
                    <a:pt x="7335" y="13233"/>
                    <a:pt x="4915" y="13535"/>
                  </a:cubicBezTo>
                  <a:cubicBezTo>
                    <a:pt x="3327" y="13687"/>
                    <a:pt x="1588" y="13762"/>
                    <a:pt x="0" y="13762"/>
                  </a:cubicBezTo>
                  <a:lnTo>
                    <a:pt x="0" y="109339"/>
                  </a:lnTo>
                  <a:lnTo>
                    <a:pt x="283104" y="109339"/>
                  </a:lnTo>
                  <a:lnTo>
                    <a:pt x="283104" y="11872"/>
                  </a:lnTo>
                  <a:lnTo>
                    <a:pt x="283179" y="11872"/>
                  </a:lnTo>
                  <a:cubicBezTo>
                    <a:pt x="282488" y="11844"/>
                    <a:pt x="281806" y="11827"/>
                    <a:pt x="281130" y="11827"/>
                  </a:cubicBezTo>
                  <a:cubicBezTo>
                    <a:pt x="279961" y="11827"/>
                    <a:pt x="278810" y="11879"/>
                    <a:pt x="277660" y="12023"/>
                  </a:cubicBezTo>
                  <a:cubicBezTo>
                    <a:pt x="274135" y="12230"/>
                    <a:pt x="270990" y="14585"/>
                    <a:pt x="267473" y="14585"/>
                  </a:cubicBezTo>
                  <a:cubicBezTo>
                    <a:pt x="267142" y="14585"/>
                    <a:pt x="266807" y="14564"/>
                    <a:pt x="266469" y="14518"/>
                  </a:cubicBezTo>
                  <a:cubicBezTo>
                    <a:pt x="263520" y="14140"/>
                    <a:pt x="261024" y="11872"/>
                    <a:pt x="258151" y="11721"/>
                  </a:cubicBezTo>
                  <a:cubicBezTo>
                    <a:pt x="257973" y="11706"/>
                    <a:pt x="257795" y="11699"/>
                    <a:pt x="257618" y="11699"/>
                  </a:cubicBezTo>
                  <a:cubicBezTo>
                    <a:pt x="254562" y="11699"/>
                    <a:pt x="251656" y="13789"/>
                    <a:pt x="248669" y="13789"/>
                  </a:cubicBezTo>
                  <a:cubicBezTo>
                    <a:pt x="248302" y="13789"/>
                    <a:pt x="247934" y="13757"/>
                    <a:pt x="247565" y="13687"/>
                  </a:cubicBezTo>
                  <a:cubicBezTo>
                    <a:pt x="246279" y="13384"/>
                    <a:pt x="245296" y="12855"/>
                    <a:pt x="244011" y="12326"/>
                  </a:cubicBezTo>
                  <a:cubicBezTo>
                    <a:pt x="241969" y="11569"/>
                    <a:pt x="239776" y="11569"/>
                    <a:pt x="237583" y="11494"/>
                  </a:cubicBezTo>
                  <a:cubicBezTo>
                    <a:pt x="225788" y="11191"/>
                    <a:pt x="213992" y="11040"/>
                    <a:pt x="202196" y="10738"/>
                  </a:cubicBezTo>
                  <a:cubicBezTo>
                    <a:pt x="201969" y="7184"/>
                    <a:pt x="201893" y="3554"/>
                    <a:pt x="201666" y="0"/>
                  </a:cubicBezTo>
                  <a:close/>
                </a:path>
              </a:pathLst>
            </a:custGeom>
            <a:solidFill>
              <a:srgbClr val="CBB38E">
                <a:alpha val="38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5"/>
          <p:cNvSpPr/>
          <p:nvPr/>
        </p:nvSpPr>
        <p:spPr>
          <a:xfrm>
            <a:off x="446654" y="2458844"/>
            <a:ext cx="978489" cy="1792074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2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38950" y="571500"/>
            <a:ext cx="76659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title"/>
          </p:nvPr>
        </p:nvSpPr>
        <p:spPr>
          <a:xfrm>
            <a:off x="5424925" y="2745075"/>
            <a:ext cx="21336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i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5038825" y="3084750"/>
            <a:ext cx="2895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3" type="title"/>
          </p:nvPr>
        </p:nvSpPr>
        <p:spPr>
          <a:xfrm>
            <a:off x="1599225" y="2760600"/>
            <a:ext cx="21138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i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1207225" y="3084750"/>
            <a:ext cx="28974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738950" y="571500"/>
            <a:ext cx="76659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6"/>
          <p:cNvSpPr/>
          <p:nvPr/>
        </p:nvSpPr>
        <p:spPr>
          <a:xfrm flipH="1">
            <a:off x="-93308" y="4207450"/>
            <a:ext cx="9253758" cy="993045"/>
          </a:xfrm>
          <a:custGeom>
            <a:rect b="b" l="l" r="r" t="t"/>
            <a:pathLst>
              <a:path extrusionOk="0" h="25370" w="274409">
                <a:moveTo>
                  <a:pt x="18666" y="0"/>
                </a:moveTo>
                <a:cubicBezTo>
                  <a:pt x="10872" y="0"/>
                  <a:pt x="3660" y="234"/>
                  <a:pt x="1" y="492"/>
                </a:cubicBezTo>
                <a:lnTo>
                  <a:pt x="1" y="25370"/>
                </a:lnTo>
                <a:lnTo>
                  <a:pt x="274408" y="25370"/>
                </a:lnTo>
                <a:lnTo>
                  <a:pt x="274408" y="16674"/>
                </a:lnTo>
                <a:lnTo>
                  <a:pt x="216109" y="12137"/>
                </a:lnTo>
                <a:lnTo>
                  <a:pt x="160910" y="12137"/>
                </a:lnTo>
                <a:cubicBezTo>
                  <a:pt x="155314" y="12137"/>
                  <a:pt x="97469" y="4802"/>
                  <a:pt x="36069" y="492"/>
                </a:cubicBezTo>
                <a:cubicBezTo>
                  <a:pt x="30793" y="134"/>
                  <a:pt x="24563" y="0"/>
                  <a:pt x="18666" y="0"/>
                </a:cubicBezTo>
                <a:close/>
              </a:path>
            </a:pathLst>
          </a:custGeom>
          <a:solidFill>
            <a:srgbClr val="CBB38E">
              <a:alpha val="4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 rot="-155976">
            <a:off x="7590939" y="2424903"/>
            <a:ext cx="978460" cy="1792021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2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flipH="1">
            <a:off x="8160410" y="3955469"/>
            <a:ext cx="500694" cy="251984"/>
          </a:xfrm>
          <a:custGeom>
            <a:rect b="b" l="l" r="r" t="t"/>
            <a:pathLst>
              <a:path extrusionOk="0" h="31090" w="61776">
                <a:moveTo>
                  <a:pt x="41587" y="1"/>
                </a:moveTo>
                <a:cubicBezTo>
                  <a:pt x="41587" y="1"/>
                  <a:pt x="33916" y="7672"/>
                  <a:pt x="30686" y="18573"/>
                </a:cubicBezTo>
                <a:cubicBezTo>
                  <a:pt x="27859" y="8076"/>
                  <a:pt x="21803" y="405"/>
                  <a:pt x="21803" y="404"/>
                </a:cubicBezTo>
                <a:lnTo>
                  <a:pt x="21803" y="404"/>
                </a:lnTo>
                <a:cubicBezTo>
                  <a:pt x="21803" y="405"/>
                  <a:pt x="26648" y="10902"/>
                  <a:pt x="27456" y="22207"/>
                </a:cubicBezTo>
                <a:cubicBezTo>
                  <a:pt x="21803" y="11710"/>
                  <a:pt x="8883" y="6057"/>
                  <a:pt x="8883" y="6057"/>
                </a:cubicBezTo>
                <a:lnTo>
                  <a:pt x="8883" y="6057"/>
                </a:lnTo>
                <a:cubicBezTo>
                  <a:pt x="8883" y="6057"/>
                  <a:pt x="19381" y="13728"/>
                  <a:pt x="23822" y="23015"/>
                </a:cubicBezTo>
                <a:cubicBezTo>
                  <a:pt x="14939" y="15747"/>
                  <a:pt x="1" y="14132"/>
                  <a:pt x="0" y="14132"/>
                </a:cubicBezTo>
                <a:lnTo>
                  <a:pt x="0" y="14132"/>
                </a:lnTo>
                <a:cubicBezTo>
                  <a:pt x="0" y="14132"/>
                  <a:pt x="18977" y="19785"/>
                  <a:pt x="24629" y="31090"/>
                </a:cubicBezTo>
                <a:lnTo>
                  <a:pt x="35531" y="31090"/>
                </a:lnTo>
                <a:cubicBezTo>
                  <a:pt x="41587" y="18977"/>
                  <a:pt x="61775" y="14940"/>
                  <a:pt x="61775" y="14940"/>
                </a:cubicBezTo>
                <a:lnTo>
                  <a:pt x="61775" y="14940"/>
                </a:lnTo>
                <a:cubicBezTo>
                  <a:pt x="61775" y="14940"/>
                  <a:pt x="47240" y="14940"/>
                  <a:pt x="37550" y="22611"/>
                </a:cubicBezTo>
                <a:cubicBezTo>
                  <a:pt x="43202" y="12921"/>
                  <a:pt x="54103" y="6461"/>
                  <a:pt x="54104" y="6461"/>
                </a:cubicBezTo>
                <a:lnTo>
                  <a:pt x="54104" y="6461"/>
                </a:lnTo>
                <a:cubicBezTo>
                  <a:pt x="54103" y="6461"/>
                  <a:pt x="40376" y="10902"/>
                  <a:pt x="33916" y="20996"/>
                </a:cubicBezTo>
                <a:cubicBezTo>
                  <a:pt x="35935" y="10095"/>
                  <a:pt x="41587" y="1"/>
                  <a:pt x="41587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 flipH="1" rot="253996">
            <a:off x="8650438" y="4037064"/>
            <a:ext cx="341858" cy="175033"/>
          </a:xfrm>
          <a:custGeom>
            <a:rect b="b" l="l" r="r" t="t"/>
            <a:pathLst>
              <a:path extrusionOk="0" h="51682" w="100940">
                <a:moveTo>
                  <a:pt x="67428" y="1"/>
                </a:moveTo>
                <a:cubicBezTo>
                  <a:pt x="67427" y="2"/>
                  <a:pt x="55315" y="12518"/>
                  <a:pt x="49662" y="31494"/>
                </a:cubicBezTo>
                <a:cubicBezTo>
                  <a:pt x="45221" y="14133"/>
                  <a:pt x="35128" y="1213"/>
                  <a:pt x="35127" y="1212"/>
                </a:cubicBezTo>
                <a:lnTo>
                  <a:pt x="35127" y="1212"/>
                </a:lnTo>
                <a:cubicBezTo>
                  <a:pt x="35127" y="1213"/>
                  <a:pt x="42395" y="18978"/>
                  <a:pt x="44413" y="37550"/>
                </a:cubicBezTo>
                <a:cubicBezTo>
                  <a:pt x="34723" y="20593"/>
                  <a:pt x="13729" y="10903"/>
                  <a:pt x="13728" y="10902"/>
                </a:cubicBezTo>
                <a:lnTo>
                  <a:pt x="13728" y="10902"/>
                </a:lnTo>
                <a:cubicBezTo>
                  <a:pt x="13729" y="10903"/>
                  <a:pt x="31090" y="23419"/>
                  <a:pt x="38761" y="39569"/>
                </a:cubicBezTo>
                <a:cubicBezTo>
                  <a:pt x="24226" y="26245"/>
                  <a:pt x="1" y="24226"/>
                  <a:pt x="0" y="24226"/>
                </a:cubicBezTo>
                <a:lnTo>
                  <a:pt x="0" y="24226"/>
                </a:lnTo>
                <a:cubicBezTo>
                  <a:pt x="1" y="24226"/>
                  <a:pt x="30282" y="32705"/>
                  <a:pt x="39568" y="51682"/>
                </a:cubicBezTo>
                <a:lnTo>
                  <a:pt x="58141" y="51682"/>
                </a:lnTo>
                <a:cubicBezTo>
                  <a:pt x="67428" y="32302"/>
                  <a:pt x="100939" y="25034"/>
                  <a:pt x="100939" y="25034"/>
                </a:cubicBezTo>
                <a:lnTo>
                  <a:pt x="100939" y="25034"/>
                </a:lnTo>
                <a:cubicBezTo>
                  <a:pt x="100939" y="25034"/>
                  <a:pt x="76310" y="25034"/>
                  <a:pt x="60967" y="37550"/>
                </a:cubicBezTo>
                <a:cubicBezTo>
                  <a:pt x="69446" y="22208"/>
                  <a:pt x="88422" y="10903"/>
                  <a:pt x="88423" y="10902"/>
                </a:cubicBezTo>
                <a:lnTo>
                  <a:pt x="88423" y="10902"/>
                </a:lnTo>
                <a:cubicBezTo>
                  <a:pt x="88422" y="10903"/>
                  <a:pt x="66216" y="18574"/>
                  <a:pt x="55315" y="35128"/>
                </a:cubicBezTo>
                <a:cubicBezTo>
                  <a:pt x="58949" y="16555"/>
                  <a:pt x="67427" y="2"/>
                  <a:pt x="67428" y="1"/>
                </a:cubicBezTo>
                <a:close/>
              </a:path>
            </a:pathLst>
          </a:custGeom>
          <a:solidFill>
            <a:srgbClr val="CBB38E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-101900" y="4150450"/>
            <a:ext cx="9253758" cy="993045"/>
          </a:xfrm>
          <a:custGeom>
            <a:rect b="b" l="l" r="r" t="t"/>
            <a:pathLst>
              <a:path extrusionOk="0" h="25370" w="274409">
                <a:moveTo>
                  <a:pt x="18666" y="0"/>
                </a:moveTo>
                <a:cubicBezTo>
                  <a:pt x="10872" y="0"/>
                  <a:pt x="3660" y="234"/>
                  <a:pt x="1" y="492"/>
                </a:cubicBezTo>
                <a:lnTo>
                  <a:pt x="1" y="25370"/>
                </a:lnTo>
                <a:lnTo>
                  <a:pt x="274408" y="25370"/>
                </a:lnTo>
                <a:lnTo>
                  <a:pt x="274408" y="16674"/>
                </a:lnTo>
                <a:lnTo>
                  <a:pt x="216109" y="12137"/>
                </a:lnTo>
                <a:lnTo>
                  <a:pt x="160910" y="12137"/>
                </a:lnTo>
                <a:cubicBezTo>
                  <a:pt x="155314" y="12137"/>
                  <a:pt x="97469" y="4802"/>
                  <a:pt x="36069" y="492"/>
                </a:cubicBezTo>
                <a:cubicBezTo>
                  <a:pt x="30793" y="134"/>
                  <a:pt x="24563" y="0"/>
                  <a:pt x="18666" y="0"/>
                </a:cubicBezTo>
                <a:close/>
              </a:path>
            </a:pathLst>
          </a:custGeom>
          <a:solidFill>
            <a:srgbClr val="CBB38E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 flipH="1">
            <a:off x="7416577" y="505380"/>
            <a:ext cx="1826468" cy="1292365"/>
            <a:chOff x="1980800" y="2420125"/>
            <a:chExt cx="1358575" cy="878025"/>
          </a:xfrm>
        </p:grpSpPr>
        <p:sp>
          <p:nvSpPr>
            <p:cNvPr id="57" name="Google Shape;57;p6"/>
            <p:cNvSpPr/>
            <p:nvPr/>
          </p:nvSpPr>
          <p:spPr>
            <a:xfrm>
              <a:off x="2399450" y="3049875"/>
              <a:ext cx="939925" cy="248275"/>
            </a:xfrm>
            <a:custGeom>
              <a:rect b="b" l="l" r="r" t="t"/>
              <a:pathLst>
                <a:path extrusionOk="0" h="9931" w="37597">
                  <a:moveTo>
                    <a:pt x="15085" y="0"/>
                  </a:moveTo>
                  <a:cubicBezTo>
                    <a:pt x="11020" y="0"/>
                    <a:pt x="6964" y="145"/>
                    <a:pt x="2939" y="484"/>
                  </a:cubicBezTo>
                  <a:cubicBezTo>
                    <a:pt x="2385" y="595"/>
                    <a:pt x="1830" y="650"/>
                    <a:pt x="1276" y="872"/>
                  </a:cubicBezTo>
                  <a:cubicBezTo>
                    <a:pt x="721" y="1039"/>
                    <a:pt x="278" y="1482"/>
                    <a:pt x="167" y="2037"/>
                  </a:cubicBezTo>
                  <a:cubicBezTo>
                    <a:pt x="0" y="2813"/>
                    <a:pt x="499" y="3478"/>
                    <a:pt x="1109" y="3922"/>
                  </a:cubicBezTo>
                  <a:cubicBezTo>
                    <a:pt x="1775" y="4310"/>
                    <a:pt x="2496" y="4366"/>
                    <a:pt x="3272" y="4477"/>
                  </a:cubicBezTo>
                  <a:cubicBezTo>
                    <a:pt x="5102" y="4643"/>
                    <a:pt x="6821" y="4643"/>
                    <a:pt x="8595" y="4754"/>
                  </a:cubicBezTo>
                  <a:cubicBezTo>
                    <a:pt x="8984" y="4754"/>
                    <a:pt x="9372" y="4809"/>
                    <a:pt x="9593" y="5087"/>
                  </a:cubicBezTo>
                  <a:cubicBezTo>
                    <a:pt x="9704" y="5253"/>
                    <a:pt x="9815" y="5419"/>
                    <a:pt x="9815" y="5641"/>
                  </a:cubicBezTo>
                  <a:cubicBezTo>
                    <a:pt x="9749" y="6440"/>
                    <a:pt x="9003" y="6599"/>
                    <a:pt x="8238" y="6599"/>
                  </a:cubicBezTo>
                  <a:cubicBezTo>
                    <a:pt x="7728" y="6599"/>
                    <a:pt x="7209" y="6528"/>
                    <a:pt x="6876" y="6528"/>
                  </a:cubicBezTo>
                  <a:cubicBezTo>
                    <a:pt x="6211" y="6528"/>
                    <a:pt x="5379" y="6805"/>
                    <a:pt x="5157" y="7526"/>
                  </a:cubicBezTo>
                  <a:cubicBezTo>
                    <a:pt x="4936" y="8136"/>
                    <a:pt x="5379" y="8746"/>
                    <a:pt x="5934" y="9134"/>
                  </a:cubicBezTo>
                  <a:cubicBezTo>
                    <a:pt x="6488" y="9467"/>
                    <a:pt x="7154" y="9467"/>
                    <a:pt x="7764" y="9523"/>
                  </a:cubicBezTo>
                  <a:cubicBezTo>
                    <a:pt x="12212" y="9835"/>
                    <a:pt x="16683" y="9930"/>
                    <a:pt x="21134" y="9930"/>
                  </a:cubicBezTo>
                  <a:cubicBezTo>
                    <a:pt x="23785" y="9930"/>
                    <a:pt x="26429" y="9897"/>
                    <a:pt x="29057" y="9855"/>
                  </a:cubicBezTo>
                  <a:cubicBezTo>
                    <a:pt x="30055" y="9800"/>
                    <a:pt x="30998" y="9800"/>
                    <a:pt x="31885" y="9523"/>
                  </a:cubicBezTo>
                  <a:cubicBezTo>
                    <a:pt x="32606" y="9301"/>
                    <a:pt x="33493" y="8746"/>
                    <a:pt x="33548" y="7915"/>
                  </a:cubicBezTo>
                  <a:cubicBezTo>
                    <a:pt x="33659" y="7249"/>
                    <a:pt x="33271" y="6417"/>
                    <a:pt x="32661" y="6085"/>
                  </a:cubicBezTo>
                  <a:cubicBezTo>
                    <a:pt x="32162" y="5807"/>
                    <a:pt x="31552" y="5807"/>
                    <a:pt x="30998" y="5807"/>
                  </a:cubicBezTo>
                  <a:cubicBezTo>
                    <a:pt x="30776" y="5807"/>
                    <a:pt x="30499" y="5807"/>
                    <a:pt x="30332" y="5641"/>
                  </a:cubicBezTo>
                  <a:cubicBezTo>
                    <a:pt x="30110" y="5530"/>
                    <a:pt x="29889" y="5308"/>
                    <a:pt x="29889" y="5087"/>
                  </a:cubicBezTo>
                  <a:cubicBezTo>
                    <a:pt x="29833" y="4754"/>
                    <a:pt x="30110" y="4477"/>
                    <a:pt x="30388" y="4310"/>
                  </a:cubicBezTo>
                  <a:cubicBezTo>
                    <a:pt x="30665" y="4199"/>
                    <a:pt x="30998" y="4199"/>
                    <a:pt x="31330" y="4199"/>
                  </a:cubicBezTo>
                  <a:lnTo>
                    <a:pt x="33937" y="4199"/>
                  </a:lnTo>
                  <a:cubicBezTo>
                    <a:pt x="34242" y="4199"/>
                    <a:pt x="34574" y="4213"/>
                    <a:pt x="34914" y="4213"/>
                  </a:cubicBezTo>
                  <a:cubicBezTo>
                    <a:pt x="35254" y="4213"/>
                    <a:pt x="35600" y="4199"/>
                    <a:pt x="35933" y="4144"/>
                  </a:cubicBezTo>
                  <a:cubicBezTo>
                    <a:pt x="36765" y="3922"/>
                    <a:pt x="37596" y="3312"/>
                    <a:pt x="37596" y="2369"/>
                  </a:cubicBezTo>
                  <a:cubicBezTo>
                    <a:pt x="37596" y="1649"/>
                    <a:pt x="36986" y="928"/>
                    <a:pt x="36266" y="650"/>
                  </a:cubicBezTo>
                  <a:cubicBezTo>
                    <a:pt x="35600" y="373"/>
                    <a:pt x="34768" y="373"/>
                    <a:pt x="33992" y="373"/>
                  </a:cubicBezTo>
                  <a:cubicBezTo>
                    <a:pt x="32365" y="373"/>
                    <a:pt x="30764" y="447"/>
                    <a:pt x="29153" y="447"/>
                  </a:cubicBezTo>
                  <a:cubicBezTo>
                    <a:pt x="28348" y="447"/>
                    <a:pt x="27541" y="429"/>
                    <a:pt x="26728" y="373"/>
                  </a:cubicBezTo>
                  <a:cubicBezTo>
                    <a:pt x="24898" y="262"/>
                    <a:pt x="23068" y="151"/>
                    <a:pt x="21183" y="96"/>
                  </a:cubicBezTo>
                  <a:cubicBezTo>
                    <a:pt x="20406" y="96"/>
                    <a:pt x="19630" y="40"/>
                    <a:pt x="18854" y="40"/>
                  </a:cubicBezTo>
                  <a:cubicBezTo>
                    <a:pt x="17597" y="14"/>
                    <a:pt x="16341" y="0"/>
                    <a:pt x="15085" y="0"/>
                  </a:cubicBezTo>
                  <a:close/>
                </a:path>
              </a:pathLst>
            </a:custGeom>
            <a:solidFill>
              <a:srgbClr val="CBB38E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980800" y="2420125"/>
              <a:ext cx="981500" cy="512600"/>
            </a:xfrm>
            <a:custGeom>
              <a:rect b="b" l="l" r="r" t="t"/>
              <a:pathLst>
                <a:path extrusionOk="0" h="20504" w="39260">
                  <a:moveTo>
                    <a:pt x="0" y="0"/>
                  </a:moveTo>
                  <a:lnTo>
                    <a:pt x="0" y="20351"/>
                  </a:lnTo>
                  <a:cubicBezTo>
                    <a:pt x="1553" y="20351"/>
                    <a:pt x="3050" y="20351"/>
                    <a:pt x="4603" y="20462"/>
                  </a:cubicBezTo>
                  <a:cubicBezTo>
                    <a:pt x="6904" y="20489"/>
                    <a:pt x="9205" y="20503"/>
                    <a:pt x="11506" y="20503"/>
                  </a:cubicBezTo>
                  <a:cubicBezTo>
                    <a:pt x="13808" y="20503"/>
                    <a:pt x="16109" y="20489"/>
                    <a:pt x="18410" y="20462"/>
                  </a:cubicBezTo>
                  <a:cubicBezTo>
                    <a:pt x="22735" y="20295"/>
                    <a:pt x="27116" y="20462"/>
                    <a:pt x="31386" y="20240"/>
                  </a:cubicBezTo>
                  <a:cubicBezTo>
                    <a:pt x="32439" y="20184"/>
                    <a:pt x="33604" y="20018"/>
                    <a:pt x="34103" y="19131"/>
                  </a:cubicBezTo>
                  <a:cubicBezTo>
                    <a:pt x="34380" y="18576"/>
                    <a:pt x="34324" y="17800"/>
                    <a:pt x="33881" y="17245"/>
                  </a:cubicBezTo>
                  <a:cubicBezTo>
                    <a:pt x="33493" y="16691"/>
                    <a:pt x="32938" y="16358"/>
                    <a:pt x="32217" y="16192"/>
                  </a:cubicBezTo>
                  <a:cubicBezTo>
                    <a:pt x="31829" y="16136"/>
                    <a:pt x="31386" y="16081"/>
                    <a:pt x="31053" y="15915"/>
                  </a:cubicBezTo>
                  <a:cubicBezTo>
                    <a:pt x="30720" y="15804"/>
                    <a:pt x="30277" y="15471"/>
                    <a:pt x="30221" y="15083"/>
                  </a:cubicBezTo>
                  <a:cubicBezTo>
                    <a:pt x="30055" y="14251"/>
                    <a:pt x="31219" y="14196"/>
                    <a:pt x="31774" y="14196"/>
                  </a:cubicBezTo>
                  <a:cubicBezTo>
                    <a:pt x="32772" y="14196"/>
                    <a:pt x="33825" y="14140"/>
                    <a:pt x="34879" y="14140"/>
                  </a:cubicBezTo>
                  <a:cubicBezTo>
                    <a:pt x="36432" y="14085"/>
                    <a:pt x="38483" y="13697"/>
                    <a:pt x="38871" y="12199"/>
                  </a:cubicBezTo>
                  <a:cubicBezTo>
                    <a:pt x="39260" y="11090"/>
                    <a:pt x="38594" y="10037"/>
                    <a:pt x="37873" y="9427"/>
                  </a:cubicBezTo>
                  <a:cubicBezTo>
                    <a:pt x="36653" y="8595"/>
                    <a:pt x="35212" y="8429"/>
                    <a:pt x="33770" y="8318"/>
                  </a:cubicBezTo>
                  <a:cubicBezTo>
                    <a:pt x="30110" y="8041"/>
                    <a:pt x="26395" y="7819"/>
                    <a:pt x="22735" y="7597"/>
                  </a:cubicBezTo>
                  <a:cubicBezTo>
                    <a:pt x="19186" y="7486"/>
                    <a:pt x="15637" y="7542"/>
                    <a:pt x="12144" y="7320"/>
                  </a:cubicBezTo>
                  <a:cubicBezTo>
                    <a:pt x="11645" y="7320"/>
                    <a:pt x="11035" y="7209"/>
                    <a:pt x="10758" y="6876"/>
                  </a:cubicBezTo>
                  <a:cubicBezTo>
                    <a:pt x="10536" y="6654"/>
                    <a:pt x="10480" y="6377"/>
                    <a:pt x="10480" y="6100"/>
                  </a:cubicBezTo>
                  <a:cubicBezTo>
                    <a:pt x="10550" y="4913"/>
                    <a:pt x="11719" y="4693"/>
                    <a:pt x="12866" y="4693"/>
                  </a:cubicBezTo>
                  <a:cubicBezTo>
                    <a:pt x="13541" y="4693"/>
                    <a:pt x="14208" y="4769"/>
                    <a:pt x="14639" y="4769"/>
                  </a:cubicBezTo>
                  <a:cubicBezTo>
                    <a:pt x="15637" y="4769"/>
                    <a:pt x="16857" y="4381"/>
                    <a:pt x="17135" y="3383"/>
                  </a:cubicBezTo>
                  <a:cubicBezTo>
                    <a:pt x="17412" y="2495"/>
                    <a:pt x="16746" y="1608"/>
                    <a:pt x="16026" y="1109"/>
                  </a:cubicBezTo>
                  <a:cubicBezTo>
                    <a:pt x="15249" y="610"/>
                    <a:pt x="14251" y="555"/>
                    <a:pt x="13364" y="499"/>
                  </a:cubicBezTo>
                  <a:cubicBezTo>
                    <a:pt x="8928" y="222"/>
                    <a:pt x="4492" y="56"/>
                    <a:pt x="0" y="0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6"/>
          <p:cNvGrpSpPr/>
          <p:nvPr/>
        </p:nvGrpSpPr>
        <p:grpSpPr>
          <a:xfrm flipH="1">
            <a:off x="98901" y="83100"/>
            <a:ext cx="1958791" cy="2136941"/>
            <a:chOff x="4142000" y="2111475"/>
            <a:chExt cx="1457000" cy="1451825"/>
          </a:xfrm>
        </p:grpSpPr>
        <p:sp>
          <p:nvSpPr>
            <p:cNvPr id="60" name="Google Shape;60;p6"/>
            <p:cNvSpPr/>
            <p:nvPr/>
          </p:nvSpPr>
          <p:spPr>
            <a:xfrm>
              <a:off x="4233500" y="3156575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CBB38E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738950" y="571500"/>
            <a:ext cx="3833100" cy="15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7"/>
          <p:cNvSpPr txBox="1"/>
          <p:nvPr>
            <p:ph idx="1" type="subTitle"/>
          </p:nvPr>
        </p:nvSpPr>
        <p:spPr>
          <a:xfrm>
            <a:off x="726400" y="1751150"/>
            <a:ext cx="3833100" cy="28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-1050" y="2268627"/>
            <a:ext cx="11615757" cy="5792369"/>
          </a:xfrm>
          <a:custGeom>
            <a:rect b="b" l="l" r="r" t="t"/>
            <a:pathLst>
              <a:path extrusionOk="0" h="141174" w="283104">
                <a:moveTo>
                  <a:pt x="0" y="1"/>
                </a:moveTo>
                <a:lnTo>
                  <a:pt x="0" y="141173"/>
                </a:lnTo>
                <a:lnTo>
                  <a:pt x="283103" y="141173"/>
                </a:lnTo>
                <a:lnTo>
                  <a:pt x="283103" y="36296"/>
                </a:lnTo>
                <a:cubicBezTo>
                  <a:pt x="282226" y="36128"/>
                  <a:pt x="281302" y="36077"/>
                  <a:pt x="280395" y="36077"/>
                </a:cubicBezTo>
                <a:cubicBezTo>
                  <a:pt x="279662" y="36077"/>
                  <a:pt x="278940" y="36111"/>
                  <a:pt x="278264" y="36144"/>
                </a:cubicBezTo>
                <a:cubicBezTo>
                  <a:pt x="273878" y="36447"/>
                  <a:pt x="269568" y="36598"/>
                  <a:pt x="265334" y="36901"/>
                </a:cubicBezTo>
                <a:cubicBezTo>
                  <a:pt x="263953" y="36991"/>
                  <a:pt x="262537" y="37069"/>
                  <a:pt x="261118" y="37069"/>
                </a:cubicBezTo>
                <a:cubicBezTo>
                  <a:pt x="258962" y="37069"/>
                  <a:pt x="256800" y="36888"/>
                  <a:pt x="254748" y="36296"/>
                </a:cubicBezTo>
                <a:cubicBezTo>
                  <a:pt x="252579" y="35573"/>
                  <a:pt x="250314" y="34370"/>
                  <a:pt x="248144" y="34370"/>
                </a:cubicBezTo>
                <a:cubicBezTo>
                  <a:pt x="247591" y="34370"/>
                  <a:pt x="247043" y="34448"/>
                  <a:pt x="246506" y="34632"/>
                </a:cubicBezTo>
                <a:cubicBezTo>
                  <a:pt x="245447" y="34935"/>
                  <a:pt x="244615" y="35615"/>
                  <a:pt x="243784" y="36144"/>
                </a:cubicBezTo>
                <a:cubicBezTo>
                  <a:pt x="242459" y="36895"/>
                  <a:pt x="236653" y="38135"/>
                  <a:pt x="232123" y="38135"/>
                </a:cubicBezTo>
                <a:cubicBezTo>
                  <a:pt x="228892" y="38135"/>
                  <a:pt x="226310" y="37504"/>
                  <a:pt x="226468" y="35615"/>
                </a:cubicBezTo>
                <a:lnTo>
                  <a:pt x="226468" y="35615"/>
                </a:lnTo>
                <a:cubicBezTo>
                  <a:pt x="223921" y="35947"/>
                  <a:pt x="221294" y="36158"/>
                  <a:pt x="218675" y="36158"/>
                </a:cubicBezTo>
                <a:cubicBezTo>
                  <a:pt x="217716" y="36158"/>
                  <a:pt x="216758" y="36130"/>
                  <a:pt x="215806" y="36069"/>
                </a:cubicBezTo>
                <a:cubicBezTo>
                  <a:pt x="215201" y="36069"/>
                  <a:pt x="214672" y="35993"/>
                  <a:pt x="214294" y="35615"/>
                </a:cubicBezTo>
                <a:cubicBezTo>
                  <a:pt x="213991" y="35313"/>
                  <a:pt x="213991" y="34859"/>
                  <a:pt x="213916" y="34481"/>
                </a:cubicBezTo>
                <a:cubicBezTo>
                  <a:pt x="213537" y="31305"/>
                  <a:pt x="214294" y="19434"/>
                  <a:pt x="214596" y="16409"/>
                </a:cubicBezTo>
                <a:cubicBezTo>
                  <a:pt x="211647" y="16182"/>
                  <a:pt x="208774" y="16106"/>
                  <a:pt x="205900" y="15955"/>
                </a:cubicBezTo>
                <a:lnTo>
                  <a:pt x="205900" y="18451"/>
                </a:lnTo>
                <a:cubicBezTo>
                  <a:pt x="205725" y="18490"/>
                  <a:pt x="205544" y="18509"/>
                  <a:pt x="205362" y="18509"/>
                </a:cubicBezTo>
                <a:cubicBezTo>
                  <a:pt x="204839" y="18509"/>
                  <a:pt x="204307" y="18353"/>
                  <a:pt x="203859" y="18072"/>
                </a:cubicBezTo>
                <a:lnTo>
                  <a:pt x="203859" y="15653"/>
                </a:lnTo>
                <a:cubicBezTo>
                  <a:pt x="200078" y="16333"/>
                  <a:pt x="196297" y="16711"/>
                  <a:pt x="192441" y="16787"/>
                </a:cubicBezTo>
                <a:cubicBezTo>
                  <a:pt x="192290" y="17241"/>
                  <a:pt x="192063" y="17770"/>
                  <a:pt x="191760" y="18299"/>
                </a:cubicBezTo>
                <a:cubicBezTo>
                  <a:pt x="191514" y="18222"/>
                  <a:pt x="191267" y="18189"/>
                  <a:pt x="191021" y="18189"/>
                </a:cubicBezTo>
                <a:cubicBezTo>
                  <a:pt x="190057" y="18189"/>
                  <a:pt x="189094" y="18694"/>
                  <a:pt x="188131" y="19055"/>
                </a:cubicBezTo>
                <a:cubicBezTo>
                  <a:pt x="186518" y="19660"/>
                  <a:pt x="184804" y="19996"/>
                  <a:pt x="183123" y="19996"/>
                </a:cubicBezTo>
                <a:cubicBezTo>
                  <a:pt x="182283" y="19996"/>
                  <a:pt x="181451" y="19912"/>
                  <a:pt x="180645" y="19736"/>
                </a:cubicBezTo>
                <a:lnTo>
                  <a:pt x="180645" y="19736"/>
                </a:lnTo>
                <a:cubicBezTo>
                  <a:pt x="180720" y="21400"/>
                  <a:pt x="180947" y="32515"/>
                  <a:pt x="181023" y="34254"/>
                </a:cubicBezTo>
                <a:lnTo>
                  <a:pt x="177620" y="34254"/>
                </a:lnTo>
                <a:lnTo>
                  <a:pt x="177620" y="37657"/>
                </a:lnTo>
                <a:cubicBezTo>
                  <a:pt x="177620" y="39018"/>
                  <a:pt x="167337" y="41211"/>
                  <a:pt x="165295" y="41286"/>
                </a:cubicBezTo>
                <a:cubicBezTo>
                  <a:pt x="164247" y="41343"/>
                  <a:pt x="163188" y="41368"/>
                  <a:pt x="162122" y="41368"/>
                </a:cubicBezTo>
                <a:cubicBezTo>
                  <a:pt x="156113" y="41368"/>
                  <a:pt x="149868" y="40594"/>
                  <a:pt x="143896" y="40530"/>
                </a:cubicBezTo>
                <a:cubicBezTo>
                  <a:pt x="142988" y="40530"/>
                  <a:pt x="142157" y="40530"/>
                  <a:pt x="141325" y="40908"/>
                </a:cubicBezTo>
                <a:cubicBezTo>
                  <a:pt x="140569" y="41286"/>
                  <a:pt x="139964" y="41967"/>
                  <a:pt x="139359" y="42496"/>
                </a:cubicBezTo>
                <a:cubicBezTo>
                  <a:pt x="137640" y="43846"/>
                  <a:pt x="134989" y="44312"/>
                  <a:pt x="131978" y="44312"/>
                </a:cubicBezTo>
                <a:cubicBezTo>
                  <a:pt x="125713" y="44312"/>
                  <a:pt x="117888" y="42298"/>
                  <a:pt x="113650" y="42042"/>
                </a:cubicBezTo>
                <a:cubicBezTo>
                  <a:pt x="113045" y="42042"/>
                  <a:pt x="112364" y="41967"/>
                  <a:pt x="111911" y="41589"/>
                </a:cubicBezTo>
                <a:cubicBezTo>
                  <a:pt x="111230" y="41059"/>
                  <a:pt x="111154" y="40228"/>
                  <a:pt x="110776" y="39547"/>
                </a:cubicBezTo>
                <a:cubicBezTo>
                  <a:pt x="109726" y="37723"/>
                  <a:pt x="107505" y="37313"/>
                  <a:pt x="105234" y="37313"/>
                </a:cubicBezTo>
                <a:cubicBezTo>
                  <a:pt x="104397" y="37313"/>
                  <a:pt x="103555" y="37369"/>
                  <a:pt x="102761" y="37430"/>
                </a:cubicBezTo>
                <a:cubicBezTo>
                  <a:pt x="102005" y="37430"/>
                  <a:pt x="101249" y="37430"/>
                  <a:pt x="100493" y="37052"/>
                </a:cubicBezTo>
                <a:cubicBezTo>
                  <a:pt x="99737" y="36674"/>
                  <a:pt x="99283" y="35766"/>
                  <a:pt x="98602" y="35313"/>
                </a:cubicBezTo>
                <a:cubicBezTo>
                  <a:pt x="97241" y="34405"/>
                  <a:pt x="95502" y="34557"/>
                  <a:pt x="93839" y="34405"/>
                </a:cubicBezTo>
                <a:cubicBezTo>
                  <a:pt x="92251" y="34178"/>
                  <a:pt x="90360" y="32969"/>
                  <a:pt x="90814" y="31381"/>
                </a:cubicBezTo>
                <a:lnTo>
                  <a:pt x="81891" y="31381"/>
                </a:lnTo>
                <a:cubicBezTo>
                  <a:pt x="81967" y="30246"/>
                  <a:pt x="80984" y="29112"/>
                  <a:pt x="79850" y="28734"/>
                </a:cubicBezTo>
                <a:cubicBezTo>
                  <a:pt x="79241" y="28531"/>
                  <a:pt x="78610" y="28459"/>
                  <a:pt x="77982" y="28459"/>
                </a:cubicBezTo>
                <a:cubicBezTo>
                  <a:pt x="77439" y="28459"/>
                  <a:pt x="76897" y="28513"/>
                  <a:pt x="76371" y="28583"/>
                </a:cubicBezTo>
                <a:cubicBezTo>
                  <a:pt x="75842" y="27373"/>
                  <a:pt x="75162" y="26239"/>
                  <a:pt x="74557" y="25029"/>
                </a:cubicBezTo>
                <a:lnTo>
                  <a:pt x="71456" y="25332"/>
                </a:lnTo>
                <a:cubicBezTo>
                  <a:pt x="70655" y="26789"/>
                  <a:pt x="69010" y="27755"/>
                  <a:pt x="67334" y="27755"/>
                </a:cubicBezTo>
                <a:cubicBezTo>
                  <a:pt x="67272" y="27755"/>
                  <a:pt x="67209" y="27754"/>
                  <a:pt x="67146" y="27751"/>
                </a:cubicBezTo>
                <a:lnTo>
                  <a:pt x="67146" y="27751"/>
                </a:lnTo>
                <a:cubicBezTo>
                  <a:pt x="67371" y="33454"/>
                  <a:pt x="63055" y="38263"/>
                  <a:pt x="57447" y="38263"/>
                </a:cubicBezTo>
                <a:cubicBezTo>
                  <a:pt x="57404" y="38263"/>
                  <a:pt x="57360" y="38262"/>
                  <a:pt x="57316" y="38262"/>
                </a:cubicBezTo>
                <a:cubicBezTo>
                  <a:pt x="53762" y="38262"/>
                  <a:pt x="50360" y="38186"/>
                  <a:pt x="46881" y="38186"/>
                </a:cubicBezTo>
                <a:cubicBezTo>
                  <a:pt x="46201" y="38186"/>
                  <a:pt x="45596" y="38186"/>
                  <a:pt x="44915" y="37884"/>
                </a:cubicBezTo>
                <a:cubicBezTo>
                  <a:pt x="44235" y="37657"/>
                  <a:pt x="43706" y="37203"/>
                  <a:pt x="43101" y="36825"/>
                </a:cubicBezTo>
                <a:cubicBezTo>
                  <a:pt x="41707" y="35910"/>
                  <a:pt x="40112" y="35635"/>
                  <a:pt x="38456" y="35635"/>
                </a:cubicBezTo>
                <a:cubicBezTo>
                  <a:pt x="35961" y="35635"/>
                  <a:pt x="33327" y="36259"/>
                  <a:pt x="31028" y="36259"/>
                </a:cubicBezTo>
                <a:cubicBezTo>
                  <a:pt x="29554" y="36259"/>
                  <a:pt x="28218" y="36003"/>
                  <a:pt x="27146" y="35161"/>
                </a:cubicBezTo>
                <a:cubicBezTo>
                  <a:pt x="26163" y="34405"/>
                  <a:pt x="25936" y="33044"/>
                  <a:pt x="25785" y="31834"/>
                </a:cubicBezTo>
                <a:cubicBezTo>
                  <a:pt x="25407" y="28961"/>
                  <a:pt x="25029" y="23668"/>
                  <a:pt x="24651" y="20870"/>
                </a:cubicBezTo>
                <a:cubicBezTo>
                  <a:pt x="24651" y="20492"/>
                  <a:pt x="24575" y="20114"/>
                  <a:pt x="24272" y="19887"/>
                </a:cubicBezTo>
                <a:cubicBezTo>
                  <a:pt x="24136" y="19751"/>
                  <a:pt x="23891" y="19724"/>
                  <a:pt x="23619" y="19724"/>
                </a:cubicBezTo>
                <a:cubicBezTo>
                  <a:pt x="23438" y="19724"/>
                  <a:pt x="23244" y="19736"/>
                  <a:pt x="23063" y="19736"/>
                </a:cubicBezTo>
                <a:cubicBezTo>
                  <a:pt x="23027" y="19737"/>
                  <a:pt x="22991" y="19738"/>
                  <a:pt x="22956" y="19738"/>
                </a:cubicBezTo>
                <a:cubicBezTo>
                  <a:pt x="20735" y="19738"/>
                  <a:pt x="18911" y="17433"/>
                  <a:pt x="19358" y="15275"/>
                </a:cubicBezTo>
                <a:lnTo>
                  <a:pt x="19358" y="15275"/>
                </a:lnTo>
                <a:cubicBezTo>
                  <a:pt x="18480" y="15400"/>
                  <a:pt x="17597" y="15462"/>
                  <a:pt x="16715" y="15462"/>
                </a:cubicBezTo>
                <a:cubicBezTo>
                  <a:pt x="14403" y="15462"/>
                  <a:pt x="12095" y="15037"/>
                  <a:pt x="9906" y="14216"/>
                </a:cubicBezTo>
                <a:cubicBezTo>
                  <a:pt x="9830" y="12704"/>
                  <a:pt x="9754" y="11343"/>
                  <a:pt x="9754" y="9830"/>
                </a:cubicBezTo>
                <a:cubicBezTo>
                  <a:pt x="9387" y="9888"/>
                  <a:pt x="9015" y="9917"/>
                  <a:pt x="8644" y="9917"/>
                </a:cubicBezTo>
                <a:cubicBezTo>
                  <a:pt x="7560" y="9917"/>
                  <a:pt x="6477" y="9676"/>
                  <a:pt x="5520" y="9226"/>
                </a:cubicBezTo>
                <a:lnTo>
                  <a:pt x="5520" y="1"/>
                </a:lnTo>
                <a:close/>
              </a:path>
            </a:pathLst>
          </a:custGeom>
          <a:solidFill>
            <a:srgbClr val="BE9D6D">
              <a:alpha val="1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4443823" y="6959"/>
            <a:ext cx="3903904" cy="1095980"/>
            <a:chOff x="2217466" y="2111475"/>
            <a:chExt cx="2987834" cy="838803"/>
          </a:xfrm>
        </p:grpSpPr>
        <p:sp>
          <p:nvSpPr>
            <p:cNvPr id="67" name="Google Shape;67;p7"/>
            <p:cNvSpPr/>
            <p:nvPr/>
          </p:nvSpPr>
          <p:spPr>
            <a:xfrm>
              <a:off x="2217466" y="2543553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CBB38E">
                <a:alpha val="27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7"/>
          <p:cNvGrpSpPr/>
          <p:nvPr/>
        </p:nvGrpSpPr>
        <p:grpSpPr>
          <a:xfrm flipH="1">
            <a:off x="-1057" y="3783322"/>
            <a:ext cx="9144205" cy="1511950"/>
            <a:chOff x="381775" y="2578148"/>
            <a:chExt cx="6858325" cy="1293481"/>
          </a:xfrm>
        </p:grpSpPr>
        <p:sp>
          <p:nvSpPr>
            <p:cNvPr id="70" name="Google Shape;70;p7"/>
            <p:cNvSpPr/>
            <p:nvPr/>
          </p:nvSpPr>
          <p:spPr>
            <a:xfrm>
              <a:off x="381775" y="2578148"/>
              <a:ext cx="6858325" cy="1142787"/>
            </a:xfrm>
            <a:custGeom>
              <a:rect b="b" l="l" r="r" t="t"/>
              <a:pathLst>
                <a:path extrusionOk="0" h="26371" w="274333">
                  <a:moveTo>
                    <a:pt x="21765" y="0"/>
                  </a:moveTo>
                  <a:cubicBezTo>
                    <a:pt x="12877" y="0"/>
                    <a:pt x="4115" y="1127"/>
                    <a:pt x="1" y="1418"/>
                  </a:cubicBezTo>
                  <a:lnTo>
                    <a:pt x="1" y="26371"/>
                  </a:lnTo>
                  <a:lnTo>
                    <a:pt x="274333" y="26371"/>
                  </a:lnTo>
                  <a:lnTo>
                    <a:pt x="274333" y="17675"/>
                  </a:lnTo>
                  <a:lnTo>
                    <a:pt x="216034" y="13138"/>
                  </a:lnTo>
                  <a:lnTo>
                    <a:pt x="126203" y="13138"/>
                  </a:lnTo>
                  <a:cubicBezTo>
                    <a:pt x="120758" y="13138"/>
                    <a:pt x="97847" y="12684"/>
                    <a:pt x="82951" y="11701"/>
                  </a:cubicBezTo>
                  <a:cubicBezTo>
                    <a:pt x="67979" y="10794"/>
                    <a:pt x="47865" y="4367"/>
                    <a:pt x="36069" y="1418"/>
                  </a:cubicBezTo>
                  <a:cubicBezTo>
                    <a:pt x="31797" y="357"/>
                    <a:pt x="26761" y="0"/>
                    <a:pt x="21765" y="0"/>
                  </a:cubicBezTo>
                  <a:close/>
                </a:path>
              </a:pathLst>
            </a:custGeom>
            <a:solidFill>
              <a:srgbClr val="CBB38E">
                <a:alpha val="45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381775" y="3195279"/>
              <a:ext cx="6858325" cy="676350"/>
            </a:xfrm>
            <a:custGeom>
              <a:rect b="b" l="l" r="r" t="t"/>
              <a:pathLst>
                <a:path extrusionOk="0" h="27054" w="274333">
                  <a:moveTo>
                    <a:pt x="210892" y="1"/>
                  </a:moveTo>
                  <a:cubicBezTo>
                    <a:pt x="202902" y="1"/>
                    <a:pt x="195895" y="34"/>
                    <a:pt x="191685" y="135"/>
                  </a:cubicBezTo>
                  <a:cubicBezTo>
                    <a:pt x="179133" y="362"/>
                    <a:pt x="141779" y="1194"/>
                    <a:pt x="121061" y="1647"/>
                  </a:cubicBezTo>
                  <a:cubicBezTo>
                    <a:pt x="104085" y="1958"/>
                    <a:pt x="83480" y="4826"/>
                    <a:pt x="66938" y="4826"/>
                  </a:cubicBezTo>
                  <a:cubicBezTo>
                    <a:pt x="63364" y="4826"/>
                    <a:pt x="59980" y="4692"/>
                    <a:pt x="56863" y="4369"/>
                  </a:cubicBezTo>
                  <a:cubicBezTo>
                    <a:pt x="54649" y="4151"/>
                    <a:pt x="52252" y="4055"/>
                    <a:pt x="49733" y="4055"/>
                  </a:cubicBezTo>
                  <a:cubicBezTo>
                    <a:pt x="32211" y="4055"/>
                    <a:pt x="8794" y="8680"/>
                    <a:pt x="1" y="8680"/>
                  </a:cubicBezTo>
                  <a:lnTo>
                    <a:pt x="1" y="27054"/>
                  </a:lnTo>
                  <a:lnTo>
                    <a:pt x="274333" y="27054"/>
                  </a:lnTo>
                  <a:lnTo>
                    <a:pt x="274333" y="7470"/>
                  </a:lnTo>
                  <a:cubicBezTo>
                    <a:pt x="274333" y="7470"/>
                    <a:pt x="270098" y="135"/>
                    <a:pt x="256110" y="135"/>
                  </a:cubicBezTo>
                  <a:cubicBezTo>
                    <a:pt x="246784" y="135"/>
                    <a:pt x="226872" y="1"/>
                    <a:pt x="210892" y="1"/>
                  </a:cubicBezTo>
                  <a:close/>
                </a:path>
              </a:pathLst>
            </a:custGeom>
            <a:solidFill>
              <a:srgbClr val="BE9D6D">
                <a:alpha val="36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7"/>
          <p:cNvSpPr/>
          <p:nvPr/>
        </p:nvSpPr>
        <p:spPr>
          <a:xfrm>
            <a:off x="4443821" y="2480199"/>
            <a:ext cx="825513" cy="1511903"/>
          </a:xfrm>
          <a:custGeom>
            <a:rect b="b" l="l" r="r" t="t"/>
            <a:pathLst>
              <a:path extrusionOk="0" h="58369" w="31870">
                <a:moveTo>
                  <a:pt x="10635" y="0"/>
                </a:moveTo>
                <a:cubicBezTo>
                  <a:pt x="10129" y="0"/>
                  <a:pt x="9525" y="191"/>
                  <a:pt x="8807" y="599"/>
                </a:cubicBezTo>
                <a:cubicBezTo>
                  <a:pt x="3892" y="3396"/>
                  <a:pt x="6690" y="8236"/>
                  <a:pt x="8051" y="13756"/>
                </a:cubicBezTo>
                <a:cubicBezTo>
                  <a:pt x="7723" y="13856"/>
                  <a:pt x="7337" y="13932"/>
                  <a:pt x="6947" y="13932"/>
                </a:cubicBezTo>
                <a:cubicBezTo>
                  <a:pt x="6169" y="13932"/>
                  <a:pt x="5379" y="13630"/>
                  <a:pt x="5026" y="12621"/>
                </a:cubicBezTo>
                <a:cubicBezTo>
                  <a:pt x="4502" y="11290"/>
                  <a:pt x="2923" y="10304"/>
                  <a:pt x="1748" y="10304"/>
                </a:cubicBezTo>
                <a:cubicBezTo>
                  <a:pt x="720" y="10304"/>
                  <a:pt x="0" y="11059"/>
                  <a:pt x="565" y="12999"/>
                </a:cubicBezTo>
                <a:cubicBezTo>
                  <a:pt x="1347" y="15848"/>
                  <a:pt x="2954" y="17211"/>
                  <a:pt x="5508" y="17211"/>
                </a:cubicBezTo>
                <a:cubicBezTo>
                  <a:pt x="6412" y="17211"/>
                  <a:pt x="7434" y="17040"/>
                  <a:pt x="8580" y="16705"/>
                </a:cubicBezTo>
                <a:cubicBezTo>
                  <a:pt x="8580" y="17083"/>
                  <a:pt x="8731" y="17461"/>
                  <a:pt x="8731" y="17839"/>
                </a:cubicBezTo>
                <a:cubicBezTo>
                  <a:pt x="8731" y="21090"/>
                  <a:pt x="8504" y="24342"/>
                  <a:pt x="8580" y="27064"/>
                </a:cubicBezTo>
                <a:cubicBezTo>
                  <a:pt x="7975" y="26913"/>
                  <a:pt x="7219" y="26534"/>
                  <a:pt x="7219" y="25476"/>
                </a:cubicBezTo>
                <a:cubicBezTo>
                  <a:pt x="7125" y="24117"/>
                  <a:pt x="5783" y="22701"/>
                  <a:pt x="4740" y="22701"/>
                </a:cubicBezTo>
                <a:cubicBezTo>
                  <a:pt x="4099" y="22701"/>
                  <a:pt x="3571" y="23235"/>
                  <a:pt x="3514" y="24644"/>
                </a:cubicBezTo>
                <a:cubicBezTo>
                  <a:pt x="3438" y="27896"/>
                  <a:pt x="5026" y="29559"/>
                  <a:pt x="8807" y="29710"/>
                </a:cubicBezTo>
                <a:cubicBezTo>
                  <a:pt x="8958" y="31525"/>
                  <a:pt x="9487" y="33037"/>
                  <a:pt x="10395" y="33793"/>
                </a:cubicBezTo>
                <a:cubicBezTo>
                  <a:pt x="11756" y="35003"/>
                  <a:pt x="13495" y="35381"/>
                  <a:pt x="14780" y="35381"/>
                </a:cubicBezTo>
                <a:cubicBezTo>
                  <a:pt x="15310" y="43699"/>
                  <a:pt x="16368" y="52092"/>
                  <a:pt x="16368" y="58368"/>
                </a:cubicBezTo>
                <a:lnTo>
                  <a:pt x="20074" y="58368"/>
                </a:lnTo>
                <a:lnTo>
                  <a:pt x="20074" y="42111"/>
                </a:lnTo>
                <a:cubicBezTo>
                  <a:pt x="20878" y="42235"/>
                  <a:pt x="21974" y="42346"/>
                  <a:pt x="23024" y="42346"/>
                </a:cubicBezTo>
                <a:cubicBezTo>
                  <a:pt x="24540" y="42346"/>
                  <a:pt x="25961" y="42114"/>
                  <a:pt x="26274" y="41355"/>
                </a:cubicBezTo>
                <a:cubicBezTo>
                  <a:pt x="27106" y="39465"/>
                  <a:pt x="29299" y="29937"/>
                  <a:pt x="25896" y="29257"/>
                </a:cubicBezTo>
                <a:cubicBezTo>
                  <a:pt x="25596" y="29190"/>
                  <a:pt x="25324" y="29159"/>
                  <a:pt x="25078" y="29159"/>
                </a:cubicBezTo>
                <a:cubicBezTo>
                  <a:pt x="22531" y="29159"/>
                  <a:pt x="22720" y="32521"/>
                  <a:pt x="22720" y="35003"/>
                </a:cubicBezTo>
                <a:cubicBezTo>
                  <a:pt x="22720" y="37499"/>
                  <a:pt x="23098" y="38784"/>
                  <a:pt x="20149" y="39162"/>
                </a:cubicBezTo>
                <a:cubicBezTo>
                  <a:pt x="20225" y="36062"/>
                  <a:pt x="20300" y="32584"/>
                  <a:pt x="20527" y="28879"/>
                </a:cubicBezTo>
                <a:cubicBezTo>
                  <a:pt x="21208" y="28803"/>
                  <a:pt x="22418" y="28425"/>
                  <a:pt x="24686" y="27517"/>
                </a:cubicBezTo>
                <a:cubicBezTo>
                  <a:pt x="26198" y="26988"/>
                  <a:pt x="27106" y="22981"/>
                  <a:pt x="27484" y="18292"/>
                </a:cubicBezTo>
                <a:cubicBezTo>
                  <a:pt x="30508" y="17914"/>
                  <a:pt x="31870" y="16326"/>
                  <a:pt x="31794" y="13302"/>
                </a:cubicBezTo>
                <a:cubicBezTo>
                  <a:pt x="31736" y="11892"/>
                  <a:pt x="31208" y="11358"/>
                  <a:pt x="30568" y="11358"/>
                </a:cubicBezTo>
                <a:cubicBezTo>
                  <a:pt x="29524" y="11358"/>
                  <a:pt x="28182" y="12775"/>
                  <a:pt x="28089" y="14134"/>
                </a:cubicBezTo>
                <a:cubicBezTo>
                  <a:pt x="28089" y="14587"/>
                  <a:pt x="27862" y="14965"/>
                  <a:pt x="27635" y="15268"/>
                </a:cubicBezTo>
                <a:cubicBezTo>
                  <a:pt x="27786" y="8387"/>
                  <a:pt x="26879" y="1052"/>
                  <a:pt x="24610" y="901"/>
                </a:cubicBezTo>
                <a:cubicBezTo>
                  <a:pt x="24545" y="895"/>
                  <a:pt x="24481" y="892"/>
                  <a:pt x="24418" y="892"/>
                </a:cubicBezTo>
                <a:cubicBezTo>
                  <a:pt x="20374" y="892"/>
                  <a:pt x="22728" y="12781"/>
                  <a:pt x="23249" y="18217"/>
                </a:cubicBezTo>
                <a:cubicBezTo>
                  <a:pt x="23703" y="23283"/>
                  <a:pt x="23476" y="24342"/>
                  <a:pt x="20527" y="24417"/>
                </a:cubicBezTo>
                <a:cubicBezTo>
                  <a:pt x="20905" y="14285"/>
                  <a:pt x="20830" y="4833"/>
                  <a:pt x="17881" y="4833"/>
                </a:cubicBezTo>
                <a:cubicBezTo>
                  <a:pt x="13268" y="4833"/>
                  <a:pt x="14402" y="16402"/>
                  <a:pt x="14402" y="27064"/>
                </a:cubicBezTo>
                <a:cubicBezTo>
                  <a:pt x="14402" y="28576"/>
                  <a:pt x="14402" y="30164"/>
                  <a:pt x="14478" y="31752"/>
                </a:cubicBezTo>
                <a:cubicBezTo>
                  <a:pt x="13041" y="31298"/>
                  <a:pt x="12739" y="29408"/>
                  <a:pt x="12739" y="21015"/>
                </a:cubicBezTo>
                <a:cubicBezTo>
                  <a:pt x="12739" y="10802"/>
                  <a:pt x="14448" y="0"/>
                  <a:pt x="10635" y="0"/>
                </a:cubicBezTo>
                <a:close/>
              </a:path>
            </a:pathLst>
          </a:custGeom>
          <a:solidFill>
            <a:srgbClr val="BE9D6D">
              <a:alpha val="1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8"/>
          <p:cNvGrpSpPr/>
          <p:nvPr/>
        </p:nvGrpSpPr>
        <p:grpSpPr>
          <a:xfrm>
            <a:off x="-52959" y="2143290"/>
            <a:ext cx="9273077" cy="3762067"/>
            <a:chOff x="230550" y="1707200"/>
            <a:chExt cx="7085175" cy="2914975"/>
          </a:xfrm>
        </p:grpSpPr>
        <p:sp>
          <p:nvSpPr>
            <p:cNvPr id="75" name="Google Shape;75;p8"/>
            <p:cNvSpPr/>
            <p:nvPr/>
          </p:nvSpPr>
          <p:spPr>
            <a:xfrm>
              <a:off x="236225" y="1888675"/>
              <a:ext cx="7079500" cy="2733500"/>
            </a:xfrm>
            <a:custGeom>
              <a:rect b="b" l="l" r="r" t="t"/>
              <a:pathLst>
                <a:path extrusionOk="0" h="109340" w="283180">
                  <a:moveTo>
                    <a:pt x="198415" y="0"/>
                  </a:moveTo>
                  <a:lnTo>
                    <a:pt x="198415" y="5142"/>
                  </a:lnTo>
                  <a:lnTo>
                    <a:pt x="192214" y="5142"/>
                  </a:lnTo>
                  <a:cubicBezTo>
                    <a:pt x="192214" y="3932"/>
                    <a:pt x="191987" y="2723"/>
                    <a:pt x="191609" y="1664"/>
                  </a:cubicBezTo>
                  <a:cubicBezTo>
                    <a:pt x="191042" y="1645"/>
                    <a:pt x="190466" y="1636"/>
                    <a:pt x="189884" y="1636"/>
                  </a:cubicBezTo>
                  <a:cubicBezTo>
                    <a:pt x="188141" y="1636"/>
                    <a:pt x="186354" y="1721"/>
                    <a:pt x="184653" y="1891"/>
                  </a:cubicBezTo>
                  <a:cubicBezTo>
                    <a:pt x="184955" y="6125"/>
                    <a:pt x="185258" y="10284"/>
                    <a:pt x="185560" y="14518"/>
                  </a:cubicBezTo>
                  <a:cubicBezTo>
                    <a:pt x="174067" y="14518"/>
                    <a:pt x="162573" y="14745"/>
                    <a:pt x="151155" y="14897"/>
                  </a:cubicBezTo>
                  <a:cubicBezTo>
                    <a:pt x="149991" y="14927"/>
                    <a:pt x="148817" y="14936"/>
                    <a:pt x="147639" y="14936"/>
                  </a:cubicBezTo>
                  <a:cubicBezTo>
                    <a:pt x="145873" y="14936"/>
                    <a:pt x="144097" y="14915"/>
                    <a:pt x="142327" y="14915"/>
                  </a:cubicBezTo>
                  <a:cubicBezTo>
                    <a:pt x="139378" y="14915"/>
                    <a:pt x="136448" y="14972"/>
                    <a:pt x="133613" y="15275"/>
                  </a:cubicBezTo>
                  <a:cubicBezTo>
                    <a:pt x="132679" y="15390"/>
                    <a:pt x="131759" y="15439"/>
                    <a:pt x="130847" y="15439"/>
                  </a:cubicBezTo>
                  <a:cubicBezTo>
                    <a:pt x="126960" y="15439"/>
                    <a:pt x="123227" y="14540"/>
                    <a:pt x="119246" y="13989"/>
                  </a:cubicBezTo>
                  <a:cubicBezTo>
                    <a:pt x="114397" y="13296"/>
                    <a:pt x="109548" y="12921"/>
                    <a:pt x="104699" y="12921"/>
                  </a:cubicBezTo>
                  <a:cubicBezTo>
                    <a:pt x="104255" y="12921"/>
                    <a:pt x="103811" y="12924"/>
                    <a:pt x="103366" y="12931"/>
                  </a:cubicBezTo>
                  <a:cubicBezTo>
                    <a:pt x="101230" y="12978"/>
                    <a:pt x="97843" y="13741"/>
                    <a:pt x="94887" y="13741"/>
                  </a:cubicBezTo>
                  <a:cubicBezTo>
                    <a:pt x="93135" y="13741"/>
                    <a:pt x="91534" y="13472"/>
                    <a:pt x="90436" y="12628"/>
                  </a:cubicBezTo>
                  <a:cubicBezTo>
                    <a:pt x="90058" y="12250"/>
                    <a:pt x="89756" y="11796"/>
                    <a:pt x="89378" y="11418"/>
                  </a:cubicBezTo>
                  <a:cubicBezTo>
                    <a:pt x="88614" y="10420"/>
                    <a:pt x="87348" y="9832"/>
                    <a:pt x="86077" y="9832"/>
                  </a:cubicBezTo>
                  <a:cubicBezTo>
                    <a:pt x="85712" y="9832"/>
                    <a:pt x="85346" y="9880"/>
                    <a:pt x="84992" y="9982"/>
                  </a:cubicBezTo>
                  <a:cubicBezTo>
                    <a:pt x="84841" y="9150"/>
                    <a:pt x="84463" y="8394"/>
                    <a:pt x="83933" y="7713"/>
                  </a:cubicBezTo>
                  <a:lnTo>
                    <a:pt x="81589" y="7713"/>
                  </a:lnTo>
                  <a:cubicBezTo>
                    <a:pt x="81287" y="6806"/>
                    <a:pt x="81287" y="5747"/>
                    <a:pt x="81362" y="4689"/>
                  </a:cubicBezTo>
                  <a:cubicBezTo>
                    <a:pt x="78791" y="4537"/>
                    <a:pt x="76372" y="4310"/>
                    <a:pt x="73801" y="4235"/>
                  </a:cubicBezTo>
                  <a:cubicBezTo>
                    <a:pt x="73498" y="4235"/>
                    <a:pt x="73120" y="4235"/>
                    <a:pt x="72893" y="4159"/>
                  </a:cubicBezTo>
                  <a:cubicBezTo>
                    <a:pt x="72459" y="4139"/>
                    <a:pt x="72035" y="4125"/>
                    <a:pt x="71618" y="4125"/>
                  </a:cubicBezTo>
                  <a:cubicBezTo>
                    <a:pt x="70440" y="4125"/>
                    <a:pt x="69323" y="4242"/>
                    <a:pt x="68205" y="4689"/>
                  </a:cubicBezTo>
                  <a:cubicBezTo>
                    <a:pt x="66542" y="5445"/>
                    <a:pt x="65105" y="7335"/>
                    <a:pt x="65559" y="9150"/>
                  </a:cubicBezTo>
                  <a:lnTo>
                    <a:pt x="61551" y="9150"/>
                  </a:lnTo>
                  <a:cubicBezTo>
                    <a:pt x="61249" y="10586"/>
                    <a:pt x="61022" y="11872"/>
                    <a:pt x="60795" y="13309"/>
                  </a:cubicBezTo>
                  <a:cubicBezTo>
                    <a:pt x="58793" y="13491"/>
                    <a:pt x="56797" y="13563"/>
                    <a:pt x="54804" y="13563"/>
                  </a:cubicBezTo>
                  <a:cubicBezTo>
                    <a:pt x="50175" y="13563"/>
                    <a:pt x="45560" y="13172"/>
                    <a:pt x="40908" y="12855"/>
                  </a:cubicBezTo>
                  <a:cubicBezTo>
                    <a:pt x="36976" y="12855"/>
                    <a:pt x="32893" y="12250"/>
                    <a:pt x="28810" y="12250"/>
                  </a:cubicBezTo>
                  <a:cubicBezTo>
                    <a:pt x="28054" y="12250"/>
                    <a:pt x="27222" y="12250"/>
                    <a:pt x="26466" y="12023"/>
                  </a:cubicBezTo>
                  <a:cubicBezTo>
                    <a:pt x="25861" y="11796"/>
                    <a:pt x="25331" y="11494"/>
                    <a:pt x="24727" y="11343"/>
                  </a:cubicBezTo>
                  <a:cubicBezTo>
                    <a:pt x="24379" y="11236"/>
                    <a:pt x="24032" y="11190"/>
                    <a:pt x="23685" y="11190"/>
                  </a:cubicBezTo>
                  <a:cubicBezTo>
                    <a:pt x="22066" y="11190"/>
                    <a:pt x="20447" y="12179"/>
                    <a:pt x="18829" y="12552"/>
                  </a:cubicBezTo>
                  <a:cubicBezTo>
                    <a:pt x="17856" y="12844"/>
                    <a:pt x="16912" y="12927"/>
                    <a:pt x="15977" y="12927"/>
                  </a:cubicBezTo>
                  <a:cubicBezTo>
                    <a:pt x="14731" y="12927"/>
                    <a:pt x="13503" y="12779"/>
                    <a:pt x="12250" y="12779"/>
                  </a:cubicBezTo>
                  <a:cubicBezTo>
                    <a:pt x="9830" y="12779"/>
                    <a:pt x="7335" y="13233"/>
                    <a:pt x="4915" y="13535"/>
                  </a:cubicBezTo>
                  <a:cubicBezTo>
                    <a:pt x="3327" y="13687"/>
                    <a:pt x="1588" y="13762"/>
                    <a:pt x="0" y="13762"/>
                  </a:cubicBezTo>
                  <a:lnTo>
                    <a:pt x="0" y="109339"/>
                  </a:lnTo>
                  <a:lnTo>
                    <a:pt x="283104" y="109339"/>
                  </a:lnTo>
                  <a:lnTo>
                    <a:pt x="283104" y="11872"/>
                  </a:lnTo>
                  <a:lnTo>
                    <a:pt x="283179" y="11872"/>
                  </a:lnTo>
                  <a:cubicBezTo>
                    <a:pt x="282488" y="11844"/>
                    <a:pt x="281806" y="11827"/>
                    <a:pt x="281130" y="11827"/>
                  </a:cubicBezTo>
                  <a:cubicBezTo>
                    <a:pt x="279961" y="11827"/>
                    <a:pt x="278810" y="11879"/>
                    <a:pt x="277660" y="12023"/>
                  </a:cubicBezTo>
                  <a:cubicBezTo>
                    <a:pt x="274135" y="12230"/>
                    <a:pt x="270990" y="14585"/>
                    <a:pt x="267473" y="14585"/>
                  </a:cubicBezTo>
                  <a:cubicBezTo>
                    <a:pt x="267142" y="14585"/>
                    <a:pt x="266807" y="14564"/>
                    <a:pt x="266469" y="14518"/>
                  </a:cubicBezTo>
                  <a:cubicBezTo>
                    <a:pt x="263520" y="14140"/>
                    <a:pt x="261024" y="11872"/>
                    <a:pt x="258151" y="11721"/>
                  </a:cubicBezTo>
                  <a:cubicBezTo>
                    <a:pt x="257973" y="11706"/>
                    <a:pt x="257795" y="11699"/>
                    <a:pt x="257618" y="11699"/>
                  </a:cubicBezTo>
                  <a:cubicBezTo>
                    <a:pt x="254562" y="11699"/>
                    <a:pt x="251656" y="13789"/>
                    <a:pt x="248669" y="13789"/>
                  </a:cubicBezTo>
                  <a:cubicBezTo>
                    <a:pt x="248302" y="13789"/>
                    <a:pt x="247934" y="13757"/>
                    <a:pt x="247565" y="13687"/>
                  </a:cubicBezTo>
                  <a:cubicBezTo>
                    <a:pt x="246279" y="13384"/>
                    <a:pt x="245296" y="12855"/>
                    <a:pt x="244011" y="12326"/>
                  </a:cubicBezTo>
                  <a:cubicBezTo>
                    <a:pt x="241969" y="11569"/>
                    <a:pt x="239776" y="11569"/>
                    <a:pt x="237583" y="11494"/>
                  </a:cubicBezTo>
                  <a:cubicBezTo>
                    <a:pt x="225788" y="11191"/>
                    <a:pt x="213992" y="11040"/>
                    <a:pt x="202196" y="10738"/>
                  </a:cubicBezTo>
                  <a:cubicBezTo>
                    <a:pt x="201969" y="7184"/>
                    <a:pt x="201893" y="3554"/>
                    <a:pt x="201666" y="0"/>
                  </a:cubicBezTo>
                  <a:close/>
                </a:path>
              </a:pathLst>
            </a:custGeom>
            <a:solidFill>
              <a:srgbClr val="CBB38E">
                <a:alpha val="303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30550" y="1707200"/>
              <a:ext cx="7085175" cy="2909300"/>
            </a:xfrm>
            <a:custGeom>
              <a:rect b="b" l="l" r="r" t="t"/>
              <a:pathLst>
                <a:path extrusionOk="0" h="116372" w="283407">
                  <a:moveTo>
                    <a:pt x="275467" y="0"/>
                  </a:moveTo>
                  <a:cubicBezTo>
                    <a:pt x="276072" y="2647"/>
                    <a:pt x="275694" y="5823"/>
                    <a:pt x="274030" y="8016"/>
                  </a:cubicBezTo>
                  <a:cubicBezTo>
                    <a:pt x="273728" y="7335"/>
                    <a:pt x="273652" y="6654"/>
                    <a:pt x="273652" y="5898"/>
                  </a:cubicBezTo>
                  <a:cubicBezTo>
                    <a:pt x="273652" y="5369"/>
                    <a:pt x="273652" y="4764"/>
                    <a:pt x="273577" y="4310"/>
                  </a:cubicBezTo>
                  <a:cubicBezTo>
                    <a:pt x="273425" y="3101"/>
                    <a:pt x="273274" y="1815"/>
                    <a:pt x="272972" y="757"/>
                  </a:cubicBezTo>
                  <a:cubicBezTo>
                    <a:pt x="272140" y="757"/>
                    <a:pt x="271384" y="832"/>
                    <a:pt x="270552" y="832"/>
                  </a:cubicBezTo>
                  <a:cubicBezTo>
                    <a:pt x="270703" y="908"/>
                    <a:pt x="270552" y="1059"/>
                    <a:pt x="270325" y="1210"/>
                  </a:cubicBezTo>
                  <a:cubicBezTo>
                    <a:pt x="268813" y="1966"/>
                    <a:pt x="267225" y="1891"/>
                    <a:pt x="265637" y="1966"/>
                  </a:cubicBezTo>
                  <a:cubicBezTo>
                    <a:pt x="264398" y="2035"/>
                    <a:pt x="263285" y="2354"/>
                    <a:pt x="262012" y="2354"/>
                  </a:cubicBezTo>
                  <a:cubicBezTo>
                    <a:pt x="261886" y="2354"/>
                    <a:pt x="261759" y="2351"/>
                    <a:pt x="261629" y="2344"/>
                  </a:cubicBezTo>
                  <a:cubicBezTo>
                    <a:pt x="260419" y="2193"/>
                    <a:pt x="258983" y="1815"/>
                    <a:pt x="258832" y="605"/>
                  </a:cubicBezTo>
                  <a:cubicBezTo>
                    <a:pt x="255656" y="1059"/>
                    <a:pt x="252631" y="1437"/>
                    <a:pt x="249531" y="1966"/>
                  </a:cubicBezTo>
                  <a:cubicBezTo>
                    <a:pt x="248699" y="2042"/>
                    <a:pt x="247943" y="2193"/>
                    <a:pt x="247187" y="2647"/>
                  </a:cubicBezTo>
                  <a:cubicBezTo>
                    <a:pt x="246434" y="3126"/>
                    <a:pt x="245805" y="4039"/>
                    <a:pt x="244906" y="4039"/>
                  </a:cubicBezTo>
                  <a:cubicBezTo>
                    <a:pt x="244813" y="4039"/>
                    <a:pt x="244716" y="4029"/>
                    <a:pt x="244616" y="4008"/>
                  </a:cubicBezTo>
                  <a:cubicBezTo>
                    <a:pt x="244465" y="4537"/>
                    <a:pt x="244238" y="5067"/>
                    <a:pt x="244465" y="5520"/>
                  </a:cubicBezTo>
                  <a:cubicBezTo>
                    <a:pt x="244527" y="5954"/>
                    <a:pt x="244893" y="6336"/>
                    <a:pt x="245314" y="6336"/>
                  </a:cubicBezTo>
                  <a:cubicBezTo>
                    <a:pt x="245407" y="6336"/>
                    <a:pt x="245503" y="6318"/>
                    <a:pt x="245599" y="6276"/>
                  </a:cubicBezTo>
                  <a:cubicBezTo>
                    <a:pt x="245599" y="9982"/>
                    <a:pt x="245599" y="13762"/>
                    <a:pt x="245674" y="17467"/>
                  </a:cubicBezTo>
                  <a:cubicBezTo>
                    <a:pt x="245674" y="18828"/>
                    <a:pt x="246053" y="20643"/>
                    <a:pt x="245674" y="22080"/>
                  </a:cubicBezTo>
                  <a:cubicBezTo>
                    <a:pt x="245296" y="23290"/>
                    <a:pt x="244162" y="24046"/>
                    <a:pt x="243935" y="25407"/>
                  </a:cubicBezTo>
                  <a:cubicBezTo>
                    <a:pt x="243860" y="25785"/>
                    <a:pt x="243860" y="26087"/>
                    <a:pt x="243860" y="26390"/>
                  </a:cubicBezTo>
                  <a:cubicBezTo>
                    <a:pt x="243860" y="28205"/>
                    <a:pt x="244465" y="29944"/>
                    <a:pt x="244616" y="31683"/>
                  </a:cubicBezTo>
                  <a:cubicBezTo>
                    <a:pt x="244843" y="33498"/>
                    <a:pt x="244465" y="35464"/>
                    <a:pt x="242952" y="36447"/>
                  </a:cubicBezTo>
                  <a:cubicBezTo>
                    <a:pt x="241894" y="37127"/>
                    <a:pt x="240684" y="37127"/>
                    <a:pt x="239398" y="37127"/>
                  </a:cubicBezTo>
                  <a:cubicBezTo>
                    <a:pt x="237319" y="37127"/>
                    <a:pt x="235221" y="37146"/>
                    <a:pt x="233122" y="37146"/>
                  </a:cubicBezTo>
                  <a:cubicBezTo>
                    <a:pt x="231024" y="37146"/>
                    <a:pt x="228926" y="37127"/>
                    <a:pt x="226846" y="37052"/>
                  </a:cubicBezTo>
                  <a:cubicBezTo>
                    <a:pt x="223897" y="36900"/>
                    <a:pt x="221251" y="35993"/>
                    <a:pt x="218226" y="35917"/>
                  </a:cubicBezTo>
                  <a:cubicBezTo>
                    <a:pt x="209908" y="35691"/>
                    <a:pt x="201515" y="35615"/>
                    <a:pt x="193197" y="35464"/>
                  </a:cubicBezTo>
                  <a:cubicBezTo>
                    <a:pt x="187148" y="35388"/>
                    <a:pt x="181023" y="35313"/>
                    <a:pt x="175050" y="34254"/>
                  </a:cubicBezTo>
                  <a:cubicBezTo>
                    <a:pt x="170815" y="33498"/>
                    <a:pt x="166657" y="32288"/>
                    <a:pt x="162422" y="32288"/>
                  </a:cubicBezTo>
                  <a:cubicBezTo>
                    <a:pt x="158414" y="32288"/>
                    <a:pt x="154634" y="33347"/>
                    <a:pt x="150777" y="34103"/>
                  </a:cubicBezTo>
                  <a:cubicBezTo>
                    <a:pt x="146226" y="35013"/>
                    <a:pt x="141730" y="35420"/>
                    <a:pt x="137146" y="35420"/>
                  </a:cubicBezTo>
                  <a:cubicBezTo>
                    <a:pt x="136399" y="35420"/>
                    <a:pt x="135650" y="35409"/>
                    <a:pt x="134898" y="35388"/>
                  </a:cubicBezTo>
                  <a:cubicBezTo>
                    <a:pt x="134444" y="35388"/>
                    <a:pt x="133840" y="35388"/>
                    <a:pt x="133461" y="35010"/>
                  </a:cubicBezTo>
                  <a:cubicBezTo>
                    <a:pt x="133159" y="34783"/>
                    <a:pt x="133008" y="34254"/>
                    <a:pt x="132932" y="33876"/>
                  </a:cubicBezTo>
                  <a:cubicBezTo>
                    <a:pt x="132176" y="31002"/>
                    <a:pt x="131420" y="27978"/>
                    <a:pt x="130664" y="25029"/>
                  </a:cubicBezTo>
                  <a:cubicBezTo>
                    <a:pt x="129681" y="24953"/>
                    <a:pt x="128849" y="24802"/>
                    <a:pt x="127866" y="24726"/>
                  </a:cubicBezTo>
                  <a:cubicBezTo>
                    <a:pt x="127715" y="22156"/>
                    <a:pt x="127715" y="19509"/>
                    <a:pt x="127715" y="16938"/>
                  </a:cubicBezTo>
                  <a:lnTo>
                    <a:pt x="124766" y="16938"/>
                  </a:lnTo>
                  <a:lnTo>
                    <a:pt x="125371" y="11267"/>
                  </a:lnTo>
                  <a:cubicBezTo>
                    <a:pt x="125446" y="10813"/>
                    <a:pt x="125446" y="10284"/>
                    <a:pt x="125144" y="9906"/>
                  </a:cubicBezTo>
                  <a:cubicBezTo>
                    <a:pt x="124841" y="9528"/>
                    <a:pt x="124388" y="9377"/>
                    <a:pt x="123934" y="9301"/>
                  </a:cubicBezTo>
                  <a:cubicBezTo>
                    <a:pt x="121687" y="8841"/>
                    <a:pt x="119439" y="8623"/>
                    <a:pt x="117215" y="8623"/>
                  </a:cubicBezTo>
                  <a:cubicBezTo>
                    <a:pt x="116147" y="8623"/>
                    <a:pt x="115084" y="8674"/>
                    <a:pt x="114028" y="8772"/>
                  </a:cubicBezTo>
                  <a:cubicBezTo>
                    <a:pt x="113499" y="7789"/>
                    <a:pt x="113423" y="6654"/>
                    <a:pt x="113499" y="5596"/>
                  </a:cubicBezTo>
                  <a:cubicBezTo>
                    <a:pt x="112301" y="5452"/>
                    <a:pt x="111102" y="5399"/>
                    <a:pt x="109904" y="5399"/>
                  </a:cubicBezTo>
                  <a:cubicBezTo>
                    <a:pt x="109212" y="5399"/>
                    <a:pt x="108520" y="5417"/>
                    <a:pt x="107828" y="5445"/>
                  </a:cubicBezTo>
                  <a:cubicBezTo>
                    <a:pt x="107601" y="6201"/>
                    <a:pt x="107450" y="7033"/>
                    <a:pt x="107601" y="7789"/>
                  </a:cubicBezTo>
                  <a:lnTo>
                    <a:pt x="103064" y="7789"/>
                  </a:lnTo>
                  <a:cubicBezTo>
                    <a:pt x="102535" y="6579"/>
                    <a:pt x="102081" y="5218"/>
                    <a:pt x="101627" y="4008"/>
                  </a:cubicBezTo>
                  <a:lnTo>
                    <a:pt x="95729" y="4008"/>
                  </a:lnTo>
                  <a:cubicBezTo>
                    <a:pt x="95578" y="5596"/>
                    <a:pt x="94368" y="6654"/>
                    <a:pt x="94444" y="8545"/>
                  </a:cubicBezTo>
                  <a:lnTo>
                    <a:pt x="94746" y="14821"/>
                  </a:lnTo>
                  <a:cubicBezTo>
                    <a:pt x="94820" y="16003"/>
                    <a:pt x="94389" y="17546"/>
                    <a:pt x="93311" y="17546"/>
                  </a:cubicBezTo>
                  <a:cubicBezTo>
                    <a:pt x="93286" y="17546"/>
                    <a:pt x="93260" y="17545"/>
                    <a:pt x="93234" y="17543"/>
                  </a:cubicBezTo>
                  <a:cubicBezTo>
                    <a:pt x="92932" y="22382"/>
                    <a:pt x="92554" y="27297"/>
                    <a:pt x="92251" y="32137"/>
                  </a:cubicBezTo>
                  <a:cubicBezTo>
                    <a:pt x="92176" y="32817"/>
                    <a:pt x="92176" y="33573"/>
                    <a:pt x="91797" y="34254"/>
                  </a:cubicBezTo>
                  <a:cubicBezTo>
                    <a:pt x="90943" y="35921"/>
                    <a:pt x="87841" y="36283"/>
                    <a:pt x="84815" y="36283"/>
                  </a:cubicBezTo>
                  <a:cubicBezTo>
                    <a:pt x="82486" y="36283"/>
                    <a:pt x="80202" y="36069"/>
                    <a:pt x="79018" y="36069"/>
                  </a:cubicBezTo>
                  <a:cubicBezTo>
                    <a:pt x="72818" y="36069"/>
                    <a:pt x="66618" y="36144"/>
                    <a:pt x="60417" y="36144"/>
                  </a:cubicBezTo>
                  <a:cubicBezTo>
                    <a:pt x="56183" y="36144"/>
                    <a:pt x="52024" y="36144"/>
                    <a:pt x="47714" y="35766"/>
                  </a:cubicBezTo>
                  <a:cubicBezTo>
                    <a:pt x="42180" y="35263"/>
                    <a:pt x="36714" y="33940"/>
                    <a:pt x="31187" y="33940"/>
                  </a:cubicBezTo>
                  <a:cubicBezTo>
                    <a:pt x="30899" y="33940"/>
                    <a:pt x="30611" y="33944"/>
                    <a:pt x="30322" y="33951"/>
                  </a:cubicBezTo>
                  <a:cubicBezTo>
                    <a:pt x="26315" y="34103"/>
                    <a:pt x="22231" y="35010"/>
                    <a:pt x="18148" y="35615"/>
                  </a:cubicBezTo>
                  <a:cubicBezTo>
                    <a:pt x="12099" y="36522"/>
                    <a:pt x="6050" y="36522"/>
                    <a:pt x="1" y="36522"/>
                  </a:cubicBezTo>
                  <a:lnTo>
                    <a:pt x="1" y="116372"/>
                  </a:lnTo>
                  <a:lnTo>
                    <a:pt x="283104" y="116372"/>
                  </a:lnTo>
                  <a:lnTo>
                    <a:pt x="283104" y="3857"/>
                  </a:lnTo>
                  <a:lnTo>
                    <a:pt x="283406" y="3857"/>
                  </a:lnTo>
                  <a:cubicBezTo>
                    <a:pt x="283180" y="3403"/>
                    <a:pt x="282953" y="2874"/>
                    <a:pt x="282650" y="2420"/>
                  </a:cubicBezTo>
                  <a:cubicBezTo>
                    <a:pt x="282432" y="2561"/>
                    <a:pt x="282202" y="2624"/>
                    <a:pt x="281974" y="2624"/>
                  </a:cubicBezTo>
                  <a:cubicBezTo>
                    <a:pt x="280860" y="2624"/>
                    <a:pt x="279778" y="1130"/>
                    <a:pt x="280155" y="0"/>
                  </a:cubicBezTo>
                  <a:close/>
                </a:path>
              </a:pathLst>
            </a:custGeom>
            <a:solidFill>
              <a:srgbClr val="BE9D6D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8"/>
          <p:cNvSpPr txBox="1"/>
          <p:nvPr>
            <p:ph type="title"/>
          </p:nvPr>
        </p:nvSpPr>
        <p:spPr>
          <a:xfrm>
            <a:off x="3116700" y="1333500"/>
            <a:ext cx="52881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8" name="Google Shape;78;p8"/>
          <p:cNvGrpSpPr/>
          <p:nvPr/>
        </p:nvGrpSpPr>
        <p:grpSpPr>
          <a:xfrm flipH="1">
            <a:off x="976423" y="23509"/>
            <a:ext cx="3903904" cy="1095980"/>
            <a:chOff x="2217466" y="2111475"/>
            <a:chExt cx="2987834" cy="838803"/>
          </a:xfrm>
        </p:grpSpPr>
        <p:sp>
          <p:nvSpPr>
            <p:cNvPr id="79" name="Google Shape;79;p8"/>
            <p:cNvSpPr/>
            <p:nvPr/>
          </p:nvSpPr>
          <p:spPr>
            <a:xfrm>
              <a:off x="2217466" y="2543553"/>
              <a:ext cx="1365500" cy="406725"/>
            </a:xfrm>
            <a:custGeom>
              <a:rect b="b" l="l" r="r" t="t"/>
              <a:pathLst>
                <a:path extrusionOk="0" h="16269" w="54620">
                  <a:moveTo>
                    <a:pt x="22014" y="1"/>
                  </a:moveTo>
                  <a:cubicBezTo>
                    <a:pt x="20185" y="1"/>
                    <a:pt x="18355" y="14"/>
                    <a:pt x="16525" y="42"/>
                  </a:cubicBezTo>
                  <a:cubicBezTo>
                    <a:pt x="13087" y="153"/>
                    <a:pt x="9649" y="42"/>
                    <a:pt x="6155" y="209"/>
                  </a:cubicBezTo>
                  <a:cubicBezTo>
                    <a:pt x="5324" y="264"/>
                    <a:pt x="4436" y="430"/>
                    <a:pt x="4048" y="1096"/>
                  </a:cubicBezTo>
                  <a:cubicBezTo>
                    <a:pt x="3771" y="1539"/>
                    <a:pt x="3882" y="2149"/>
                    <a:pt x="4159" y="2537"/>
                  </a:cubicBezTo>
                  <a:cubicBezTo>
                    <a:pt x="4492" y="2981"/>
                    <a:pt x="4991" y="3258"/>
                    <a:pt x="5490" y="3369"/>
                  </a:cubicBezTo>
                  <a:cubicBezTo>
                    <a:pt x="5823" y="3480"/>
                    <a:pt x="6155" y="3480"/>
                    <a:pt x="6433" y="3591"/>
                  </a:cubicBezTo>
                  <a:cubicBezTo>
                    <a:pt x="6710" y="3757"/>
                    <a:pt x="6987" y="3924"/>
                    <a:pt x="7098" y="4312"/>
                  </a:cubicBezTo>
                  <a:cubicBezTo>
                    <a:pt x="7154" y="4977"/>
                    <a:pt x="6322" y="5033"/>
                    <a:pt x="5823" y="5033"/>
                  </a:cubicBezTo>
                  <a:cubicBezTo>
                    <a:pt x="5046" y="5033"/>
                    <a:pt x="4215" y="5144"/>
                    <a:pt x="3383" y="5144"/>
                  </a:cubicBezTo>
                  <a:cubicBezTo>
                    <a:pt x="2163" y="5144"/>
                    <a:pt x="555" y="5366"/>
                    <a:pt x="222" y="6641"/>
                  </a:cubicBezTo>
                  <a:cubicBezTo>
                    <a:pt x="0" y="7417"/>
                    <a:pt x="499" y="8249"/>
                    <a:pt x="1109" y="8693"/>
                  </a:cubicBezTo>
                  <a:cubicBezTo>
                    <a:pt x="1997" y="9413"/>
                    <a:pt x="3272" y="9580"/>
                    <a:pt x="4381" y="9635"/>
                  </a:cubicBezTo>
                  <a:cubicBezTo>
                    <a:pt x="7264" y="9857"/>
                    <a:pt x="10203" y="10023"/>
                    <a:pt x="13087" y="10190"/>
                  </a:cubicBezTo>
                  <a:cubicBezTo>
                    <a:pt x="15970" y="10301"/>
                    <a:pt x="18798" y="10245"/>
                    <a:pt x="21571" y="10412"/>
                  </a:cubicBezTo>
                  <a:cubicBezTo>
                    <a:pt x="21959" y="10467"/>
                    <a:pt x="22403" y="10522"/>
                    <a:pt x="22680" y="10800"/>
                  </a:cubicBezTo>
                  <a:cubicBezTo>
                    <a:pt x="22791" y="11022"/>
                    <a:pt x="22902" y="11243"/>
                    <a:pt x="22902" y="11410"/>
                  </a:cubicBezTo>
                  <a:cubicBezTo>
                    <a:pt x="22797" y="12350"/>
                    <a:pt x="21862" y="12525"/>
                    <a:pt x="20961" y="12525"/>
                  </a:cubicBezTo>
                  <a:cubicBezTo>
                    <a:pt x="20427" y="12525"/>
                    <a:pt x="19905" y="12463"/>
                    <a:pt x="19575" y="12463"/>
                  </a:cubicBezTo>
                  <a:cubicBezTo>
                    <a:pt x="18687" y="12463"/>
                    <a:pt x="17800" y="12796"/>
                    <a:pt x="17523" y="13572"/>
                  </a:cubicBezTo>
                  <a:cubicBezTo>
                    <a:pt x="17357" y="14293"/>
                    <a:pt x="17800" y="15014"/>
                    <a:pt x="18466" y="15402"/>
                  </a:cubicBezTo>
                  <a:cubicBezTo>
                    <a:pt x="19076" y="15735"/>
                    <a:pt x="19852" y="15790"/>
                    <a:pt x="20517" y="15846"/>
                  </a:cubicBezTo>
                  <a:cubicBezTo>
                    <a:pt x="26053" y="16187"/>
                    <a:pt x="31615" y="16269"/>
                    <a:pt x="37167" y="16269"/>
                  </a:cubicBezTo>
                  <a:cubicBezTo>
                    <a:pt x="39735" y="16269"/>
                    <a:pt x="42300" y="16251"/>
                    <a:pt x="44860" y="16234"/>
                  </a:cubicBezTo>
                  <a:cubicBezTo>
                    <a:pt x="45969" y="16234"/>
                    <a:pt x="47078" y="16234"/>
                    <a:pt x="48077" y="15846"/>
                  </a:cubicBezTo>
                  <a:cubicBezTo>
                    <a:pt x="48853" y="15569"/>
                    <a:pt x="49906" y="14903"/>
                    <a:pt x="49962" y="14016"/>
                  </a:cubicBezTo>
                  <a:cubicBezTo>
                    <a:pt x="50017" y="13184"/>
                    <a:pt x="49685" y="12186"/>
                    <a:pt x="48908" y="11853"/>
                  </a:cubicBezTo>
                  <a:cubicBezTo>
                    <a:pt x="48298" y="11576"/>
                    <a:pt x="47633" y="11631"/>
                    <a:pt x="46967" y="11576"/>
                  </a:cubicBezTo>
                  <a:cubicBezTo>
                    <a:pt x="46690" y="11576"/>
                    <a:pt x="46413" y="11576"/>
                    <a:pt x="46136" y="11410"/>
                  </a:cubicBezTo>
                  <a:cubicBezTo>
                    <a:pt x="45969" y="11299"/>
                    <a:pt x="45748" y="11077"/>
                    <a:pt x="45692" y="10800"/>
                  </a:cubicBezTo>
                  <a:cubicBezTo>
                    <a:pt x="45692" y="10356"/>
                    <a:pt x="45969" y="10023"/>
                    <a:pt x="46302" y="9912"/>
                  </a:cubicBezTo>
                  <a:cubicBezTo>
                    <a:pt x="46635" y="9746"/>
                    <a:pt x="46967" y="9746"/>
                    <a:pt x="47411" y="9746"/>
                  </a:cubicBezTo>
                  <a:lnTo>
                    <a:pt x="50295" y="9746"/>
                  </a:lnTo>
                  <a:cubicBezTo>
                    <a:pt x="50794" y="9746"/>
                    <a:pt x="51273" y="9806"/>
                    <a:pt x="51744" y="9806"/>
                  </a:cubicBezTo>
                  <a:cubicBezTo>
                    <a:pt x="52058" y="9806"/>
                    <a:pt x="52368" y="9779"/>
                    <a:pt x="52679" y="9691"/>
                  </a:cubicBezTo>
                  <a:cubicBezTo>
                    <a:pt x="53622" y="9469"/>
                    <a:pt x="54620" y="8637"/>
                    <a:pt x="54620" y="7694"/>
                  </a:cubicBezTo>
                  <a:cubicBezTo>
                    <a:pt x="54620" y="6863"/>
                    <a:pt x="53899" y="6086"/>
                    <a:pt x="53123" y="5754"/>
                  </a:cubicBezTo>
                  <a:cubicBezTo>
                    <a:pt x="52346" y="5476"/>
                    <a:pt x="51459" y="5476"/>
                    <a:pt x="50516" y="5476"/>
                  </a:cubicBezTo>
                  <a:cubicBezTo>
                    <a:pt x="47744" y="5532"/>
                    <a:pt x="44916" y="5532"/>
                    <a:pt x="42143" y="5587"/>
                  </a:cubicBezTo>
                  <a:cubicBezTo>
                    <a:pt x="40998" y="5621"/>
                    <a:pt x="39873" y="5675"/>
                    <a:pt x="38731" y="5675"/>
                  </a:cubicBezTo>
                  <a:cubicBezTo>
                    <a:pt x="37993" y="5675"/>
                    <a:pt x="37249" y="5653"/>
                    <a:pt x="36487" y="5587"/>
                  </a:cubicBezTo>
                  <a:cubicBezTo>
                    <a:pt x="35933" y="5532"/>
                    <a:pt x="35267" y="5476"/>
                    <a:pt x="34879" y="5144"/>
                  </a:cubicBezTo>
                  <a:cubicBezTo>
                    <a:pt x="34380" y="4756"/>
                    <a:pt x="34158" y="4090"/>
                    <a:pt x="34602" y="3647"/>
                  </a:cubicBezTo>
                  <a:cubicBezTo>
                    <a:pt x="34657" y="3536"/>
                    <a:pt x="34879" y="3425"/>
                    <a:pt x="34990" y="3369"/>
                  </a:cubicBezTo>
                  <a:cubicBezTo>
                    <a:pt x="35350" y="3286"/>
                    <a:pt x="35725" y="3272"/>
                    <a:pt x="36099" y="3272"/>
                  </a:cubicBezTo>
                  <a:cubicBezTo>
                    <a:pt x="36286" y="3272"/>
                    <a:pt x="36473" y="3276"/>
                    <a:pt x="36659" y="3276"/>
                  </a:cubicBezTo>
                  <a:cubicBezTo>
                    <a:pt x="36844" y="3276"/>
                    <a:pt x="37028" y="3272"/>
                    <a:pt x="37208" y="3258"/>
                  </a:cubicBezTo>
                  <a:cubicBezTo>
                    <a:pt x="37929" y="3203"/>
                    <a:pt x="38650" y="2815"/>
                    <a:pt x="38872" y="2205"/>
                  </a:cubicBezTo>
                  <a:cubicBezTo>
                    <a:pt x="39149" y="1595"/>
                    <a:pt x="38705" y="819"/>
                    <a:pt x="38040" y="486"/>
                  </a:cubicBezTo>
                  <a:cubicBezTo>
                    <a:pt x="37430" y="153"/>
                    <a:pt x="36654" y="153"/>
                    <a:pt x="35988" y="153"/>
                  </a:cubicBezTo>
                  <a:cubicBezTo>
                    <a:pt x="33160" y="153"/>
                    <a:pt x="30277" y="153"/>
                    <a:pt x="27504" y="42"/>
                  </a:cubicBezTo>
                  <a:cubicBezTo>
                    <a:pt x="25674" y="14"/>
                    <a:pt x="23844" y="1"/>
                    <a:pt x="22014" y="1"/>
                  </a:cubicBezTo>
                  <a:close/>
                </a:path>
              </a:pathLst>
            </a:custGeom>
            <a:solidFill>
              <a:srgbClr val="CBB38E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142000" y="2111475"/>
              <a:ext cx="1063300" cy="279525"/>
            </a:xfrm>
            <a:custGeom>
              <a:rect b="b" l="l" r="r" t="t"/>
              <a:pathLst>
                <a:path extrusionOk="0" h="11181" w="42532">
                  <a:moveTo>
                    <a:pt x="17386" y="1"/>
                  </a:moveTo>
                  <a:cubicBezTo>
                    <a:pt x="14845" y="1"/>
                    <a:pt x="12303" y="18"/>
                    <a:pt x="9760" y="36"/>
                  </a:cubicBezTo>
                  <a:cubicBezTo>
                    <a:pt x="8706" y="36"/>
                    <a:pt x="7597" y="36"/>
                    <a:pt x="6599" y="424"/>
                  </a:cubicBezTo>
                  <a:cubicBezTo>
                    <a:pt x="5823" y="701"/>
                    <a:pt x="4769" y="1367"/>
                    <a:pt x="4714" y="2254"/>
                  </a:cubicBezTo>
                  <a:cubicBezTo>
                    <a:pt x="4658" y="3086"/>
                    <a:pt x="4991" y="4084"/>
                    <a:pt x="5767" y="4417"/>
                  </a:cubicBezTo>
                  <a:cubicBezTo>
                    <a:pt x="6322" y="4694"/>
                    <a:pt x="6987" y="4694"/>
                    <a:pt x="7597" y="4694"/>
                  </a:cubicBezTo>
                  <a:cubicBezTo>
                    <a:pt x="7819" y="4694"/>
                    <a:pt x="8096" y="4694"/>
                    <a:pt x="8374" y="4860"/>
                  </a:cubicBezTo>
                  <a:cubicBezTo>
                    <a:pt x="8595" y="4971"/>
                    <a:pt x="8817" y="5193"/>
                    <a:pt x="8873" y="5470"/>
                  </a:cubicBezTo>
                  <a:cubicBezTo>
                    <a:pt x="8928" y="5858"/>
                    <a:pt x="8651" y="6247"/>
                    <a:pt x="8318" y="6357"/>
                  </a:cubicBezTo>
                  <a:cubicBezTo>
                    <a:pt x="7986" y="6524"/>
                    <a:pt x="7542" y="6524"/>
                    <a:pt x="7209" y="6524"/>
                  </a:cubicBezTo>
                  <a:lnTo>
                    <a:pt x="4270" y="6524"/>
                  </a:lnTo>
                  <a:cubicBezTo>
                    <a:pt x="3838" y="6524"/>
                    <a:pt x="3385" y="6464"/>
                    <a:pt x="2925" y="6464"/>
                  </a:cubicBezTo>
                  <a:cubicBezTo>
                    <a:pt x="2618" y="6464"/>
                    <a:pt x="2307" y="6491"/>
                    <a:pt x="1997" y="6579"/>
                  </a:cubicBezTo>
                  <a:cubicBezTo>
                    <a:pt x="1054" y="6856"/>
                    <a:pt x="56" y="7633"/>
                    <a:pt x="56" y="8575"/>
                  </a:cubicBezTo>
                  <a:cubicBezTo>
                    <a:pt x="1" y="9407"/>
                    <a:pt x="666" y="10184"/>
                    <a:pt x="1498" y="10516"/>
                  </a:cubicBezTo>
                  <a:cubicBezTo>
                    <a:pt x="2330" y="10794"/>
                    <a:pt x="3161" y="10794"/>
                    <a:pt x="4104" y="10794"/>
                  </a:cubicBezTo>
                  <a:cubicBezTo>
                    <a:pt x="5952" y="10794"/>
                    <a:pt x="7751" y="10744"/>
                    <a:pt x="9567" y="10744"/>
                  </a:cubicBezTo>
                  <a:cubicBezTo>
                    <a:pt x="10475" y="10744"/>
                    <a:pt x="11387" y="10757"/>
                    <a:pt x="12311" y="10794"/>
                  </a:cubicBezTo>
                  <a:cubicBezTo>
                    <a:pt x="14418" y="10960"/>
                    <a:pt x="16580" y="11015"/>
                    <a:pt x="18632" y="11071"/>
                  </a:cubicBezTo>
                  <a:cubicBezTo>
                    <a:pt x="19119" y="11136"/>
                    <a:pt x="19626" y="11163"/>
                    <a:pt x="20162" y="11163"/>
                  </a:cubicBezTo>
                  <a:cubicBezTo>
                    <a:pt x="20541" y="11163"/>
                    <a:pt x="20936" y="11149"/>
                    <a:pt x="21349" y="11126"/>
                  </a:cubicBezTo>
                  <a:cubicBezTo>
                    <a:pt x="22662" y="11163"/>
                    <a:pt x="23981" y="11181"/>
                    <a:pt x="25303" y="11181"/>
                  </a:cubicBezTo>
                  <a:cubicBezTo>
                    <a:pt x="29955" y="11181"/>
                    <a:pt x="34652" y="10960"/>
                    <a:pt x="39315" y="10572"/>
                  </a:cubicBezTo>
                  <a:cubicBezTo>
                    <a:pt x="39925" y="10572"/>
                    <a:pt x="40591" y="10516"/>
                    <a:pt x="41145" y="10239"/>
                  </a:cubicBezTo>
                  <a:cubicBezTo>
                    <a:pt x="41700" y="9962"/>
                    <a:pt x="42254" y="9463"/>
                    <a:pt x="42421" y="8853"/>
                  </a:cubicBezTo>
                  <a:cubicBezTo>
                    <a:pt x="42532" y="8076"/>
                    <a:pt x="41977" y="7189"/>
                    <a:pt x="41312" y="6801"/>
                  </a:cubicBezTo>
                  <a:cubicBezTo>
                    <a:pt x="40591" y="6357"/>
                    <a:pt x="39704" y="6247"/>
                    <a:pt x="38872" y="6136"/>
                  </a:cubicBezTo>
                  <a:cubicBezTo>
                    <a:pt x="36876" y="6025"/>
                    <a:pt x="34879" y="6025"/>
                    <a:pt x="32828" y="5858"/>
                  </a:cubicBezTo>
                  <a:cubicBezTo>
                    <a:pt x="32440" y="5803"/>
                    <a:pt x="31996" y="5747"/>
                    <a:pt x="31719" y="5470"/>
                  </a:cubicBezTo>
                  <a:cubicBezTo>
                    <a:pt x="31608" y="5248"/>
                    <a:pt x="31552" y="5027"/>
                    <a:pt x="31552" y="4860"/>
                  </a:cubicBezTo>
                  <a:cubicBezTo>
                    <a:pt x="31587" y="3920"/>
                    <a:pt x="32496" y="3745"/>
                    <a:pt x="33388" y="3745"/>
                  </a:cubicBezTo>
                  <a:cubicBezTo>
                    <a:pt x="33916" y="3745"/>
                    <a:pt x="34438" y="3807"/>
                    <a:pt x="34768" y="3807"/>
                  </a:cubicBezTo>
                  <a:cubicBezTo>
                    <a:pt x="35600" y="3807"/>
                    <a:pt x="36598" y="3474"/>
                    <a:pt x="36820" y="2698"/>
                  </a:cubicBezTo>
                  <a:cubicBezTo>
                    <a:pt x="36987" y="1977"/>
                    <a:pt x="36543" y="1256"/>
                    <a:pt x="35877" y="868"/>
                  </a:cubicBezTo>
                  <a:cubicBezTo>
                    <a:pt x="35268" y="535"/>
                    <a:pt x="34491" y="480"/>
                    <a:pt x="33826" y="424"/>
                  </a:cubicBezTo>
                  <a:cubicBezTo>
                    <a:pt x="28366" y="83"/>
                    <a:pt x="22880" y="1"/>
                    <a:pt x="17386" y="1"/>
                  </a:cubicBezTo>
                  <a:close/>
                </a:path>
              </a:pathLst>
            </a:custGeom>
            <a:solidFill>
              <a:srgbClr val="CBB38E">
                <a:alpha val="35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8"/>
          <p:cNvSpPr/>
          <p:nvPr/>
        </p:nvSpPr>
        <p:spPr>
          <a:xfrm flipH="1">
            <a:off x="5978048" y="206284"/>
            <a:ext cx="1389308" cy="365227"/>
          </a:xfrm>
          <a:custGeom>
            <a:rect b="b" l="l" r="r" t="t"/>
            <a:pathLst>
              <a:path extrusionOk="0" h="11181" w="42532">
                <a:moveTo>
                  <a:pt x="17386" y="1"/>
                </a:moveTo>
                <a:cubicBezTo>
                  <a:pt x="14845" y="1"/>
                  <a:pt x="12303" y="18"/>
                  <a:pt x="9760" y="36"/>
                </a:cubicBezTo>
                <a:cubicBezTo>
                  <a:pt x="8706" y="36"/>
                  <a:pt x="7597" y="36"/>
                  <a:pt x="6599" y="424"/>
                </a:cubicBezTo>
                <a:cubicBezTo>
                  <a:pt x="5823" y="701"/>
                  <a:pt x="4769" y="1367"/>
                  <a:pt x="4714" y="2254"/>
                </a:cubicBezTo>
                <a:cubicBezTo>
                  <a:pt x="4658" y="3086"/>
                  <a:pt x="4991" y="4084"/>
                  <a:pt x="5767" y="4417"/>
                </a:cubicBezTo>
                <a:cubicBezTo>
                  <a:pt x="6322" y="4694"/>
                  <a:pt x="6987" y="4694"/>
                  <a:pt x="7597" y="4694"/>
                </a:cubicBezTo>
                <a:cubicBezTo>
                  <a:pt x="7819" y="4694"/>
                  <a:pt x="8096" y="4694"/>
                  <a:pt x="8374" y="4860"/>
                </a:cubicBezTo>
                <a:cubicBezTo>
                  <a:pt x="8595" y="4971"/>
                  <a:pt x="8817" y="5193"/>
                  <a:pt x="8873" y="5470"/>
                </a:cubicBezTo>
                <a:cubicBezTo>
                  <a:pt x="8928" y="5858"/>
                  <a:pt x="8651" y="6247"/>
                  <a:pt x="8318" y="6357"/>
                </a:cubicBezTo>
                <a:cubicBezTo>
                  <a:pt x="7986" y="6524"/>
                  <a:pt x="7542" y="6524"/>
                  <a:pt x="7209" y="6524"/>
                </a:cubicBezTo>
                <a:lnTo>
                  <a:pt x="4270" y="6524"/>
                </a:lnTo>
                <a:cubicBezTo>
                  <a:pt x="3838" y="6524"/>
                  <a:pt x="3385" y="6464"/>
                  <a:pt x="2925" y="6464"/>
                </a:cubicBezTo>
                <a:cubicBezTo>
                  <a:pt x="2618" y="6464"/>
                  <a:pt x="2307" y="6491"/>
                  <a:pt x="1997" y="6579"/>
                </a:cubicBezTo>
                <a:cubicBezTo>
                  <a:pt x="1054" y="6856"/>
                  <a:pt x="56" y="7633"/>
                  <a:pt x="56" y="8575"/>
                </a:cubicBezTo>
                <a:cubicBezTo>
                  <a:pt x="1" y="9407"/>
                  <a:pt x="666" y="10184"/>
                  <a:pt x="1498" y="10516"/>
                </a:cubicBezTo>
                <a:cubicBezTo>
                  <a:pt x="2330" y="10794"/>
                  <a:pt x="3161" y="10794"/>
                  <a:pt x="4104" y="10794"/>
                </a:cubicBezTo>
                <a:cubicBezTo>
                  <a:pt x="5952" y="10794"/>
                  <a:pt x="7751" y="10744"/>
                  <a:pt x="9567" y="10744"/>
                </a:cubicBezTo>
                <a:cubicBezTo>
                  <a:pt x="10475" y="10744"/>
                  <a:pt x="11387" y="10757"/>
                  <a:pt x="12311" y="10794"/>
                </a:cubicBezTo>
                <a:cubicBezTo>
                  <a:pt x="14418" y="10960"/>
                  <a:pt x="16580" y="11015"/>
                  <a:pt x="18632" y="11071"/>
                </a:cubicBezTo>
                <a:cubicBezTo>
                  <a:pt x="19119" y="11136"/>
                  <a:pt x="19626" y="11163"/>
                  <a:pt x="20162" y="11163"/>
                </a:cubicBezTo>
                <a:cubicBezTo>
                  <a:pt x="20541" y="11163"/>
                  <a:pt x="20936" y="11149"/>
                  <a:pt x="21349" y="11126"/>
                </a:cubicBezTo>
                <a:cubicBezTo>
                  <a:pt x="22662" y="11163"/>
                  <a:pt x="23981" y="11181"/>
                  <a:pt x="25303" y="11181"/>
                </a:cubicBezTo>
                <a:cubicBezTo>
                  <a:pt x="29955" y="11181"/>
                  <a:pt x="34652" y="10960"/>
                  <a:pt x="39315" y="10572"/>
                </a:cubicBezTo>
                <a:cubicBezTo>
                  <a:pt x="39925" y="10572"/>
                  <a:pt x="40591" y="10516"/>
                  <a:pt x="41145" y="10239"/>
                </a:cubicBezTo>
                <a:cubicBezTo>
                  <a:pt x="41700" y="9962"/>
                  <a:pt x="42254" y="9463"/>
                  <a:pt x="42421" y="8853"/>
                </a:cubicBezTo>
                <a:cubicBezTo>
                  <a:pt x="42532" y="8076"/>
                  <a:pt x="41977" y="7189"/>
                  <a:pt x="41312" y="6801"/>
                </a:cubicBezTo>
                <a:cubicBezTo>
                  <a:pt x="40591" y="6357"/>
                  <a:pt x="39704" y="6247"/>
                  <a:pt x="38872" y="6136"/>
                </a:cubicBezTo>
                <a:cubicBezTo>
                  <a:pt x="36876" y="6025"/>
                  <a:pt x="34879" y="6025"/>
                  <a:pt x="32828" y="5858"/>
                </a:cubicBezTo>
                <a:cubicBezTo>
                  <a:pt x="32440" y="5803"/>
                  <a:pt x="31996" y="5747"/>
                  <a:pt x="31719" y="5470"/>
                </a:cubicBezTo>
                <a:cubicBezTo>
                  <a:pt x="31608" y="5248"/>
                  <a:pt x="31552" y="5027"/>
                  <a:pt x="31552" y="4860"/>
                </a:cubicBezTo>
                <a:cubicBezTo>
                  <a:pt x="31587" y="3920"/>
                  <a:pt x="32496" y="3745"/>
                  <a:pt x="33388" y="3745"/>
                </a:cubicBezTo>
                <a:cubicBezTo>
                  <a:pt x="33916" y="3745"/>
                  <a:pt x="34438" y="3807"/>
                  <a:pt x="34768" y="3807"/>
                </a:cubicBezTo>
                <a:cubicBezTo>
                  <a:pt x="35600" y="3807"/>
                  <a:pt x="36598" y="3474"/>
                  <a:pt x="36820" y="2698"/>
                </a:cubicBezTo>
                <a:cubicBezTo>
                  <a:pt x="36987" y="1977"/>
                  <a:pt x="36543" y="1256"/>
                  <a:pt x="35877" y="868"/>
                </a:cubicBezTo>
                <a:cubicBezTo>
                  <a:pt x="35268" y="535"/>
                  <a:pt x="34491" y="480"/>
                  <a:pt x="33826" y="424"/>
                </a:cubicBezTo>
                <a:cubicBezTo>
                  <a:pt x="28366" y="83"/>
                  <a:pt x="22880" y="1"/>
                  <a:pt x="17386" y="1"/>
                </a:cubicBezTo>
                <a:close/>
              </a:path>
            </a:pathLst>
          </a:custGeom>
          <a:solidFill>
            <a:srgbClr val="CBB38E">
              <a:alpha val="21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 flipH="1">
            <a:off x="0" y="3896664"/>
            <a:ext cx="9160458" cy="1684851"/>
            <a:chOff x="381780" y="2519084"/>
            <a:chExt cx="6860225" cy="1261777"/>
          </a:xfrm>
        </p:grpSpPr>
        <p:sp>
          <p:nvSpPr>
            <p:cNvPr id="85" name="Google Shape;85;p9"/>
            <p:cNvSpPr/>
            <p:nvPr/>
          </p:nvSpPr>
          <p:spPr>
            <a:xfrm>
              <a:off x="381780" y="2519084"/>
              <a:ext cx="6860225" cy="1261777"/>
            </a:xfrm>
            <a:custGeom>
              <a:rect b="b" l="l" r="r" t="t"/>
              <a:pathLst>
                <a:path extrusionOk="0" h="25370" w="274409">
                  <a:moveTo>
                    <a:pt x="18666" y="0"/>
                  </a:moveTo>
                  <a:cubicBezTo>
                    <a:pt x="10872" y="0"/>
                    <a:pt x="3660" y="234"/>
                    <a:pt x="1" y="492"/>
                  </a:cubicBezTo>
                  <a:lnTo>
                    <a:pt x="1" y="25370"/>
                  </a:lnTo>
                  <a:lnTo>
                    <a:pt x="274408" y="25370"/>
                  </a:lnTo>
                  <a:lnTo>
                    <a:pt x="274408" y="16674"/>
                  </a:lnTo>
                  <a:lnTo>
                    <a:pt x="216109" y="12137"/>
                  </a:lnTo>
                  <a:lnTo>
                    <a:pt x="160910" y="12137"/>
                  </a:lnTo>
                  <a:cubicBezTo>
                    <a:pt x="155314" y="12137"/>
                    <a:pt x="97469" y="4802"/>
                    <a:pt x="36069" y="492"/>
                  </a:cubicBezTo>
                  <a:cubicBezTo>
                    <a:pt x="30793" y="134"/>
                    <a:pt x="24563" y="0"/>
                    <a:pt x="18666" y="0"/>
                  </a:cubicBezTo>
                  <a:close/>
                </a:path>
              </a:pathLst>
            </a:custGeom>
            <a:solidFill>
              <a:srgbClr val="CBB38E">
                <a:alpha val="4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381780" y="2724702"/>
              <a:ext cx="6858325" cy="1056159"/>
            </a:xfrm>
            <a:custGeom>
              <a:rect b="b" l="l" r="r" t="t"/>
              <a:pathLst>
                <a:path extrusionOk="0" h="26371" w="274333">
                  <a:moveTo>
                    <a:pt x="21765" y="0"/>
                  </a:moveTo>
                  <a:cubicBezTo>
                    <a:pt x="12877" y="0"/>
                    <a:pt x="4115" y="1127"/>
                    <a:pt x="1" y="1418"/>
                  </a:cubicBezTo>
                  <a:lnTo>
                    <a:pt x="1" y="26371"/>
                  </a:lnTo>
                  <a:lnTo>
                    <a:pt x="274333" y="26371"/>
                  </a:lnTo>
                  <a:lnTo>
                    <a:pt x="274333" y="17675"/>
                  </a:lnTo>
                  <a:lnTo>
                    <a:pt x="216034" y="13138"/>
                  </a:lnTo>
                  <a:lnTo>
                    <a:pt x="126203" y="13138"/>
                  </a:lnTo>
                  <a:cubicBezTo>
                    <a:pt x="120758" y="13138"/>
                    <a:pt x="97847" y="12684"/>
                    <a:pt x="82951" y="11701"/>
                  </a:cubicBezTo>
                  <a:cubicBezTo>
                    <a:pt x="67979" y="10794"/>
                    <a:pt x="47865" y="4367"/>
                    <a:pt x="36069" y="1418"/>
                  </a:cubicBezTo>
                  <a:cubicBezTo>
                    <a:pt x="31797" y="357"/>
                    <a:pt x="26761" y="0"/>
                    <a:pt x="21765" y="0"/>
                  </a:cubicBezTo>
                  <a:close/>
                </a:path>
              </a:pathLst>
            </a:custGeom>
            <a:solidFill>
              <a:srgbClr val="BE9D6D">
                <a:alpha val="3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9"/>
          <p:cNvSpPr txBox="1"/>
          <p:nvPr>
            <p:ph type="title"/>
          </p:nvPr>
        </p:nvSpPr>
        <p:spPr>
          <a:xfrm>
            <a:off x="2582850" y="1371850"/>
            <a:ext cx="35226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1" type="body"/>
          </p:nvPr>
        </p:nvSpPr>
        <p:spPr>
          <a:xfrm>
            <a:off x="2006425" y="2503075"/>
            <a:ext cx="47691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4853750" y="1109375"/>
            <a:ext cx="3523800" cy="27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38950" y="571500"/>
            <a:ext cx="76659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Ultra"/>
              <a:buNone/>
              <a:defRPr sz="3000">
                <a:solidFill>
                  <a:schemeClr val="accent4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38950" y="1152475"/>
            <a:ext cx="7665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ora"/>
              <a:buChar char="●"/>
              <a:defRPr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ora"/>
              <a:buChar char="○"/>
              <a:defRPr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ora"/>
              <a:buChar char="■"/>
              <a:defRPr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ora"/>
              <a:buChar char="●"/>
              <a:defRPr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ora"/>
              <a:buChar char="○"/>
              <a:defRPr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ora"/>
              <a:buChar char="■"/>
              <a:defRPr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ora"/>
              <a:buChar char="●"/>
              <a:defRPr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ora"/>
              <a:buChar char="○"/>
              <a:defRPr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Lora"/>
              <a:buChar char="■"/>
              <a:defRPr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lraDCQn4k-LFepUuizLW0YIKx_5bOfU6/view" TargetMode="External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Z9nrRTogxyEaBhkIqEbKvPyLdasP99lD/view" TargetMode="External"/><Relationship Id="rId4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1" Type="http://schemas.openxmlformats.org/officeDocument/2006/relationships/image" Target="../media/image28.png"/><Relationship Id="rId10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2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MOnf6F5C7we9yacQKbqSHjaDbvmYWXVa/view" TargetMode="External"/><Relationship Id="rId4" Type="http://schemas.openxmlformats.org/officeDocument/2006/relationships/image" Target="../media/image2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linkedin.com/in/vladyslavvertehel/overlay/about-this-profile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3"/>
          <p:cNvGrpSpPr/>
          <p:nvPr/>
        </p:nvGrpSpPr>
        <p:grpSpPr>
          <a:xfrm>
            <a:off x="1876769" y="2674521"/>
            <a:ext cx="5422280" cy="1508741"/>
            <a:chOff x="1166175" y="1883200"/>
            <a:chExt cx="5255675" cy="1462100"/>
          </a:xfrm>
        </p:grpSpPr>
        <p:sp>
          <p:nvSpPr>
            <p:cNvPr id="345" name="Google Shape;345;p33"/>
            <p:cNvSpPr/>
            <p:nvPr/>
          </p:nvSpPr>
          <p:spPr>
            <a:xfrm>
              <a:off x="1166175" y="1883200"/>
              <a:ext cx="5255675" cy="1462100"/>
            </a:xfrm>
            <a:custGeom>
              <a:rect b="b" l="l" r="r" t="t"/>
              <a:pathLst>
                <a:path extrusionOk="0" h="58484" w="210227">
                  <a:moveTo>
                    <a:pt x="12617" y="0"/>
                  </a:moveTo>
                  <a:cubicBezTo>
                    <a:pt x="18493" y="4113"/>
                    <a:pt x="13032" y="12063"/>
                    <a:pt x="6534" y="16660"/>
                  </a:cubicBezTo>
                  <a:cubicBezTo>
                    <a:pt x="1" y="21292"/>
                    <a:pt x="1003" y="29242"/>
                    <a:pt x="1003" y="29242"/>
                  </a:cubicBezTo>
                  <a:cubicBezTo>
                    <a:pt x="1003" y="29242"/>
                    <a:pt x="1" y="37192"/>
                    <a:pt x="6534" y="41824"/>
                  </a:cubicBezTo>
                  <a:cubicBezTo>
                    <a:pt x="13032" y="46421"/>
                    <a:pt x="18528" y="54405"/>
                    <a:pt x="12617" y="58484"/>
                  </a:cubicBezTo>
                  <a:lnTo>
                    <a:pt x="197610" y="58484"/>
                  </a:lnTo>
                  <a:cubicBezTo>
                    <a:pt x="191734" y="54405"/>
                    <a:pt x="197195" y="46421"/>
                    <a:pt x="203728" y="41824"/>
                  </a:cubicBezTo>
                  <a:cubicBezTo>
                    <a:pt x="210226" y="37192"/>
                    <a:pt x="209224" y="29242"/>
                    <a:pt x="209224" y="29242"/>
                  </a:cubicBezTo>
                  <a:cubicBezTo>
                    <a:pt x="209224" y="29242"/>
                    <a:pt x="210226" y="21292"/>
                    <a:pt x="203728" y="16660"/>
                  </a:cubicBezTo>
                  <a:cubicBezTo>
                    <a:pt x="197195" y="12063"/>
                    <a:pt x="191699" y="4113"/>
                    <a:pt x="197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265550" y="2059250"/>
              <a:ext cx="377650" cy="1111500"/>
            </a:xfrm>
            <a:custGeom>
              <a:rect b="b" l="l" r="r" t="t"/>
              <a:pathLst>
                <a:path extrusionOk="0" h="44460" w="15106">
                  <a:moveTo>
                    <a:pt x="14330" y="1"/>
                  </a:moveTo>
                  <a:cubicBezTo>
                    <a:pt x="14057" y="1"/>
                    <a:pt x="13805" y="187"/>
                    <a:pt x="13723" y="459"/>
                  </a:cubicBezTo>
                  <a:lnTo>
                    <a:pt x="14345" y="735"/>
                  </a:lnTo>
                  <a:lnTo>
                    <a:pt x="13723" y="528"/>
                  </a:lnTo>
                  <a:lnTo>
                    <a:pt x="13723" y="528"/>
                  </a:lnTo>
                  <a:cubicBezTo>
                    <a:pt x="13654" y="873"/>
                    <a:pt x="13827" y="1219"/>
                    <a:pt x="14173" y="1323"/>
                  </a:cubicBezTo>
                  <a:cubicBezTo>
                    <a:pt x="14242" y="1392"/>
                    <a:pt x="14345" y="1392"/>
                    <a:pt x="14380" y="1392"/>
                  </a:cubicBezTo>
                  <a:cubicBezTo>
                    <a:pt x="14657" y="1392"/>
                    <a:pt x="14899" y="1219"/>
                    <a:pt x="14933" y="943"/>
                  </a:cubicBezTo>
                  <a:lnTo>
                    <a:pt x="15002" y="873"/>
                  </a:lnTo>
                  <a:cubicBezTo>
                    <a:pt x="15106" y="528"/>
                    <a:pt x="14899" y="113"/>
                    <a:pt x="14553" y="44"/>
                  </a:cubicBezTo>
                  <a:cubicBezTo>
                    <a:pt x="14479" y="14"/>
                    <a:pt x="14404" y="1"/>
                    <a:pt x="14330" y="1"/>
                  </a:cubicBezTo>
                  <a:close/>
                  <a:moveTo>
                    <a:pt x="12737" y="3704"/>
                  </a:moveTo>
                  <a:cubicBezTo>
                    <a:pt x="12506" y="3704"/>
                    <a:pt x="12279" y="3818"/>
                    <a:pt x="12168" y="4019"/>
                  </a:cubicBezTo>
                  <a:cubicBezTo>
                    <a:pt x="12168" y="4053"/>
                    <a:pt x="12133" y="4088"/>
                    <a:pt x="12133" y="4088"/>
                  </a:cubicBezTo>
                  <a:cubicBezTo>
                    <a:pt x="11926" y="4399"/>
                    <a:pt x="12064" y="4779"/>
                    <a:pt x="12341" y="4952"/>
                  </a:cubicBezTo>
                  <a:cubicBezTo>
                    <a:pt x="12444" y="5021"/>
                    <a:pt x="12514" y="5056"/>
                    <a:pt x="12652" y="5056"/>
                  </a:cubicBezTo>
                  <a:cubicBezTo>
                    <a:pt x="12928" y="5056"/>
                    <a:pt x="13136" y="4918"/>
                    <a:pt x="13309" y="4710"/>
                  </a:cubicBezTo>
                  <a:cubicBezTo>
                    <a:pt x="13481" y="4399"/>
                    <a:pt x="13378" y="3984"/>
                    <a:pt x="13101" y="3811"/>
                  </a:cubicBezTo>
                  <a:cubicBezTo>
                    <a:pt x="12991" y="3738"/>
                    <a:pt x="12863" y="3704"/>
                    <a:pt x="12737" y="3704"/>
                  </a:cubicBezTo>
                  <a:close/>
                  <a:moveTo>
                    <a:pt x="10303" y="7116"/>
                  </a:moveTo>
                  <a:cubicBezTo>
                    <a:pt x="10073" y="7116"/>
                    <a:pt x="9830" y="7231"/>
                    <a:pt x="9714" y="7441"/>
                  </a:cubicBezTo>
                  <a:lnTo>
                    <a:pt x="9679" y="7475"/>
                  </a:lnTo>
                  <a:cubicBezTo>
                    <a:pt x="9472" y="7786"/>
                    <a:pt x="9575" y="8167"/>
                    <a:pt x="9887" y="8339"/>
                  </a:cubicBezTo>
                  <a:cubicBezTo>
                    <a:pt x="9990" y="8374"/>
                    <a:pt x="10059" y="8409"/>
                    <a:pt x="10198" y="8409"/>
                  </a:cubicBezTo>
                  <a:cubicBezTo>
                    <a:pt x="10405" y="8409"/>
                    <a:pt x="10682" y="8305"/>
                    <a:pt x="10820" y="8132"/>
                  </a:cubicBezTo>
                  <a:cubicBezTo>
                    <a:pt x="11027" y="7821"/>
                    <a:pt x="10924" y="7372"/>
                    <a:pt x="10612" y="7199"/>
                  </a:cubicBezTo>
                  <a:cubicBezTo>
                    <a:pt x="10522" y="7143"/>
                    <a:pt x="10414" y="7116"/>
                    <a:pt x="10303" y="7116"/>
                  </a:cubicBezTo>
                  <a:close/>
                  <a:moveTo>
                    <a:pt x="7413" y="9889"/>
                  </a:moveTo>
                  <a:cubicBezTo>
                    <a:pt x="7261" y="9889"/>
                    <a:pt x="7108" y="9943"/>
                    <a:pt x="6983" y="10068"/>
                  </a:cubicBezTo>
                  <a:lnTo>
                    <a:pt x="7398" y="10586"/>
                  </a:lnTo>
                  <a:lnTo>
                    <a:pt x="6949" y="10102"/>
                  </a:lnTo>
                  <a:cubicBezTo>
                    <a:pt x="6637" y="10310"/>
                    <a:pt x="6637" y="10759"/>
                    <a:pt x="6879" y="11001"/>
                  </a:cubicBezTo>
                  <a:cubicBezTo>
                    <a:pt x="6983" y="11139"/>
                    <a:pt x="7156" y="11243"/>
                    <a:pt x="7329" y="11243"/>
                  </a:cubicBezTo>
                  <a:cubicBezTo>
                    <a:pt x="7502" y="11243"/>
                    <a:pt x="7640" y="11174"/>
                    <a:pt x="7813" y="11036"/>
                  </a:cubicBezTo>
                  <a:lnTo>
                    <a:pt x="7847" y="11001"/>
                  </a:lnTo>
                  <a:cubicBezTo>
                    <a:pt x="8124" y="10794"/>
                    <a:pt x="8158" y="10344"/>
                    <a:pt x="7916" y="10102"/>
                  </a:cubicBezTo>
                  <a:cubicBezTo>
                    <a:pt x="7783" y="9969"/>
                    <a:pt x="7598" y="9889"/>
                    <a:pt x="7413" y="9889"/>
                  </a:cubicBezTo>
                  <a:close/>
                  <a:moveTo>
                    <a:pt x="4222" y="12389"/>
                  </a:moveTo>
                  <a:cubicBezTo>
                    <a:pt x="4082" y="12389"/>
                    <a:pt x="3936" y="12433"/>
                    <a:pt x="3803" y="12522"/>
                  </a:cubicBezTo>
                  <a:lnTo>
                    <a:pt x="4149" y="13075"/>
                  </a:lnTo>
                  <a:lnTo>
                    <a:pt x="3699" y="12556"/>
                  </a:lnTo>
                  <a:cubicBezTo>
                    <a:pt x="3457" y="12798"/>
                    <a:pt x="3423" y="13213"/>
                    <a:pt x="3630" y="13490"/>
                  </a:cubicBezTo>
                  <a:cubicBezTo>
                    <a:pt x="3769" y="13662"/>
                    <a:pt x="3976" y="13732"/>
                    <a:pt x="4149" y="13732"/>
                  </a:cubicBezTo>
                  <a:cubicBezTo>
                    <a:pt x="4287" y="13732"/>
                    <a:pt x="4460" y="13697"/>
                    <a:pt x="4564" y="13559"/>
                  </a:cubicBezTo>
                  <a:lnTo>
                    <a:pt x="4633" y="13524"/>
                  </a:lnTo>
                  <a:cubicBezTo>
                    <a:pt x="4875" y="13317"/>
                    <a:pt x="4909" y="12867"/>
                    <a:pt x="4702" y="12626"/>
                  </a:cubicBezTo>
                  <a:cubicBezTo>
                    <a:pt x="4583" y="12468"/>
                    <a:pt x="4408" y="12389"/>
                    <a:pt x="4222" y="12389"/>
                  </a:cubicBezTo>
                  <a:close/>
                  <a:moveTo>
                    <a:pt x="1703" y="15593"/>
                  </a:moveTo>
                  <a:cubicBezTo>
                    <a:pt x="1473" y="15593"/>
                    <a:pt x="1229" y="15734"/>
                    <a:pt x="1107" y="15978"/>
                  </a:cubicBezTo>
                  <a:cubicBezTo>
                    <a:pt x="1107" y="16013"/>
                    <a:pt x="1072" y="16082"/>
                    <a:pt x="1072" y="16082"/>
                  </a:cubicBezTo>
                  <a:cubicBezTo>
                    <a:pt x="934" y="16359"/>
                    <a:pt x="1072" y="16704"/>
                    <a:pt x="1418" y="16877"/>
                  </a:cubicBezTo>
                  <a:cubicBezTo>
                    <a:pt x="1522" y="16946"/>
                    <a:pt x="1591" y="16946"/>
                    <a:pt x="1695" y="16946"/>
                  </a:cubicBezTo>
                  <a:cubicBezTo>
                    <a:pt x="1902" y="16946"/>
                    <a:pt x="2144" y="16773"/>
                    <a:pt x="2282" y="16531"/>
                  </a:cubicBezTo>
                  <a:cubicBezTo>
                    <a:pt x="2455" y="16255"/>
                    <a:pt x="2317" y="15840"/>
                    <a:pt x="1971" y="15667"/>
                  </a:cubicBezTo>
                  <a:cubicBezTo>
                    <a:pt x="1890" y="15617"/>
                    <a:pt x="1798" y="15593"/>
                    <a:pt x="1703" y="15593"/>
                  </a:cubicBezTo>
                  <a:close/>
                  <a:moveTo>
                    <a:pt x="727" y="19538"/>
                  </a:moveTo>
                  <a:cubicBezTo>
                    <a:pt x="381" y="19538"/>
                    <a:pt x="70" y="19780"/>
                    <a:pt x="36" y="20126"/>
                  </a:cubicBezTo>
                  <a:lnTo>
                    <a:pt x="692" y="20264"/>
                  </a:lnTo>
                  <a:lnTo>
                    <a:pt x="36" y="20230"/>
                  </a:lnTo>
                  <a:lnTo>
                    <a:pt x="36" y="20230"/>
                  </a:lnTo>
                  <a:cubicBezTo>
                    <a:pt x="1" y="20575"/>
                    <a:pt x="312" y="20852"/>
                    <a:pt x="658" y="20921"/>
                  </a:cubicBezTo>
                  <a:lnTo>
                    <a:pt x="692" y="20921"/>
                  </a:lnTo>
                  <a:cubicBezTo>
                    <a:pt x="1038" y="20921"/>
                    <a:pt x="1280" y="20645"/>
                    <a:pt x="1349" y="20299"/>
                  </a:cubicBezTo>
                  <a:lnTo>
                    <a:pt x="1349" y="20195"/>
                  </a:lnTo>
                  <a:cubicBezTo>
                    <a:pt x="1384" y="19850"/>
                    <a:pt x="1072" y="19573"/>
                    <a:pt x="727" y="19538"/>
                  </a:cubicBezTo>
                  <a:close/>
                  <a:moveTo>
                    <a:pt x="711" y="23615"/>
                  </a:moveTo>
                  <a:cubicBezTo>
                    <a:pt x="693" y="23615"/>
                    <a:pt x="675" y="23615"/>
                    <a:pt x="658" y="23617"/>
                  </a:cubicBezTo>
                  <a:cubicBezTo>
                    <a:pt x="312" y="23617"/>
                    <a:pt x="1" y="23963"/>
                    <a:pt x="36" y="24308"/>
                  </a:cubicBezTo>
                  <a:lnTo>
                    <a:pt x="692" y="24308"/>
                  </a:lnTo>
                  <a:lnTo>
                    <a:pt x="36" y="24378"/>
                  </a:lnTo>
                  <a:cubicBezTo>
                    <a:pt x="70" y="24723"/>
                    <a:pt x="347" y="24965"/>
                    <a:pt x="692" y="24965"/>
                  </a:cubicBezTo>
                  <a:cubicBezTo>
                    <a:pt x="727" y="24965"/>
                    <a:pt x="727" y="24965"/>
                    <a:pt x="727" y="25000"/>
                  </a:cubicBezTo>
                  <a:cubicBezTo>
                    <a:pt x="1072" y="25000"/>
                    <a:pt x="1384" y="24654"/>
                    <a:pt x="1349" y="24308"/>
                  </a:cubicBezTo>
                  <a:lnTo>
                    <a:pt x="1349" y="24239"/>
                  </a:lnTo>
                  <a:cubicBezTo>
                    <a:pt x="1349" y="23911"/>
                    <a:pt x="1038" y="23615"/>
                    <a:pt x="711" y="23615"/>
                  </a:cubicBezTo>
                  <a:close/>
                  <a:moveTo>
                    <a:pt x="1668" y="27524"/>
                  </a:moveTo>
                  <a:cubicBezTo>
                    <a:pt x="1574" y="27524"/>
                    <a:pt x="1478" y="27545"/>
                    <a:pt x="1384" y="27592"/>
                  </a:cubicBezTo>
                  <a:cubicBezTo>
                    <a:pt x="1072" y="27730"/>
                    <a:pt x="900" y="28111"/>
                    <a:pt x="1072" y="28456"/>
                  </a:cubicBezTo>
                  <a:lnTo>
                    <a:pt x="1107" y="28525"/>
                  </a:lnTo>
                  <a:cubicBezTo>
                    <a:pt x="1245" y="28733"/>
                    <a:pt x="1453" y="28871"/>
                    <a:pt x="1695" y="28871"/>
                  </a:cubicBezTo>
                  <a:cubicBezTo>
                    <a:pt x="1764" y="28871"/>
                    <a:pt x="1902" y="28871"/>
                    <a:pt x="1937" y="28802"/>
                  </a:cubicBezTo>
                  <a:cubicBezTo>
                    <a:pt x="2282" y="28629"/>
                    <a:pt x="2421" y="28249"/>
                    <a:pt x="2248" y="27903"/>
                  </a:cubicBezTo>
                  <a:cubicBezTo>
                    <a:pt x="2147" y="27677"/>
                    <a:pt x="1918" y="27524"/>
                    <a:pt x="1668" y="27524"/>
                  </a:cubicBezTo>
                  <a:close/>
                  <a:moveTo>
                    <a:pt x="4124" y="30742"/>
                  </a:moveTo>
                  <a:cubicBezTo>
                    <a:pt x="3935" y="30742"/>
                    <a:pt x="3749" y="30821"/>
                    <a:pt x="3630" y="30979"/>
                  </a:cubicBezTo>
                  <a:cubicBezTo>
                    <a:pt x="3388" y="31221"/>
                    <a:pt x="3457" y="31671"/>
                    <a:pt x="3699" y="31878"/>
                  </a:cubicBezTo>
                  <a:cubicBezTo>
                    <a:pt x="3769" y="31878"/>
                    <a:pt x="3803" y="31913"/>
                    <a:pt x="3803" y="31913"/>
                  </a:cubicBezTo>
                  <a:cubicBezTo>
                    <a:pt x="3941" y="32016"/>
                    <a:pt x="4045" y="32051"/>
                    <a:pt x="4183" y="32051"/>
                  </a:cubicBezTo>
                  <a:cubicBezTo>
                    <a:pt x="4356" y="32051"/>
                    <a:pt x="4529" y="31947"/>
                    <a:pt x="4667" y="31844"/>
                  </a:cubicBezTo>
                  <a:cubicBezTo>
                    <a:pt x="4875" y="31533"/>
                    <a:pt x="4771" y="31118"/>
                    <a:pt x="4529" y="30876"/>
                  </a:cubicBezTo>
                  <a:cubicBezTo>
                    <a:pt x="4410" y="30787"/>
                    <a:pt x="4267" y="30742"/>
                    <a:pt x="4124" y="30742"/>
                  </a:cubicBezTo>
                  <a:close/>
                  <a:moveTo>
                    <a:pt x="7412" y="33306"/>
                  </a:moveTo>
                  <a:cubicBezTo>
                    <a:pt x="7232" y="33306"/>
                    <a:pt x="7047" y="33385"/>
                    <a:pt x="6914" y="33537"/>
                  </a:cubicBezTo>
                  <a:cubicBezTo>
                    <a:pt x="6637" y="33779"/>
                    <a:pt x="6707" y="34159"/>
                    <a:pt x="6949" y="34436"/>
                  </a:cubicBezTo>
                  <a:lnTo>
                    <a:pt x="6983" y="34471"/>
                  </a:lnTo>
                  <a:cubicBezTo>
                    <a:pt x="7121" y="34574"/>
                    <a:pt x="7260" y="34609"/>
                    <a:pt x="7398" y="34609"/>
                  </a:cubicBezTo>
                  <a:cubicBezTo>
                    <a:pt x="7571" y="34609"/>
                    <a:pt x="7744" y="34505"/>
                    <a:pt x="7916" y="34436"/>
                  </a:cubicBezTo>
                  <a:cubicBezTo>
                    <a:pt x="8124" y="34159"/>
                    <a:pt x="8089" y="33745"/>
                    <a:pt x="7813" y="33468"/>
                  </a:cubicBezTo>
                  <a:cubicBezTo>
                    <a:pt x="7704" y="33359"/>
                    <a:pt x="7560" y="33306"/>
                    <a:pt x="7412" y="33306"/>
                  </a:cubicBezTo>
                  <a:close/>
                  <a:moveTo>
                    <a:pt x="10331" y="36129"/>
                  </a:moveTo>
                  <a:cubicBezTo>
                    <a:pt x="10176" y="36129"/>
                    <a:pt x="10016" y="36189"/>
                    <a:pt x="9887" y="36302"/>
                  </a:cubicBezTo>
                  <a:cubicBezTo>
                    <a:pt x="9575" y="36510"/>
                    <a:pt x="9575" y="36925"/>
                    <a:pt x="9817" y="37201"/>
                  </a:cubicBezTo>
                  <a:lnTo>
                    <a:pt x="9852" y="37236"/>
                  </a:lnTo>
                  <a:cubicBezTo>
                    <a:pt x="9921" y="37374"/>
                    <a:pt x="10094" y="37443"/>
                    <a:pt x="10267" y="37443"/>
                  </a:cubicBezTo>
                  <a:cubicBezTo>
                    <a:pt x="10405" y="37443"/>
                    <a:pt x="10578" y="37409"/>
                    <a:pt x="10751" y="37339"/>
                  </a:cubicBezTo>
                  <a:cubicBezTo>
                    <a:pt x="11027" y="37063"/>
                    <a:pt x="11027" y="36648"/>
                    <a:pt x="10785" y="36372"/>
                  </a:cubicBezTo>
                  <a:cubicBezTo>
                    <a:pt x="10675" y="36206"/>
                    <a:pt x="10506" y="36129"/>
                    <a:pt x="10331" y="36129"/>
                  </a:cubicBezTo>
                  <a:close/>
                  <a:moveTo>
                    <a:pt x="12667" y="39398"/>
                  </a:moveTo>
                  <a:cubicBezTo>
                    <a:pt x="12556" y="39398"/>
                    <a:pt x="12444" y="39425"/>
                    <a:pt x="12341" y="39482"/>
                  </a:cubicBezTo>
                  <a:cubicBezTo>
                    <a:pt x="12064" y="39690"/>
                    <a:pt x="11960" y="40105"/>
                    <a:pt x="12133" y="40381"/>
                  </a:cubicBezTo>
                  <a:lnTo>
                    <a:pt x="12168" y="40450"/>
                  </a:lnTo>
                  <a:cubicBezTo>
                    <a:pt x="12306" y="40658"/>
                    <a:pt x="12479" y="40727"/>
                    <a:pt x="12686" y="40727"/>
                  </a:cubicBezTo>
                  <a:cubicBezTo>
                    <a:pt x="12790" y="40727"/>
                    <a:pt x="12928" y="40692"/>
                    <a:pt x="13032" y="40623"/>
                  </a:cubicBezTo>
                  <a:cubicBezTo>
                    <a:pt x="13343" y="40450"/>
                    <a:pt x="13447" y="40001"/>
                    <a:pt x="13274" y="39690"/>
                  </a:cubicBezTo>
                  <a:cubicBezTo>
                    <a:pt x="13113" y="39505"/>
                    <a:pt x="12890" y="39398"/>
                    <a:pt x="12667" y="39398"/>
                  </a:cubicBezTo>
                  <a:close/>
                  <a:moveTo>
                    <a:pt x="14390" y="43069"/>
                  </a:moveTo>
                  <a:cubicBezTo>
                    <a:pt x="14319" y="43069"/>
                    <a:pt x="14246" y="43083"/>
                    <a:pt x="14173" y="43112"/>
                  </a:cubicBezTo>
                  <a:cubicBezTo>
                    <a:pt x="13827" y="43250"/>
                    <a:pt x="13620" y="43596"/>
                    <a:pt x="13723" y="43941"/>
                  </a:cubicBezTo>
                  <a:lnTo>
                    <a:pt x="14380" y="43803"/>
                  </a:lnTo>
                  <a:lnTo>
                    <a:pt x="14380" y="43803"/>
                  </a:lnTo>
                  <a:lnTo>
                    <a:pt x="13723" y="43976"/>
                  </a:lnTo>
                  <a:cubicBezTo>
                    <a:pt x="13827" y="44287"/>
                    <a:pt x="14069" y="44460"/>
                    <a:pt x="14380" y="44460"/>
                  </a:cubicBezTo>
                  <a:lnTo>
                    <a:pt x="14587" y="44460"/>
                  </a:lnTo>
                  <a:cubicBezTo>
                    <a:pt x="14933" y="44322"/>
                    <a:pt x="15106" y="43976"/>
                    <a:pt x="15037" y="43630"/>
                  </a:cubicBezTo>
                  <a:lnTo>
                    <a:pt x="15002" y="43561"/>
                  </a:lnTo>
                  <a:cubicBezTo>
                    <a:pt x="14893" y="43261"/>
                    <a:pt x="14655" y="43069"/>
                    <a:pt x="14390" y="43069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1720100" y="1960100"/>
              <a:ext cx="4147825" cy="32000"/>
            </a:xfrm>
            <a:custGeom>
              <a:rect b="b" l="l" r="r" t="t"/>
              <a:pathLst>
                <a:path extrusionOk="0" h="1280" w="165913">
                  <a:moveTo>
                    <a:pt x="622" y="0"/>
                  </a:moveTo>
                  <a:cubicBezTo>
                    <a:pt x="277" y="0"/>
                    <a:pt x="0" y="277"/>
                    <a:pt x="0" y="623"/>
                  </a:cubicBezTo>
                  <a:cubicBezTo>
                    <a:pt x="0" y="968"/>
                    <a:pt x="346" y="1279"/>
                    <a:pt x="692" y="1279"/>
                  </a:cubicBezTo>
                  <a:cubicBezTo>
                    <a:pt x="1072" y="1279"/>
                    <a:pt x="1348" y="968"/>
                    <a:pt x="1348" y="623"/>
                  </a:cubicBezTo>
                  <a:cubicBezTo>
                    <a:pt x="1348" y="277"/>
                    <a:pt x="1037" y="0"/>
                    <a:pt x="692" y="0"/>
                  </a:cubicBezTo>
                  <a:close/>
                  <a:moveTo>
                    <a:pt x="4632" y="0"/>
                  </a:moveTo>
                  <a:cubicBezTo>
                    <a:pt x="4286" y="0"/>
                    <a:pt x="4010" y="277"/>
                    <a:pt x="4010" y="623"/>
                  </a:cubicBezTo>
                  <a:cubicBezTo>
                    <a:pt x="4010" y="968"/>
                    <a:pt x="4355" y="1279"/>
                    <a:pt x="4701" y="1279"/>
                  </a:cubicBezTo>
                  <a:cubicBezTo>
                    <a:pt x="5116" y="1279"/>
                    <a:pt x="5358" y="968"/>
                    <a:pt x="5358" y="623"/>
                  </a:cubicBezTo>
                  <a:cubicBezTo>
                    <a:pt x="5358" y="277"/>
                    <a:pt x="5047" y="0"/>
                    <a:pt x="4701" y="0"/>
                  </a:cubicBezTo>
                  <a:close/>
                  <a:moveTo>
                    <a:pt x="8642" y="0"/>
                  </a:moveTo>
                  <a:cubicBezTo>
                    <a:pt x="8296" y="0"/>
                    <a:pt x="8054" y="277"/>
                    <a:pt x="8054" y="623"/>
                  </a:cubicBezTo>
                  <a:cubicBezTo>
                    <a:pt x="8054" y="968"/>
                    <a:pt x="8400" y="1279"/>
                    <a:pt x="8745" y="1279"/>
                  </a:cubicBezTo>
                  <a:cubicBezTo>
                    <a:pt x="9056" y="1279"/>
                    <a:pt x="9367" y="968"/>
                    <a:pt x="9367" y="623"/>
                  </a:cubicBezTo>
                  <a:cubicBezTo>
                    <a:pt x="9367" y="277"/>
                    <a:pt x="9091" y="0"/>
                    <a:pt x="8745" y="0"/>
                  </a:cubicBezTo>
                  <a:close/>
                  <a:moveTo>
                    <a:pt x="12651" y="0"/>
                  </a:moveTo>
                  <a:cubicBezTo>
                    <a:pt x="12305" y="0"/>
                    <a:pt x="12063" y="277"/>
                    <a:pt x="12063" y="623"/>
                  </a:cubicBezTo>
                  <a:cubicBezTo>
                    <a:pt x="12063" y="968"/>
                    <a:pt x="12409" y="1279"/>
                    <a:pt x="12755" y="1279"/>
                  </a:cubicBezTo>
                  <a:cubicBezTo>
                    <a:pt x="13100" y="1279"/>
                    <a:pt x="13411" y="968"/>
                    <a:pt x="13411" y="623"/>
                  </a:cubicBezTo>
                  <a:cubicBezTo>
                    <a:pt x="13411" y="277"/>
                    <a:pt x="13100" y="0"/>
                    <a:pt x="12755" y="0"/>
                  </a:cubicBezTo>
                  <a:close/>
                  <a:moveTo>
                    <a:pt x="16695" y="0"/>
                  </a:moveTo>
                  <a:cubicBezTo>
                    <a:pt x="16350" y="0"/>
                    <a:pt x="16073" y="277"/>
                    <a:pt x="16073" y="623"/>
                  </a:cubicBezTo>
                  <a:cubicBezTo>
                    <a:pt x="16073" y="968"/>
                    <a:pt x="16419" y="1279"/>
                    <a:pt x="16764" y="1279"/>
                  </a:cubicBezTo>
                  <a:cubicBezTo>
                    <a:pt x="17110" y="1279"/>
                    <a:pt x="17421" y="968"/>
                    <a:pt x="17421" y="623"/>
                  </a:cubicBezTo>
                  <a:cubicBezTo>
                    <a:pt x="17421" y="277"/>
                    <a:pt x="17110" y="0"/>
                    <a:pt x="16764" y="0"/>
                  </a:cubicBezTo>
                  <a:close/>
                  <a:moveTo>
                    <a:pt x="20705" y="0"/>
                  </a:moveTo>
                  <a:cubicBezTo>
                    <a:pt x="20359" y="0"/>
                    <a:pt x="20083" y="277"/>
                    <a:pt x="20083" y="623"/>
                  </a:cubicBezTo>
                  <a:cubicBezTo>
                    <a:pt x="20083" y="968"/>
                    <a:pt x="20428" y="1279"/>
                    <a:pt x="20774" y="1279"/>
                  </a:cubicBezTo>
                  <a:cubicBezTo>
                    <a:pt x="21120" y="1279"/>
                    <a:pt x="21431" y="968"/>
                    <a:pt x="21431" y="623"/>
                  </a:cubicBezTo>
                  <a:cubicBezTo>
                    <a:pt x="21431" y="277"/>
                    <a:pt x="21120" y="0"/>
                    <a:pt x="20774" y="0"/>
                  </a:cubicBezTo>
                  <a:close/>
                  <a:moveTo>
                    <a:pt x="24714" y="0"/>
                  </a:moveTo>
                  <a:cubicBezTo>
                    <a:pt x="24369" y="0"/>
                    <a:pt x="24127" y="277"/>
                    <a:pt x="24127" y="623"/>
                  </a:cubicBezTo>
                  <a:cubicBezTo>
                    <a:pt x="24127" y="968"/>
                    <a:pt x="24472" y="1279"/>
                    <a:pt x="24818" y="1279"/>
                  </a:cubicBezTo>
                  <a:cubicBezTo>
                    <a:pt x="25164" y="1279"/>
                    <a:pt x="25440" y="968"/>
                    <a:pt x="25440" y="623"/>
                  </a:cubicBezTo>
                  <a:cubicBezTo>
                    <a:pt x="25440" y="277"/>
                    <a:pt x="25164" y="0"/>
                    <a:pt x="24818" y="0"/>
                  </a:cubicBezTo>
                  <a:close/>
                  <a:moveTo>
                    <a:pt x="28724" y="0"/>
                  </a:moveTo>
                  <a:cubicBezTo>
                    <a:pt x="28378" y="0"/>
                    <a:pt x="28136" y="277"/>
                    <a:pt x="28136" y="623"/>
                  </a:cubicBezTo>
                  <a:cubicBezTo>
                    <a:pt x="28136" y="968"/>
                    <a:pt x="28482" y="1279"/>
                    <a:pt x="28828" y="1279"/>
                  </a:cubicBezTo>
                  <a:cubicBezTo>
                    <a:pt x="29173" y="1279"/>
                    <a:pt x="29484" y="968"/>
                    <a:pt x="29484" y="623"/>
                  </a:cubicBezTo>
                  <a:cubicBezTo>
                    <a:pt x="29484" y="277"/>
                    <a:pt x="29173" y="0"/>
                    <a:pt x="28828" y="0"/>
                  </a:cubicBezTo>
                  <a:close/>
                  <a:moveTo>
                    <a:pt x="32699" y="0"/>
                  </a:moveTo>
                  <a:cubicBezTo>
                    <a:pt x="32353" y="0"/>
                    <a:pt x="32111" y="277"/>
                    <a:pt x="32111" y="623"/>
                  </a:cubicBezTo>
                  <a:cubicBezTo>
                    <a:pt x="32111" y="968"/>
                    <a:pt x="32457" y="1279"/>
                    <a:pt x="32803" y="1279"/>
                  </a:cubicBezTo>
                  <a:cubicBezTo>
                    <a:pt x="33183" y="1279"/>
                    <a:pt x="33494" y="968"/>
                    <a:pt x="33459" y="623"/>
                  </a:cubicBezTo>
                  <a:cubicBezTo>
                    <a:pt x="33459" y="277"/>
                    <a:pt x="33148" y="0"/>
                    <a:pt x="32803" y="0"/>
                  </a:cubicBezTo>
                  <a:close/>
                  <a:moveTo>
                    <a:pt x="36743" y="0"/>
                  </a:moveTo>
                  <a:cubicBezTo>
                    <a:pt x="36397" y="0"/>
                    <a:pt x="36121" y="277"/>
                    <a:pt x="36121" y="623"/>
                  </a:cubicBezTo>
                  <a:cubicBezTo>
                    <a:pt x="36121" y="968"/>
                    <a:pt x="36466" y="1279"/>
                    <a:pt x="36812" y="1279"/>
                  </a:cubicBezTo>
                  <a:cubicBezTo>
                    <a:pt x="37192" y="1279"/>
                    <a:pt x="37503" y="968"/>
                    <a:pt x="37469" y="623"/>
                  </a:cubicBezTo>
                  <a:cubicBezTo>
                    <a:pt x="37469" y="277"/>
                    <a:pt x="37158" y="0"/>
                    <a:pt x="36812" y="0"/>
                  </a:cubicBezTo>
                  <a:close/>
                  <a:moveTo>
                    <a:pt x="40753" y="0"/>
                  </a:moveTo>
                  <a:cubicBezTo>
                    <a:pt x="40407" y="0"/>
                    <a:pt x="40130" y="277"/>
                    <a:pt x="40130" y="623"/>
                  </a:cubicBezTo>
                  <a:cubicBezTo>
                    <a:pt x="40130" y="968"/>
                    <a:pt x="40476" y="1279"/>
                    <a:pt x="40822" y="1279"/>
                  </a:cubicBezTo>
                  <a:cubicBezTo>
                    <a:pt x="41236" y="1279"/>
                    <a:pt x="41478" y="968"/>
                    <a:pt x="41478" y="623"/>
                  </a:cubicBezTo>
                  <a:cubicBezTo>
                    <a:pt x="41478" y="277"/>
                    <a:pt x="41167" y="0"/>
                    <a:pt x="40822" y="0"/>
                  </a:cubicBezTo>
                  <a:close/>
                  <a:moveTo>
                    <a:pt x="44762" y="0"/>
                  </a:moveTo>
                  <a:cubicBezTo>
                    <a:pt x="44416" y="0"/>
                    <a:pt x="44174" y="277"/>
                    <a:pt x="44174" y="623"/>
                  </a:cubicBezTo>
                  <a:cubicBezTo>
                    <a:pt x="44174" y="968"/>
                    <a:pt x="44520" y="1279"/>
                    <a:pt x="44866" y="1279"/>
                  </a:cubicBezTo>
                  <a:cubicBezTo>
                    <a:pt x="45246" y="1279"/>
                    <a:pt x="45488" y="968"/>
                    <a:pt x="45488" y="623"/>
                  </a:cubicBezTo>
                  <a:cubicBezTo>
                    <a:pt x="45488" y="277"/>
                    <a:pt x="45211" y="0"/>
                    <a:pt x="44866" y="0"/>
                  </a:cubicBezTo>
                  <a:close/>
                  <a:moveTo>
                    <a:pt x="48772" y="0"/>
                  </a:moveTo>
                  <a:cubicBezTo>
                    <a:pt x="48426" y="0"/>
                    <a:pt x="48184" y="277"/>
                    <a:pt x="48184" y="623"/>
                  </a:cubicBezTo>
                  <a:cubicBezTo>
                    <a:pt x="48184" y="968"/>
                    <a:pt x="48530" y="1279"/>
                    <a:pt x="48875" y="1279"/>
                  </a:cubicBezTo>
                  <a:cubicBezTo>
                    <a:pt x="49221" y="1279"/>
                    <a:pt x="49532" y="968"/>
                    <a:pt x="49532" y="623"/>
                  </a:cubicBezTo>
                  <a:cubicBezTo>
                    <a:pt x="49532" y="277"/>
                    <a:pt x="49221" y="0"/>
                    <a:pt x="48875" y="0"/>
                  </a:cubicBezTo>
                  <a:close/>
                  <a:moveTo>
                    <a:pt x="52781" y="0"/>
                  </a:moveTo>
                  <a:cubicBezTo>
                    <a:pt x="52470" y="0"/>
                    <a:pt x="52194" y="277"/>
                    <a:pt x="52194" y="623"/>
                  </a:cubicBezTo>
                  <a:cubicBezTo>
                    <a:pt x="52194" y="968"/>
                    <a:pt x="52539" y="1279"/>
                    <a:pt x="52885" y="1279"/>
                  </a:cubicBezTo>
                  <a:cubicBezTo>
                    <a:pt x="53231" y="1279"/>
                    <a:pt x="53542" y="968"/>
                    <a:pt x="53507" y="623"/>
                  </a:cubicBezTo>
                  <a:cubicBezTo>
                    <a:pt x="53507" y="277"/>
                    <a:pt x="53196" y="0"/>
                    <a:pt x="52850" y="0"/>
                  </a:cubicBezTo>
                  <a:close/>
                  <a:moveTo>
                    <a:pt x="56825" y="0"/>
                  </a:moveTo>
                  <a:cubicBezTo>
                    <a:pt x="56480" y="0"/>
                    <a:pt x="56203" y="277"/>
                    <a:pt x="56203" y="623"/>
                  </a:cubicBezTo>
                  <a:cubicBezTo>
                    <a:pt x="56203" y="968"/>
                    <a:pt x="56549" y="1279"/>
                    <a:pt x="56894" y="1279"/>
                  </a:cubicBezTo>
                  <a:cubicBezTo>
                    <a:pt x="57240" y="1279"/>
                    <a:pt x="57551" y="968"/>
                    <a:pt x="57551" y="623"/>
                  </a:cubicBezTo>
                  <a:cubicBezTo>
                    <a:pt x="57551" y="277"/>
                    <a:pt x="57240" y="0"/>
                    <a:pt x="56894" y="0"/>
                  </a:cubicBezTo>
                  <a:close/>
                  <a:moveTo>
                    <a:pt x="60835" y="0"/>
                  </a:moveTo>
                  <a:cubicBezTo>
                    <a:pt x="60489" y="0"/>
                    <a:pt x="60213" y="277"/>
                    <a:pt x="60213" y="623"/>
                  </a:cubicBezTo>
                  <a:cubicBezTo>
                    <a:pt x="60213" y="968"/>
                    <a:pt x="60558" y="1279"/>
                    <a:pt x="60939" y="1279"/>
                  </a:cubicBezTo>
                  <a:cubicBezTo>
                    <a:pt x="61284" y="1279"/>
                    <a:pt x="61561" y="968"/>
                    <a:pt x="61561" y="623"/>
                  </a:cubicBezTo>
                  <a:cubicBezTo>
                    <a:pt x="61561" y="277"/>
                    <a:pt x="61250" y="0"/>
                    <a:pt x="60904" y="0"/>
                  </a:cubicBezTo>
                  <a:close/>
                  <a:moveTo>
                    <a:pt x="64844" y="0"/>
                  </a:moveTo>
                  <a:cubicBezTo>
                    <a:pt x="64499" y="0"/>
                    <a:pt x="64257" y="277"/>
                    <a:pt x="64257" y="623"/>
                  </a:cubicBezTo>
                  <a:cubicBezTo>
                    <a:pt x="64257" y="968"/>
                    <a:pt x="64602" y="1279"/>
                    <a:pt x="64948" y="1279"/>
                  </a:cubicBezTo>
                  <a:cubicBezTo>
                    <a:pt x="65294" y="1279"/>
                    <a:pt x="65605" y="968"/>
                    <a:pt x="65570" y="623"/>
                  </a:cubicBezTo>
                  <a:cubicBezTo>
                    <a:pt x="65570" y="277"/>
                    <a:pt x="65294" y="0"/>
                    <a:pt x="64948" y="0"/>
                  </a:cubicBezTo>
                  <a:close/>
                  <a:moveTo>
                    <a:pt x="68854" y="0"/>
                  </a:moveTo>
                  <a:cubicBezTo>
                    <a:pt x="68543" y="0"/>
                    <a:pt x="68266" y="277"/>
                    <a:pt x="68266" y="623"/>
                  </a:cubicBezTo>
                  <a:cubicBezTo>
                    <a:pt x="68266" y="968"/>
                    <a:pt x="68612" y="1279"/>
                    <a:pt x="68958" y="1279"/>
                  </a:cubicBezTo>
                  <a:cubicBezTo>
                    <a:pt x="69303" y="1279"/>
                    <a:pt x="69614" y="968"/>
                    <a:pt x="69614" y="623"/>
                  </a:cubicBezTo>
                  <a:cubicBezTo>
                    <a:pt x="69614" y="277"/>
                    <a:pt x="69303" y="0"/>
                    <a:pt x="68958" y="0"/>
                  </a:cubicBezTo>
                  <a:close/>
                  <a:moveTo>
                    <a:pt x="72829" y="0"/>
                  </a:moveTo>
                  <a:cubicBezTo>
                    <a:pt x="72518" y="0"/>
                    <a:pt x="72241" y="277"/>
                    <a:pt x="72241" y="623"/>
                  </a:cubicBezTo>
                  <a:cubicBezTo>
                    <a:pt x="72241" y="968"/>
                    <a:pt x="72587" y="1279"/>
                    <a:pt x="72933" y="1279"/>
                  </a:cubicBezTo>
                  <a:cubicBezTo>
                    <a:pt x="73313" y="1279"/>
                    <a:pt x="73624" y="968"/>
                    <a:pt x="73589" y="623"/>
                  </a:cubicBezTo>
                  <a:cubicBezTo>
                    <a:pt x="73589" y="277"/>
                    <a:pt x="73278" y="0"/>
                    <a:pt x="72933" y="0"/>
                  </a:cubicBezTo>
                  <a:close/>
                  <a:moveTo>
                    <a:pt x="76873" y="0"/>
                  </a:moveTo>
                  <a:cubicBezTo>
                    <a:pt x="76527" y="0"/>
                    <a:pt x="76251" y="277"/>
                    <a:pt x="76251" y="623"/>
                  </a:cubicBezTo>
                  <a:cubicBezTo>
                    <a:pt x="76251" y="968"/>
                    <a:pt x="76597" y="1279"/>
                    <a:pt x="76942" y="1279"/>
                  </a:cubicBezTo>
                  <a:cubicBezTo>
                    <a:pt x="77357" y="1279"/>
                    <a:pt x="77634" y="968"/>
                    <a:pt x="77599" y="623"/>
                  </a:cubicBezTo>
                  <a:cubicBezTo>
                    <a:pt x="77599" y="277"/>
                    <a:pt x="77288" y="0"/>
                    <a:pt x="76942" y="0"/>
                  </a:cubicBezTo>
                  <a:close/>
                  <a:moveTo>
                    <a:pt x="80883" y="0"/>
                  </a:moveTo>
                  <a:cubicBezTo>
                    <a:pt x="80537" y="0"/>
                    <a:pt x="80295" y="277"/>
                    <a:pt x="80295" y="623"/>
                  </a:cubicBezTo>
                  <a:cubicBezTo>
                    <a:pt x="80295" y="968"/>
                    <a:pt x="80641" y="1279"/>
                    <a:pt x="80986" y="1279"/>
                  </a:cubicBezTo>
                  <a:cubicBezTo>
                    <a:pt x="81367" y="1279"/>
                    <a:pt x="81609" y="968"/>
                    <a:pt x="81574" y="623"/>
                  </a:cubicBezTo>
                  <a:cubicBezTo>
                    <a:pt x="81574" y="277"/>
                    <a:pt x="81263" y="0"/>
                    <a:pt x="80917" y="0"/>
                  </a:cubicBezTo>
                  <a:close/>
                  <a:moveTo>
                    <a:pt x="84892" y="0"/>
                  </a:moveTo>
                  <a:cubicBezTo>
                    <a:pt x="84547" y="0"/>
                    <a:pt x="84305" y="277"/>
                    <a:pt x="84305" y="623"/>
                  </a:cubicBezTo>
                  <a:cubicBezTo>
                    <a:pt x="84305" y="968"/>
                    <a:pt x="84650" y="1279"/>
                    <a:pt x="84996" y="1279"/>
                  </a:cubicBezTo>
                  <a:cubicBezTo>
                    <a:pt x="85376" y="1279"/>
                    <a:pt x="85653" y="968"/>
                    <a:pt x="85618" y="623"/>
                  </a:cubicBezTo>
                  <a:cubicBezTo>
                    <a:pt x="85618" y="277"/>
                    <a:pt x="85342" y="0"/>
                    <a:pt x="84996" y="0"/>
                  </a:cubicBezTo>
                  <a:close/>
                  <a:moveTo>
                    <a:pt x="88902" y="0"/>
                  </a:moveTo>
                  <a:cubicBezTo>
                    <a:pt x="88591" y="0"/>
                    <a:pt x="88314" y="277"/>
                    <a:pt x="88314" y="623"/>
                  </a:cubicBezTo>
                  <a:cubicBezTo>
                    <a:pt x="88314" y="968"/>
                    <a:pt x="88660" y="1279"/>
                    <a:pt x="89005" y="1279"/>
                  </a:cubicBezTo>
                  <a:cubicBezTo>
                    <a:pt x="89351" y="1279"/>
                    <a:pt x="89662" y="968"/>
                    <a:pt x="89662" y="623"/>
                  </a:cubicBezTo>
                  <a:cubicBezTo>
                    <a:pt x="89662" y="277"/>
                    <a:pt x="89351" y="0"/>
                    <a:pt x="89005" y="0"/>
                  </a:cubicBezTo>
                  <a:close/>
                  <a:moveTo>
                    <a:pt x="92946" y="0"/>
                  </a:moveTo>
                  <a:cubicBezTo>
                    <a:pt x="92600" y="0"/>
                    <a:pt x="92324" y="277"/>
                    <a:pt x="92324" y="623"/>
                  </a:cubicBezTo>
                  <a:cubicBezTo>
                    <a:pt x="92324" y="968"/>
                    <a:pt x="92669" y="1279"/>
                    <a:pt x="93015" y="1279"/>
                  </a:cubicBezTo>
                  <a:cubicBezTo>
                    <a:pt x="93361" y="1279"/>
                    <a:pt x="93672" y="968"/>
                    <a:pt x="93672" y="623"/>
                  </a:cubicBezTo>
                  <a:cubicBezTo>
                    <a:pt x="93672" y="277"/>
                    <a:pt x="93361" y="0"/>
                    <a:pt x="93015" y="0"/>
                  </a:cubicBezTo>
                  <a:close/>
                  <a:moveTo>
                    <a:pt x="96955" y="0"/>
                  </a:moveTo>
                  <a:cubicBezTo>
                    <a:pt x="96610" y="0"/>
                    <a:pt x="96368" y="277"/>
                    <a:pt x="96368" y="623"/>
                  </a:cubicBezTo>
                  <a:cubicBezTo>
                    <a:pt x="96368" y="968"/>
                    <a:pt x="96713" y="1279"/>
                    <a:pt x="97059" y="1279"/>
                  </a:cubicBezTo>
                  <a:cubicBezTo>
                    <a:pt x="97405" y="1279"/>
                    <a:pt x="97681" y="968"/>
                    <a:pt x="97681" y="623"/>
                  </a:cubicBezTo>
                  <a:cubicBezTo>
                    <a:pt x="97681" y="277"/>
                    <a:pt x="97405" y="0"/>
                    <a:pt x="97025" y="0"/>
                  </a:cubicBezTo>
                  <a:close/>
                  <a:moveTo>
                    <a:pt x="100965" y="0"/>
                  </a:moveTo>
                  <a:cubicBezTo>
                    <a:pt x="100619" y="0"/>
                    <a:pt x="100377" y="277"/>
                    <a:pt x="100377" y="623"/>
                  </a:cubicBezTo>
                  <a:cubicBezTo>
                    <a:pt x="100377" y="968"/>
                    <a:pt x="100723" y="1279"/>
                    <a:pt x="101069" y="1279"/>
                  </a:cubicBezTo>
                  <a:cubicBezTo>
                    <a:pt x="101414" y="1279"/>
                    <a:pt x="101725" y="968"/>
                    <a:pt x="101725" y="623"/>
                  </a:cubicBezTo>
                  <a:cubicBezTo>
                    <a:pt x="101725" y="277"/>
                    <a:pt x="101414" y="0"/>
                    <a:pt x="101069" y="0"/>
                  </a:cubicBezTo>
                  <a:close/>
                  <a:moveTo>
                    <a:pt x="104975" y="0"/>
                  </a:moveTo>
                  <a:cubicBezTo>
                    <a:pt x="104663" y="0"/>
                    <a:pt x="104387" y="277"/>
                    <a:pt x="104387" y="623"/>
                  </a:cubicBezTo>
                  <a:cubicBezTo>
                    <a:pt x="104387" y="968"/>
                    <a:pt x="104733" y="1279"/>
                    <a:pt x="105078" y="1279"/>
                  </a:cubicBezTo>
                  <a:cubicBezTo>
                    <a:pt x="105424" y="1279"/>
                    <a:pt x="105735" y="968"/>
                    <a:pt x="105666" y="623"/>
                  </a:cubicBezTo>
                  <a:cubicBezTo>
                    <a:pt x="105666" y="277"/>
                    <a:pt x="105389" y="0"/>
                    <a:pt x="105044" y="0"/>
                  </a:cubicBezTo>
                  <a:close/>
                  <a:moveTo>
                    <a:pt x="109019" y="0"/>
                  </a:moveTo>
                  <a:cubicBezTo>
                    <a:pt x="108673" y="0"/>
                    <a:pt x="108396" y="277"/>
                    <a:pt x="108396" y="623"/>
                  </a:cubicBezTo>
                  <a:cubicBezTo>
                    <a:pt x="108396" y="968"/>
                    <a:pt x="108742" y="1279"/>
                    <a:pt x="109088" y="1279"/>
                  </a:cubicBezTo>
                  <a:cubicBezTo>
                    <a:pt x="109433" y="1279"/>
                    <a:pt x="109745" y="968"/>
                    <a:pt x="109745" y="623"/>
                  </a:cubicBezTo>
                  <a:cubicBezTo>
                    <a:pt x="109745" y="277"/>
                    <a:pt x="109433" y="0"/>
                    <a:pt x="109088" y="0"/>
                  </a:cubicBezTo>
                  <a:close/>
                  <a:moveTo>
                    <a:pt x="113028" y="0"/>
                  </a:moveTo>
                  <a:cubicBezTo>
                    <a:pt x="112683" y="0"/>
                    <a:pt x="112441" y="277"/>
                    <a:pt x="112441" y="623"/>
                  </a:cubicBezTo>
                  <a:cubicBezTo>
                    <a:pt x="112441" y="968"/>
                    <a:pt x="112786" y="1279"/>
                    <a:pt x="113132" y="1279"/>
                  </a:cubicBezTo>
                  <a:cubicBezTo>
                    <a:pt x="113478" y="1279"/>
                    <a:pt x="113754" y="968"/>
                    <a:pt x="113754" y="623"/>
                  </a:cubicBezTo>
                  <a:cubicBezTo>
                    <a:pt x="113754" y="277"/>
                    <a:pt x="113443" y="0"/>
                    <a:pt x="113097" y="0"/>
                  </a:cubicBezTo>
                  <a:close/>
                  <a:moveTo>
                    <a:pt x="117003" y="0"/>
                  </a:moveTo>
                  <a:cubicBezTo>
                    <a:pt x="116658" y="0"/>
                    <a:pt x="116416" y="277"/>
                    <a:pt x="116416" y="623"/>
                  </a:cubicBezTo>
                  <a:cubicBezTo>
                    <a:pt x="116416" y="968"/>
                    <a:pt x="116761" y="1279"/>
                    <a:pt x="117107" y="1279"/>
                  </a:cubicBezTo>
                  <a:cubicBezTo>
                    <a:pt x="117487" y="1279"/>
                    <a:pt x="117798" y="968"/>
                    <a:pt x="117729" y="623"/>
                  </a:cubicBezTo>
                  <a:cubicBezTo>
                    <a:pt x="117729" y="277"/>
                    <a:pt x="117418" y="0"/>
                    <a:pt x="117072" y="0"/>
                  </a:cubicBezTo>
                  <a:close/>
                  <a:moveTo>
                    <a:pt x="121013" y="0"/>
                  </a:moveTo>
                  <a:cubicBezTo>
                    <a:pt x="120667" y="0"/>
                    <a:pt x="120425" y="277"/>
                    <a:pt x="120425" y="623"/>
                  </a:cubicBezTo>
                  <a:cubicBezTo>
                    <a:pt x="120425" y="968"/>
                    <a:pt x="120771" y="1279"/>
                    <a:pt x="121116" y="1279"/>
                  </a:cubicBezTo>
                  <a:cubicBezTo>
                    <a:pt x="121497" y="1279"/>
                    <a:pt x="121773" y="968"/>
                    <a:pt x="121739" y="623"/>
                  </a:cubicBezTo>
                  <a:cubicBezTo>
                    <a:pt x="121739" y="277"/>
                    <a:pt x="121462" y="0"/>
                    <a:pt x="121116" y="0"/>
                  </a:cubicBezTo>
                  <a:close/>
                  <a:moveTo>
                    <a:pt x="125057" y="0"/>
                  </a:moveTo>
                  <a:cubicBezTo>
                    <a:pt x="124711" y="0"/>
                    <a:pt x="124435" y="277"/>
                    <a:pt x="124435" y="623"/>
                  </a:cubicBezTo>
                  <a:cubicBezTo>
                    <a:pt x="124435" y="968"/>
                    <a:pt x="124780" y="1279"/>
                    <a:pt x="125126" y="1279"/>
                  </a:cubicBezTo>
                  <a:cubicBezTo>
                    <a:pt x="125506" y="1279"/>
                    <a:pt x="125783" y="968"/>
                    <a:pt x="125783" y="623"/>
                  </a:cubicBezTo>
                  <a:cubicBezTo>
                    <a:pt x="125783" y="277"/>
                    <a:pt x="125472" y="0"/>
                    <a:pt x="125126" y="0"/>
                  </a:cubicBezTo>
                  <a:close/>
                  <a:moveTo>
                    <a:pt x="129066" y="0"/>
                  </a:moveTo>
                  <a:cubicBezTo>
                    <a:pt x="128721" y="0"/>
                    <a:pt x="128444" y="277"/>
                    <a:pt x="128444" y="623"/>
                  </a:cubicBezTo>
                  <a:cubicBezTo>
                    <a:pt x="128444" y="968"/>
                    <a:pt x="128790" y="1279"/>
                    <a:pt x="129136" y="1279"/>
                  </a:cubicBezTo>
                  <a:cubicBezTo>
                    <a:pt x="129550" y="1279"/>
                    <a:pt x="129792" y="968"/>
                    <a:pt x="129792" y="623"/>
                  </a:cubicBezTo>
                  <a:cubicBezTo>
                    <a:pt x="129792" y="277"/>
                    <a:pt x="129481" y="0"/>
                    <a:pt x="129136" y="0"/>
                  </a:cubicBezTo>
                  <a:close/>
                  <a:moveTo>
                    <a:pt x="133076" y="0"/>
                  </a:moveTo>
                  <a:cubicBezTo>
                    <a:pt x="132730" y="0"/>
                    <a:pt x="132454" y="277"/>
                    <a:pt x="132454" y="623"/>
                  </a:cubicBezTo>
                  <a:cubicBezTo>
                    <a:pt x="132454" y="968"/>
                    <a:pt x="132834" y="1279"/>
                    <a:pt x="133180" y="1279"/>
                  </a:cubicBezTo>
                  <a:cubicBezTo>
                    <a:pt x="133525" y="1279"/>
                    <a:pt x="133802" y="968"/>
                    <a:pt x="133767" y="623"/>
                  </a:cubicBezTo>
                  <a:cubicBezTo>
                    <a:pt x="133767" y="277"/>
                    <a:pt x="133456" y="0"/>
                    <a:pt x="133111" y="0"/>
                  </a:cubicBezTo>
                  <a:close/>
                  <a:moveTo>
                    <a:pt x="137086" y="0"/>
                  </a:moveTo>
                  <a:cubicBezTo>
                    <a:pt x="136740" y="0"/>
                    <a:pt x="136498" y="277"/>
                    <a:pt x="136498" y="623"/>
                  </a:cubicBezTo>
                  <a:cubicBezTo>
                    <a:pt x="136498" y="968"/>
                    <a:pt x="136844" y="1279"/>
                    <a:pt x="137189" y="1279"/>
                  </a:cubicBezTo>
                  <a:cubicBezTo>
                    <a:pt x="137535" y="1279"/>
                    <a:pt x="137846" y="968"/>
                    <a:pt x="137811" y="623"/>
                  </a:cubicBezTo>
                  <a:cubicBezTo>
                    <a:pt x="137811" y="277"/>
                    <a:pt x="137535" y="0"/>
                    <a:pt x="137189" y="0"/>
                  </a:cubicBezTo>
                  <a:close/>
                  <a:moveTo>
                    <a:pt x="141095" y="0"/>
                  </a:moveTo>
                  <a:cubicBezTo>
                    <a:pt x="140784" y="0"/>
                    <a:pt x="140508" y="277"/>
                    <a:pt x="140508" y="623"/>
                  </a:cubicBezTo>
                  <a:cubicBezTo>
                    <a:pt x="140508" y="968"/>
                    <a:pt x="140853" y="1279"/>
                    <a:pt x="141199" y="1279"/>
                  </a:cubicBezTo>
                  <a:cubicBezTo>
                    <a:pt x="141544" y="1279"/>
                    <a:pt x="141856" y="968"/>
                    <a:pt x="141856" y="623"/>
                  </a:cubicBezTo>
                  <a:cubicBezTo>
                    <a:pt x="141856" y="277"/>
                    <a:pt x="141544" y="0"/>
                    <a:pt x="141199" y="0"/>
                  </a:cubicBezTo>
                  <a:close/>
                  <a:moveTo>
                    <a:pt x="145139" y="0"/>
                  </a:moveTo>
                  <a:cubicBezTo>
                    <a:pt x="144794" y="0"/>
                    <a:pt x="144517" y="277"/>
                    <a:pt x="144517" y="623"/>
                  </a:cubicBezTo>
                  <a:cubicBezTo>
                    <a:pt x="144517" y="968"/>
                    <a:pt x="144863" y="1279"/>
                    <a:pt x="145208" y="1279"/>
                  </a:cubicBezTo>
                  <a:cubicBezTo>
                    <a:pt x="145554" y="1279"/>
                    <a:pt x="145865" y="968"/>
                    <a:pt x="145865" y="623"/>
                  </a:cubicBezTo>
                  <a:cubicBezTo>
                    <a:pt x="145865" y="277"/>
                    <a:pt x="145554" y="0"/>
                    <a:pt x="145208" y="0"/>
                  </a:cubicBezTo>
                  <a:close/>
                  <a:moveTo>
                    <a:pt x="149149" y="0"/>
                  </a:moveTo>
                  <a:cubicBezTo>
                    <a:pt x="148803" y="0"/>
                    <a:pt x="148561" y="277"/>
                    <a:pt x="148561" y="623"/>
                  </a:cubicBezTo>
                  <a:cubicBezTo>
                    <a:pt x="148561" y="968"/>
                    <a:pt x="148907" y="1279"/>
                    <a:pt x="149252" y="1279"/>
                  </a:cubicBezTo>
                  <a:cubicBezTo>
                    <a:pt x="149598" y="1279"/>
                    <a:pt x="149875" y="968"/>
                    <a:pt x="149875" y="623"/>
                  </a:cubicBezTo>
                  <a:cubicBezTo>
                    <a:pt x="149875" y="277"/>
                    <a:pt x="149598" y="0"/>
                    <a:pt x="149252" y="0"/>
                  </a:cubicBezTo>
                  <a:close/>
                  <a:moveTo>
                    <a:pt x="153158" y="0"/>
                  </a:moveTo>
                  <a:cubicBezTo>
                    <a:pt x="152813" y="0"/>
                    <a:pt x="152571" y="277"/>
                    <a:pt x="152571" y="623"/>
                  </a:cubicBezTo>
                  <a:cubicBezTo>
                    <a:pt x="152571" y="968"/>
                    <a:pt x="152916" y="1279"/>
                    <a:pt x="153262" y="1279"/>
                  </a:cubicBezTo>
                  <a:cubicBezTo>
                    <a:pt x="153608" y="1279"/>
                    <a:pt x="153919" y="968"/>
                    <a:pt x="153884" y="623"/>
                  </a:cubicBezTo>
                  <a:cubicBezTo>
                    <a:pt x="153884" y="277"/>
                    <a:pt x="153608" y="0"/>
                    <a:pt x="153262" y="0"/>
                  </a:cubicBezTo>
                  <a:close/>
                  <a:moveTo>
                    <a:pt x="157133" y="0"/>
                  </a:moveTo>
                  <a:cubicBezTo>
                    <a:pt x="156788" y="0"/>
                    <a:pt x="156546" y="277"/>
                    <a:pt x="156546" y="623"/>
                  </a:cubicBezTo>
                  <a:cubicBezTo>
                    <a:pt x="156546" y="968"/>
                    <a:pt x="156891" y="1279"/>
                    <a:pt x="157237" y="1279"/>
                  </a:cubicBezTo>
                  <a:cubicBezTo>
                    <a:pt x="157617" y="1279"/>
                    <a:pt x="157928" y="968"/>
                    <a:pt x="157894" y="623"/>
                  </a:cubicBezTo>
                  <a:cubicBezTo>
                    <a:pt x="157894" y="277"/>
                    <a:pt x="157583" y="0"/>
                    <a:pt x="157237" y="0"/>
                  </a:cubicBezTo>
                  <a:close/>
                  <a:moveTo>
                    <a:pt x="161143" y="0"/>
                  </a:moveTo>
                  <a:cubicBezTo>
                    <a:pt x="160832" y="0"/>
                    <a:pt x="160555" y="277"/>
                    <a:pt x="160555" y="623"/>
                  </a:cubicBezTo>
                  <a:cubicBezTo>
                    <a:pt x="160555" y="968"/>
                    <a:pt x="160901" y="1279"/>
                    <a:pt x="161247" y="1279"/>
                  </a:cubicBezTo>
                  <a:cubicBezTo>
                    <a:pt x="161627" y="1279"/>
                    <a:pt x="161938" y="968"/>
                    <a:pt x="161834" y="623"/>
                  </a:cubicBezTo>
                  <a:cubicBezTo>
                    <a:pt x="161834" y="277"/>
                    <a:pt x="161558" y="0"/>
                    <a:pt x="161212" y="0"/>
                  </a:cubicBezTo>
                  <a:close/>
                  <a:moveTo>
                    <a:pt x="165187" y="0"/>
                  </a:moveTo>
                  <a:cubicBezTo>
                    <a:pt x="164841" y="0"/>
                    <a:pt x="164565" y="277"/>
                    <a:pt x="164565" y="623"/>
                  </a:cubicBezTo>
                  <a:cubicBezTo>
                    <a:pt x="164565" y="968"/>
                    <a:pt x="164910" y="1279"/>
                    <a:pt x="165256" y="1279"/>
                  </a:cubicBezTo>
                  <a:cubicBezTo>
                    <a:pt x="165671" y="1279"/>
                    <a:pt x="165913" y="968"/>
                    <a:pt x="165913" y="623"/>
                  </a:cubicBezTo>
                  <a:cubicBezTo>
                    <a:pt x="165913" y="277"/>
                    <a:pt x="165602" y="0"/>
                    <a:pt x="165256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5944825" y="2060700"/>
              <a:ext cx="377650" cy="1110050"/>
            </a:xfrm>
            <a:custGeom>
              <a:rect b="b" l="l" r="r" t="t"/>
              <a:pathLst>
                <a:path extrusionOk="0" h="44402" w="15106">
                  <a:moveTo>
                    <a:pt x="716" y="0"/>
                  </a:moveTo>
                  <a:cubicBezTo>
                    <a:pt x="652" y="0"/>
                    <a:pt x="585" y="7"/>
                    <a:pt x="519" y="20"/>
                  </a:cubicBezTo>
                  <a:cubicBezTo>
                    <a:pt x="173" y="90"/>
                    <a:pt x="0" y="504"/>
                    <a:pt x="69" y="850"/>
                  </a:cubicBezTo>
                  <a:cubicBezTo>
                    <a:pt x="173" y="1161"/>
                    <a:pt x="415" y="1334"/>
                    <a:pt x="726" y="1334"/>
                  </a:cubicBezTo>
                  <a:lnTo>
                    <a:pt x="864" y="1334"/>
                  </a:lnTo>
                  <a:cubicBezTo>
                    <a:pt x="1210" y="1196"/>
                    <a:pt x="1417" y="850"/>
                    <a:pt x="1348" y="504"/>
                  </a:cubicBezTo>
                  <a:lnTo>
                    <a:pt x="1279" y="401"/>
                  </a:lnTo>
                  <a:cubicBezTo>
                    <a:pt x="1223" y="122"/>
                    <a:pt x="987" y="0"/>
                    <a:pt x="716" y="0"/>
                  </a:cubicBezTo>
                  <a:close/>
                  <a:moveTo>
                    <a:pt x="2454" y="3719"/>
                  </a:moveTo>
                  <a:cubicBezTo>
                    <a:pt x="2328" y="3719"/>
                    <a:pt x="2196" y="3755"/>
                    <a:pt x="2074" y="3823"/>
                  </a:cubicBezTo>
                  <a:cubicBezTo>
                    <a:pt x="1763" y="3995"/>
                    <a:pt x="1694" y="4410"/>
                    <a:pt x="1867" y="4721"/>
                  </a:cubicBezTo>
                  <a:cubicBezTo>
                    <a:pt x="1970" y="4894"/>
                    <a:pt x="2212" y="5032"/>
                    <a:pt x="2420" y="5032"/>
                  </a:cubicBezTo>
                  <a:cubicBezTo>
                    <a:pt x="2558" y="5032"/>
                    <a:pt x="2662" y="4998"/>
                    <a:pt x="2765" y="4998"/>
                  </a:cubicBezTo>
                  <a:cubicBezTo>
                    <a:pt x="3076" y="4790"/>
                    <a:pt x="3146" y="4376"/>
                    <a:pt x="2973" y="4099"/>
                  </a:cubicBezTo>
                  <a:lnTo>
                    <a:pt x="2938" y="3995"/>
                  </a:lnTo>
                  <a:cubicBezTo>
                    <a:pt x="2833" y="3806"/>
                    <a:pt x="2651" y="3719"/>
                    <a:pt x="2454" y="3719"/>
                  </a:cubicBezTo>
                  <a:close/>
                  <a:moveTo>
                    <a:pt x="4834" y="6941"/>
                  </a:moveTo>
                  <a:cubicBezTo>
                    <a:pt x="4677" y="6941"/>
                    <a:pt x="4518" y="6994"/>
                    <a:pt x="4390" y="7106"/>
                  </a:cubicBezTo>
                  <a:cubicBezTo>
                    <a:pt x="4148" y="7314"/>
                    <a:pt x="4079" y="7763"/>
                    <a:pt x="4355" y="8005"/>
                  </a:cubicBezTo>
                  <a:lnTo>
                    <a:pt x="4390" y="8074"/>
                  </a:lnTo>
                  <a:cubicBezTo>
                    <a:pt x="4528" y="8178"/>
                    <a:pt x="4701" y="8281"/>
                    <a:pt x="4874" y="8281"/>
                  </a:cubicBezTo>
                  <a:cubicBezTo>
                    <a:pt x="5012" y="8281"/>
                    <a:pt x="5185" y="8247"/>
                    <a:pt x="5323" y="8109"/>
                  </a:cubicBezTo>
                  <a:cubicBezTo>
                    <a:pt x="5565" y="7867"/>
                    <a:pt x="5600" y="7452"/>
                    <a:pt x="5358" y="7210"/>
                  </a:cubicBezTo>
                  <a:lnTo>
                    <a:pt x="5358" y="7210"/>
                  </a:lnTo>
                  <a:lnTo>
                    <a:pt x="4839" y="7590"/>
                  </a:lnTo>
                  <a:lnTo>
                    <a:pt x="5323" y="7141"/>
                  </a:lnTo>
                  <a:cubicBezTo>
                    <a:pt x="5194" y="7011"/>
                    <a:pt x="5014" y="6941"/>
                    <a:pt x="4834" y="6941"/>
                  </a:cubicBezTo>
                  <a:close/>
                  <a:moveTo>
                    <a:pt x="7763" y="9825"/>
                  </a:moveTo>
                  <a:cubicBezTo>
                    <a:pt x="7580" y="9825"/>
                    <a:pt x="7397" y="9906"/>
                    <a:pt x="7259" y="10044"/>
                  </a:cubicBezTo>
                  <a:cubicBezTo>
                    <a:pt x="7017" y="10321"/>
                    <a:pt x="7086" y="10736"/>
                    <a:pt x="7328" y="11012"/>
                  </a:cubicBezTo>
                  <a:cubicBezTo>
                    <a:pt x="7466" y="11116"/>
                    <a:pt x="7605" y="11185"/>
                    <a:pt x="7777" y="11185"/>
                  </a:cubicBezTo>
                  <a:cubicBezTo>
                    <a:pt x="7950" y="11185"/>
                    <a:pt x="8123" y="11081"/>
                    <a:pt x="8261" y="10908"/>
                  </a:cubicBezTo>
                  <a:cubicBezTo>
                    <a:pt x="8503" y="10632"/>
                    <a:pt x="8469" y="10252"/>
                    <a:pt x="8192" y="10010"/>
                  </a:cubicBezTo>
                  <a:lnTo>
                    <a:pt x="8158" y="9975"/>
                  </a:lnTo>
                  <a:cubicBezTo>
                    <a:pt x="8039" y="9871"/>
                    <a:pt x="7901" y="9825"/>
                    <a:pt x="7763" y="9825"/>
                  </a:cubicBezTo>
                  <a:close/>
                  <a:moveTo>
                    <a:pt x="10932" y="12343"/>
                  </a:moveTo>
                  <a:cubicBezTo>
                    <a:pt x="10732" y="12343"/>
                    <a:pt x="10530" y="12435"/>
                    <a:pt x="10404" y="12602"/>
                  </a:cubicBezTo>
                  <a:cubicBezTo>
                    <a:pt x="10197" y="12913"/>
                    <a:pt x="10266" y="13328"/>
                    <a:pt x="10543" y="13535"/>
                  </a:cubicBezTo>
                  <a:cubicBezTo>
                    <a:pt x="10681" y="13639"/>
                    <a:pt x="10854" y="13674"/>
                    <a:pt x="10957" y="13674"/>
                  </a:cubicBezTo>
                  <a:cubicBezTo>
                    <a:pt x="11130" y="13674"/>
                    <a:pt x="11372" y="13604"/>
                    <a:pt x="11441" y="13432"/>
                  </a:cubicBezTo>
                  <a:cubicBezTo>
                    <a:pt x="11649" y="13155"/>
                    <a:pt x="11649" y="12740"/>
                    <a:pt x="11372" y="12498"/>
                  </a:cubicBezTo>
                  <a:lnTo>
                    <a:pt x="11303" y="12464"/>
                  </a:lnTo>
                  <a:cubicBezTo>
                    <a:pt x="11194" y="12382"/>
                    <a:pt x="11063" y="12343"/>
                    <a:pt x="10932" y="12343"/>
                  </a:cubicBezTo>
                  <a:close/>
                  <a:moveTo>
                    <a:pt x="13419" y="15506"/>
                  </a:moveTo>
                  <a:cubicBezTo>
                    <a:pt x="13326" y="15506"/>
                    <a:pt x="13229" y="15528"/>
                    <a:pt x="13135" y="15575"/>
                  </a:cubicBezTo>
                  <a:cubicBezTo>
                    <a:pt x="12824" y="15713"/>
                    <a:pt x="12651" y="16093"/>
                    <a:pt x="12824" y="16439"/>
                  </a:cubicBezTo>
                  <a:lnTo>
                    <a:pt x="12858" y="16542"/>
                  </a:lnTo>
                  <a:cubicBezTo>
                    <a:pt x="12997" y="16750"/>
                    <a:pt x="13204" y="16888"/>
                    <a:pt x="13446" y="16888"/>
                  </a:cubicBezTo>
                  <a:cubicBezTo>
                    <a:pt x="13515" y="16888"/>
                    <a:pt x="13584" y="16819"/>
                    <a:pt x="13688" y="16784"/>
                  </a:cubicBezTo>
                  <a:cubicBezTo>
                    <a:pt x="14034" y="16646"/>
                    <a:pt x="14172" y="16266"/>
                    <a:pt x="13999" y="15920"/>
                  </a:cubicBezTo>
                  <a:lnTo>
                    <a:pt x="13999" y="15886"/>
                  </a:lnTo>
                  <a:cubicBezTo>
                    <a:pt x="13898" y="15659"/>
                    <a:pt x="13670" y="15506"/>
                    <a:pt x="13419" y="15506"/>
                  </a:cubicBezTo>
                  <a:close/>
                  <a:moveTo>
                    <a:pt x="14486" y="19470"/>
                  </a:moveTo>
                  <a:cubicBezTo>
                    <a:pt x="14451" y="19470"/>
                    <a:pt x="14415" y="19473"/>
                    <a:pt x="14379" y="19480"/>
                  </a:cubicBezTo>
                  <a:cubicBezTo>
                    <a:pt x="13999" y="19480"/>
                    <a:pt x="13723" y="19826"/>
                    <a:pt x="13792" y="20172"/>
                  </a:cubicBezTo>
                  <a:lnTo>
                    <a:pt x="13792" y="20241"/>
                  </a:lnTo>
                  <a:cubicBezTo>
                    <a:pt x="13826" y="20552"/>
                    <a:pt x="14068" y="20794"/>
                    <a:pt x="14414" y="20794"/>
                  </a:cubicBezTo>
                  <a:cubicBezTo>
                    <a:pt x="14414" y="20794"/>
                    <a:pt x="14448" y="20794"/>
                    <a:pt x="14483" y="20863"/>
                  </a:cubicBezTo>
                  <a:cubicBezTo>
                    <a:pt x="14829" y="20794"/>
                    <a:pt x="15105" y="20448"/>
                    <a:pt x="15071" y="20103"/>
                  </a:cubicBezTo>
                  <a:lnTo>
                    <a:pt x="15071" y="20068"/>
                  </a:lnTo>
                  <a:cubicBezTo>
                    <a:pt x="15071" y="19727"/>
                    <a:pt x="14793" y="19470"/>
                    <a:pt x="14486" y="19470"/>
                  </a:cubicBezTo>
                  <a:close/>
                  <a:moveTo>
                    <a:pt x="14483" y="23559"/>
                  </a:moveTo>
                  <a:cubicBezTo>
                    <a:pt x="14137" y="23559"/>
                    <a:pt x="13826" y="23870"/>
                    <a:pt x="13792" y="24216"/>
                  </a:cubicBezTo>
                  <a:cubicBezTo>
                    <a:pt x="13723" y="24562"/>
                    <a:pt x="14034" y="24873"/>
                    <a:pt x="14379" y="24907"/>
                  </a:cubicBezTo>
                  <a:lnTo>
                    <a:pt x="14414" y="24907"/>
                  </a:lnTo>
                  <a:cubicBezTo>
                    <a:pt x="14759" y="24907"/>
                    <a:pt x="15036" y="24665"/>
                    <a:pt x="15071" y="24320"/>
                  </a:cubicBezTo>
                  <a:lnTo>
                    <a:pt x="15071" y="24216"/>
                  </a:lnTo>
                  <a:cubicBezTo>
                    <a:pt x="15105" y="23870"/>
                    <a:pt x="14829" y="23628"/>
                    <a:pt x="14483" y="23559"/>
                  </a:cubicBezTo>
                  <a:close/>
                  <a:moveTo>
                    <a:pt x="13474" y="27500"/>
                  </a:moveTo>
                  <a:cubicBezTo>
                    <a:pt x="13219" y="27500"/>
                    <a:pt x="12958" y="27638"/>
                    <a:pt x="12824" y="27880"/>
                  </a:cubicBezTo>
                  <a:cubicBezTo>
                    <a:pt x="12651" y="28191"/>
                    <a:pt x="12824" y="28571"/>
                    <a:pt x="13135" y="28744"/>
                  </a:cubicBezTo>
                  <a:cubicBezTo>
                    <a:pt x="13204" y="28848"/>
                    <a:pt x="13342" y="28848"/>
                    <a:pt x="13446" y="28848"/>
                  </a:cubicBezTo>
                  <a:cubicBezTo>
                    <a:pt x="13653" y="28848"/>
                    <a:pt x="13895" y="28709"/>
                    <a:pt x="13999" y="28467"/>
                  </a:cubicBezTo>
                  <a:lnTo>
                    <a:pt x="14034" y="28364"/>
                  </a:lnTo>
                  <a:cubicBezTo>
                    <a:pt x="14172" y="28053"/>
                    <a:pt x="13999" y="27707"/>
                    <a:pt x="13688" y="27534"/>
                  </a:cubicBezTo>
                  <a:cubicBezTo>
                    <a:pt x="13619" y="27511"/>
                    <a:pt x="13547" y="27500"/>
                    <a:pt x="13474" y="27500"/>
                  </a:cubicBezTo>
                  <a:close/>
                  <a:moveTo>
                    <a:pt x="10933" y="30684"/>
                  </a:moveTo>
                  <a:cubicBezTo>
                    <a:pt x="10788" y="30684"/>
                    <a:pt x="10646" y="30729"/>
                    <a:pt x="10543" y="30818"/>
                  </a:cubicBezTo>
                  <a:lnTo>
                    <a:pt x="10508" y="30887"/>
                  </a:lnTo>
                  <a:cubicBezTo>
                    <a:pt x="10197" y="31094"/>
                    <a:pt x="10197" y="31509"/>
                    <a:pt x="10404" y="31786"/>
                  </a:cubicBezTo>
                  <a:cubicBezTo>
                    <a:pt x="10543" y="31924"/>
                    <a:pt x="10750" y="31993"/>
                    <a:pt x="10923" y="31993"/>
                  </a:cubicBezTo>
                  <a:cubicBezTo>
                    <a:pt x="11061" y="31993"/>
                    <a:pt x="11234" y="31958"/>
                    <a:pt x="11303" y="31855"/>
                  </a:cubicBezTo>
                  <a:lnTo>
                    <a:pt x="10923" y="31302"/>
                  </a:lnTo>
                  <a:lnTo>
                    <a:pt x="11372" y="31820"/>
                  </a:lnTo>
                  <a:cubicBezTo>
                    <a:pt x="11614" y="31613"/>
                    <a:pt x="11649" y="31233"/>
                    <a:pt x="11441" y="30921"/>
                  </a:cubicBezTo>
                  <a:cubicBezTo>
                    <a:pt x="11323" y="30763"/>
                    <a:pt x="11125" y="30684"/>
                    <a:pt x="10933" y="30684"/>
                  </a:cubicBezTo>
                  <a:close/>
                  <a:moveTo>
                    <a:pt x="7772" y="33210"/>
                  </a:moveTo>
                  <a:cubicBezTo>
                    <a:pt x="7615" y="33210"/>
                    <a:pt x="7456" y="33263"/>
                    <a:pt x="7328" y="33376"/>
                  </a:cubicBezTo>
                  <a:lnTo>
                    <a:pt x="7293" y="33410"/>
                  </a:lnTo>
                  <a:cubicBezTo>
                    <a:pt x="7051" y="33652"/>
                    <a:pt x="6982" y="34067"/>
                    <a:pt x="7259" y="34343"/>
                  </a:cubicBezTo>
                  <a:cubicBezTo>
                    <a:pt x="7397" y="34447"/>
                    <a:pt x="7570" y="34551"/>
                    <a:pt x="7743" y="34551"/>
                  </a:cubicBezTo>
                  <a:cubicBezTo>
                    <a:pt x="7846" y="34551"/>
                    <a:pt x="8019" y="34447"/>
                    <a:pt x="8158" y="34378"/>
                  </a:cubicBezTo>
                  <a:lnTo>
                    <a:pt x="7777" y="33859"/>
                  </a:lnTo>
                  <a:lnTo>
                    <a:pt x="8192" y="34343"/>
                  </a:lnTo>
                  <a:cubicBezTo>
                    <a:pt x="8469" y="34101"/>
                    <a:pt x="8503" y="33687"/>
                    <a:pt x="8261" y="33410"/>
                  </a:cubicBezTo>
                  <a:cubicBezTo>
                    <a:pt x="8132" y="33281"/>
                    <a:pt x="7953" y="33210"/>
                    <a:pt x="7772" y="33210"/>
                  </a:cubicBezTo>
                  <a:close/>
                  <a:moveTo>
                    <a:pt x="4800" y="36054"/>
                  </a:moveTo>
                  <a:cubicBezTo>
                    <a:pt x="4645" y="36054"/>
                    <a:pt x="4485" y="36115"/>
                    <a:pt x="4355" y="36244"/>
                  </a:cubicBezTo>
                  <a:lnTo>
                    <a:pt x="4321" y="36279"/>
                  </a:lnTo>
                  <a:cubicBezTo>
                    <a:pt x="4044" y="36486"/>
                    <a:pt x="4010" y="36936"/>
                    <a:pt x="4252" y="37178"/>
                  </a:cubicBezTo>
                  <a:cubicBezTo>
                    <a:pt x="4390" y="37316"/>
                    <a:pt x="4563" y="37385"/>
                    <a:pt x="4736" y="37385"/>
                  </a:cubicBezTo>
                  <a:cubicBezTo>
                    <a:pt x="4874" y="37385"/>
                    <a:pt x="5047" y="37316"/>
                    <a:pt x="5185" y="37212"/>
                  </a:cubicBezTo>
                  <a:lnTo>
                    <a:pt x="4805" y="36694"/>
                  </a:lnTo>
                  <a:lnTo>
                    <a:pt x="5220" y="37178"/>
                  </a:lnTo>
                  <a:cubicBezTo>
                    <a:pt x="5496" y="36970"/>
                    <a:pt x="5531" y="36521"/>
                    <a:pt x="5254" y="36279"/>
                  </a:cubicBezTo>
                  <a:cubicBezTo>
                    <a:pt x="5144" y="36132"/>
                    <a:pt x="4975" y="36054"/>
                    <a:pt x="4800" y="36054"/>
                  </a:cubicBezTo>
                  <a:close/>
                  <a:moveTo>
                    <a:pt x="2443" y="39297"/>
                  </a:moveTo>
                  <a:cubicBezTo>
                    <a:pt x="2223" y="39297"/>
                    <a:pt x="2012" y="39397"/>
                    <a:pt x="1901" y="39597"/>
                  </a:cubicBezTo>
                  <a:lnTo>
                    <a:pt x="1867" y="39701"/>
                  </a:lnTo>
                  <a:cubicBezTo>
                    <a:pt x="1625" y="39977"/>
                    <a:pt x="1763" y="40427"/>
                    <a:pt x="2074" y="40600"/>
                  </a:cubicBezTo>
                  <a:cubicBezTo>
                    <a:pt x="2212" y="40634"/>
                    <a:pt x="2281" y="40669"/>
                    <a:pt x="2420" y="40669"/>
                  </a:cubicBezTo>
                  <a:cubicBezTo>
                    <a:pt x="2627" y="40669"/>
                    <a:pt x="2835" y="40600"/>
                    <a:pt x="2973" y="40323"/>
                  </a:cubicBezTo>
                  <a:lnTo>
                    <a:pt x="2454" y="39943"/>
                  </a:lnTo>
                  <a:lnTo>
                    <a:pt x="3007" y="40289"/>
                  </a:lnTo>
                  <a:cubicBezTo>
                    <a:pt x="3180" y="39977"/>
                    <a:pt x="3111" y="39563"/>
                    <a:pt x="2800" y="39390"/>
                  </a:cubicBezTo>
                  <a:cubicBezTo>
                    <a:pt x="2689" y="39328"/>
                    <a:pt x="2565" y="39297"/>
                    <a:pt x="2443" y="39297"/>
                  </a:cubicBezTo>
                  <a:close/>
                  <a:moveTo>
                    <a:pt x="733" y="42989"/>
                  </a:moveTo>
                  <a:cubicBezTo>
                    <a:pt x="462" y="42989"/>
                    <a:pt x="222" y="43156"/>
                    <a:pt x="138" y="43434"/>
                  </a:cubicBezTo>
                  <a:lnTo>
                    <a:pt x="69" y="43538"/>
                  </a:lnTo>
                  <a:cubicBezTo>
                    <a:pt x="0" y="43883"/>
                    <a:pt x="208" y="44264"/>
                    <a:pt x="553" y="44367"/>
                  </a:cubicBezTo>
                  <a:cubicBezTo>
                    <a:pt x="588" y="44402"/>
                    <a:pt x="691" y="44402"/>
                    <a:pt x="726" y="44402"/>
                  </a:cubicBezTo>
                  <a:cubicBezTo>
                    <a:pt x="1003" y="44402"/>
                    <a:pt x="1245" y="44229"/>
                    <a:pt x="1383" y="43849"/>
                  </a:cubicBezTo>
                  <a:cubicBezTo>
                    <a:pt x="1452" y="43503"/>
                    <a:pt x="1279" y="43088"/>
                    <a:pt x="933" y="43019"/>
                  </a:cubicBezTo>
                  <a:cubicBezTo>
                    <a:pt x="866" y="42999"/>
                    <a:pt x="799" y="42989"/>
                    <a:pt x="733" y="42989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1719225" y="3239000"/>
              <a:ext cx="4148700" cy="32000"/>
            </a:xfrm>
            <a:custGeom>
              <a:rect b="b" l="l" r="r" t="t"/>
              <a:pathLst>
                <a:path extrusionOk="0" h="1280" w="165948">
                  <a:moveTo>
                    <a:pt x="657" y="0"/>
                  </a:moveTo>
                  <a:cubicBezTo>
                    <a:pt x="312" y="0"/>
                    <a:pt x="1" y="277"/>
                    <a:pt x="1" y="623"/>
                  </a:cubicBezTo>
                  <a:cubicBezTo>
                    <a:pt x="1" y="968"/>
                    <a:pt x="312" y="1279"/>
                    <a:pt x="657" y="1279"/>
                  </a:cubicBezTo>
                  <a:lnTo>
                    <a:pt x="727" y="1279"/>
                  </a:lnTo>
                  <a:cubicBezTo>
                    <a:pt x="1107" y="1279"/>
                    <a:pt x="1383" y="968"/>
                    <a:pt x="1349" y="623"/>
                  </a:cubicBezTo>
                  <a:cubicBezTo>
                    <a:pt x="1349" y="277"/>
                    <a:pt x="1003" y="0"/>
                    <a:pt x="657" y="0"/>
                  </a:cubicBezTo>
                  <a:close/>
                  <a:moveTo>
                    <a:pt x="4702" y="0"/>
                  </a:moveTo>
                  <a:cubicBezTo>
                    <a:pt x="4356" y="0"/>
                    <a:pt x="4045" y="277"/>
                    <a:pt x="4045" y="623"/>
                  </a:cubicBezTo>
                  <a:cubicBezTo>
                    <a:pt x="4045" y="968"/>
                    <a:pt x="4356" y="1279"/>
                    <a:pt x="4702" y="1279"/>
                  </a:cubicBezTo>
                  <a:lnTo>
                    <a:pt x="4736" y="1279"/>
                  </a:lnTo>
                  <a:cubicBezTo>
                    <a:pt x="5151" y="1279"/>
                    <a:pt x="5393" y="968"/>
                    <a:pt x="5393" y="623"/>
                  </a:cubicBezTo>
                  <a:cubicBezTo>
                    <a:pt x="5393" y="277"/>
                    <a:pt x="5047" y="0"/>
                    <a:pt x="4702" y="0"/>
                  </a:cubicBezTo>
                  <a:close/>
                  <a:moveTo>
                    <a:pt x="8677" y="0"/>
                  </a:moveTo>
                  <a:cubicBezTo>
                    <a:pt x="8331" y="0"/>
                    <a:pt x="8020" y="277"/>
                    <a:pt x="8020" y="623"/>
                  </a:cubicBezTo>
                  <a:cubicBezTo>
                    <a:pt x="8020" y="968"/>
                    <a:pt x="8331" y="1279"/>
                    <a:pt x="8677" y="1279"/>
                  </a:cubicBezTo>
                  <a:lnTo>
                    <a:pt x="8780" y="1279"/>
                  </a:lnTo>
                  <a:cubicBezTo>
                    <a:pt x="9091" y="1279"/>
                    <a:pt x="9368" y="968"/>
                    <a:pt x="9368" y="623"/>
                  </a:cubicBezTo>
                  <a:cubicBezTo>
                    <a:pt x="9368" y="277"/>
                    <a:pt x="9022" y="0"/>
                    <a:pt x="8677" y="0"/>
                  </a:cubicBezTo>
                  <a:close/>
                  <a:moveTo>
                    <a:pt x="12686" y="0"/>
                  </a:moveTo>
                  <a:cubicBezTo>
                    <a:pt x="12340" y="0"/>
                    <a:pt x="12064" y="277"/>
                    <a:pt x="12064" y="623"/>
                  </a:cubicBezTo>
                  <a:cubicBezTo>
                    <a:pt x="12064" y="968"/>
                    <a:pt x="12340" y="1279"/>
                    <a:pt x="12686" y="1279"/>
                  </a:cubicBezTo>
                  <a:lnTo>
                    <a:pt x="12790" y="1279"/>
                  </a:lnTo>
                  <a:cubicBezTo>
                    <a:pt x="13135" y="1279"/>
                    <a:pt x="13377" y="968"/>
                    <a:pt x="13377" y="623"/>
                  </a:cubicBezTo>
                  <a:cubicBezTo>
                    <a:pt x="13377" y="277"/>
                    <a:pt x="13032" y="0"/>
                    <a:pt x="12686" y="0"/>
                  </a:cubicBezTo>
                  <a:close/>
                  <a:moveTo>
                    <a:pt x="16730" y="0"/>
                  </a:moveTo>
                  <a:cubicBezTo>
                    <a:pt x="16385" y="0"/>
                    <a:pt x="16073" y="277"/>
                    <a:pt x="16073" y="623"/>
                  </a:cubicBezTo>
                  <a:cubicBezTo>
                    <a:pt x="16073" y="968"/>
                    <a:pt x="16385" y="1279"/>
                    <a:pt x="16730" y="1279"/>
                  </a:cubicBezTo>
                  <a:lnTo>
                    <a:pt x="16799" y="1279"/>
                  </a:lnTo>
                  <a:cubicBezTo>
                    <a:pt x="17145" y="1279"/>
                    <a:pt x="17421" y="968"/>
                    <a:pt x="17421" y="623"/>
                  </a:cubicBezTo>
                  <a:cubicBezTo>
                    <a:pt x="17421" y="277"/>
                    <a:pt x="17076" y="0"/>
                    <a:pt x="16730" y="0"/>
                  </a:cubicBezTo>
                  <a:close/>
                  <a:moveTo>
                    <a:pt x="20740" y="0"/>
                  </a:moveTo>
                  <a:cubicBezTo>
                    <a:pt x="20394" y="0"/>
                    <a:pt x="20083" y="277"/>
                    <a:pt x="20083" y="623"/>
                  </a:cubicBezTo>
                  <a:cubicBezTo>
                    <a:pt x="20083" y="968"/>
                    <a:pt x="20394" y="1279"/>
                    <a:pt x="20740" y="1279"/>
                  </a:cubicBezTo>
                  <a:lnTo>
                    <a:pt x="20809" y="1279"/>
                  </a:lnTo>
                  <a:cubicBezTo>
                    <a:pt x="21155" y="1279"/>
                    <a:pt x="21431" y="968"/>
                    <a:pt x="21431" y="623"/>
                  </a:cubicBezTo>
                  <a:cubicBezTo>
                    <a:pt x="21431" y="277"/>
                    <a:pt x="21085" y="0"/>
                    <a:pt x="20740" y="0"/>
                  </a:cubicBezTo>
                  <a:close/>
                  <a:moveTo>
                    <a:pt x="24749" y="0"/>
                  </a:moveTo>
                  <a:cubicBezTo>
                    <a:pt x="24404" y="0"/>
                    <a:pt x="24093" y="277"/>
                    <a:pt x="24093" y="623"/>
                  </a:cubicBezTo>
                  <a:cubicBezTo>
                    <a:pt x="24093" y="968"/>
                    <a:pt x="24404" y="1279"/>
                    <a:pt x="24749" y="1279"/>
                  </a:cubicBezTo>
                  <a:lnTo>
                    <a:pt x="24853" y="1279"/>
                  </a:lnTo>
                  <a:cubicBezTo>
                    <a:pt x="25199" y="1279"/>
                    <a:pt x="25441" y="968"/>
                    <a:pt x="25441" y="623"/>
                  </a:cubicBezTo>
                  <a:cubicBezTo>
                    <a:pt x="25441" y="277"/>
                    <a:pt x="25095" y="0"/>
                    <a:pt x="24749" y="0"/>
                  </a:cubicBezTo>
                  <a:close/>
                  <a:moveTo>
                    <a:pt x="28759" y="0"/>
                  </a:moveTo>
                  <a:cubicBezTo>
                    <a:pt x="28413" y="0"/>
                    <a:pt x="28137" y="277"/>
                    <a:pt x="28137" y="623"/>
                  </a:cubicBezTo>
                  <a:cubicBezTo>
                    <a:pt x="28137" y="968"/>
                    <a:pt x="28413" y="1279"/>
                    <a:pt x="28759" y="1279"/>
                  </a:cubicBezTo>
                  <a:lnTo>
                    <a:pt x="28863" y="1279"/>
                  </a:lnTo>
                  <a:cubicBezTo>
                    <a:pt x="29208" y="1279"/>
                    <a:pt x="29450" y="968"/>
                    <a:pt x="29450" y="623"/>
                  </a:cubicBezTo>
                  <a:cubicBezTo>
                    <a:pt x="29450" y="277"/>
                    <a:pt x="29104" y="0"/>
                    <a:pt x="28759" y="0"/>
                  </a:cubicBezTo>
                  <a:close/>
                  <a:moveTo>
                    <a:pt x="32803" y="0"/>
                  </a:moveTo>
                  <a:cubicBezTo>
                    <a:pt x="32457" y="0"/>
                    <a:pt x="32146" y="277"/>
                    <a:pt x="32146" y="623"/>
                  </a:cubicBezTo>
                  <a:cubicBezTo>
                    <a:pt x="32146" y="968"/>
                    <a:pt x="32457" y="1279"/>
                    <a:pt x="32803" y="1279"/>
                  </a:cubicBezTo>
                  <a:lnTo>
                    <a:pt x="32838" y="1279"/>
                  </a:lnTo>
                  <a:cubicBezTo>
                    <a:pt x="33218" y="1279"/>
                    <a:pt x="33494" y="968"/>
                    <a:pt x="33494" y="623"/>
                  </a:cubicBezTo>
                  <a:cubicBezTo>
                    <a:pt x="33494" y="277"/>
                    <a:pt x="33149" y="0"/>
                    <a:pt x="32803" y="0"/>
                  </a:cubicBezTo>
                  <a:close/>
                  <a:moveTo>
                    <a:pt x="36778" y="0"/>
                  </a:moveTo>
                  <a:cubicBezTo>
                    <a:pt x="36432" y="0"/>
                    <a:pt x="36121" y="277"/>
                    <a:pt x="36121" y="623"/>
                  </a:cubicBezTo>
                  <a:cubicBezTo>
                    <a:pt x="36121" y="968"/>
                    <a:pt x="36432" y="1279"/>
                    <a:pt x="36778" y="1279"/>
                  </a:cubicBezTo>
                  <a:lnTo>
                    <a:pt x="36847" y="1279"/>
                  </a:lnTo>
                  <a:cubicBezTo>
                    <a:pt x="37227" y="1279"/>
                    <a:pt x="37504" y="968"/>
                    <a:pt x="37469" y="623"/>
                  </a:cubicBezTo>
                  <a:cubicBezTo>
                    <a:pt x="37469" y="277"/>
                    <a:pt x="37124" y="0"/>
                    <a:pt x="36778" y="0"/>
                  </a:cubicBezTo>
                  <a:close/>
                  <a:moveTo>
                    <a:pt x="40788" y="0"/>
                  </a:moveTo>
                  <a:cubicBezTo>
                    <a:pt x="40442" y="0"/>
                    <a:pt x="40131" y="277"/>
                    <a:pt x="40131" y="623"/>
                  </a:cubicBezTo>
                  <a:cubicBezTo>
                    <a:pt x="40131" y="968"/>
                    <a:pt x="40442" y="1279"/>
                    <a:pt x="40788" y="1279"/>
                  </a:cubicBezTo>
                  <a:lnTo>
                    <a:pt x="40857" y="1279"/>
                  </a:lnTo>
                  <a:cubicBezTo>
                    <a:pt x="41271" y="1279"/>
                    <a:pt x="41513" y="968"/>
                    <a:pt x="41479" y="623"/>
                  </a:cubicBezTo>
                  <a:cubicBezTo>
                    <a:pt x="41479" y="277"/>
                    <a:pt x="41133" y="0"/>
                    <a:pt x="40788" y="0"/>
                  </a:cubicBezTo>
                  <a:close/>
                  <a:moveTo>
                    <a:pt x="44797" y="0"/>
                  </a:moveTo>
                  <a:cubicBezTo>
                    <a:pt x="44451" y="0"/>
                    <a:pt x="44140" y="277"/>
                    <a:pt x="44140" y="623"/>
                  </a:cubicBezTo>
                  <a:cubicBezTo>
                    <a:pt x="44140" y="968"/>
                    <a:pt x="44451" y="1279"/>
                    <a:pt x="44797" y="1279"/>
                  </a:cubicBezTo>
                  <a:lnTo>
                    <a:pt x="44901" y="1279"/>
                  </a:lnTo>
                  <a:cubicBezTo>
                    <a:pt x="45281" y="1279"/>
                    <a:pt x="45523" y="968"/>
                    <a:pt x="45488" y="623"/>
                  </a:cubicBezTo>
                  <a:cubicBezTo>
                    <a:pt x="45488" y="277"/>
                    <a:pt x="45143" y="0"/>
                    <a:pt x="44797" y="0"/>
                  </a:cubicBezTo>
                  <a:close/>
                  <a:moveTo>
                    <a:pt x="48876" y="0"/>
                  </a:moveTo>
                  <a:cubicBezTo>
                    <a:pt x="48530" y="0"/>
                    <a:pt x="48219" y="277"/>
                    <a:pt x="48219" y="623"/>
                  </a:cubicBezTo>
                  <a:cubicBezTo>
                    <a:pt x="48219" y="968"/>
                    <a:pt x="48530" y="1279"/>
                    <a:pt x="48876" y="1279"/>
                  </a:cubicBezTo>
                  <a:lnTo>
                    <a:pt x="48910" y="1279"/>
                  </a:lnTo>
                  <a:cubicBezTo>
                    <a:pt x="49256" y="1279"/>
                    <a:pt x="49498" y="968"/>
                    <a:pt x="49567" y="623"/>
                  </a:cubicBezTo>
                  <a:cubicBezTo>
                    <a:pt x="49567" y="277"/>
                    <a:pt x="49221" y="0"/>
                    <a:pt x="48876" y="0"/>
                  </a:cubicBezTo>
                  <a:close/>
                  <a:moveTo>
                    <a:pt x="52851" y="0"/>
                  </a:moveTo>
                  <a:cubicBezTo>
                    <a:pt x="52505" y="0"/>
                    <a:pt x="52194" y="277"/>
                    <a:pt x="52194" y="623"/>
                  </a:cubicBezTo>
                  <a:cubicBezTo>
                    <a:pt x="52194" y="968"/>
                    <a:pt x="52505" y="1279"/>
                    <a:pt x="52851" y="1279"/>
                  </a:cubicBezTo>
                  <a:lnTo>
                    <a:pt x="52920" y="1279"/>
                  </a:lnTo>
                  <a:cubicBezTo>
                    <a:pt x="53266" y="1279"/>
                    <a:pt x="53542" y="968"/>
                    <a:pt x="53542" y="623"/>
                  </a:cubicBezTo>
                  <a:cubicBezTo>
                    <a:pt x="53542" y="277"/>
                    <a:pt x="53196" y="0"/>
                    <a:pt x="52851" y="0"/>
                  </a:cubicBezTo>
                  <a:close/>
                  <a:moveTo>
                    <a:pt x="56860" y="0"/>
                  </a:moveTo>
                  <a:cubicBezTo>
                    <a:pt x="56515" y="0"/>
                    <a:pt x="56204" y="277"/>
                    <a:pt x="56204" y="623"/>
                  </a:cubicBezTo>
                  <a:cubicBezTo>
                    <a:pt x="56204" y="968"/>
                    <a:pt x="56515" y="1279"/>
                    <a:pt x="56860" y="1279"/>
                  </a:cubicBezTo>
                  <a:lnTo>
                    <a:pt x="56929" y="1279"/>
                  </a:lnTo>
                  <a:cubicBezTo>
                    <a:pt x="57275" y="1279"/>
                    <a:pt x="57552" y="968"/>
                    <a:pt x="57552" y="623"/>
                  </a:cubicBezTo>
                  <a:cubicBezTo>
                    <a:pt x="57552" y="277"/>
                    <a:pt x="57206" y="0"/>
                    <a:pt x="56860" y="0"/>
                  </a:cubicBezTo>
                  <a:close/>
                  <a:moveTo>
                    <a:pt x="60870" y="0"/>
                  </a:moveTo>
                  <a:cubicBezTo>
                    <a:pt x="60524" y="0"/>
                    <a:pt x="60213" y="277"/>
                    <a:pt x="60213" y="623"/>
                  </a:cubicBezTo>
                  <a:cubicBezTo>
                    <a:pt x="60213" y="968"/>
                    <a:pt x="60524" y="1279"/>
                    <a:pt x="60870" y="1279"/>
                  </a:cubicBezTo>
                  <a:lnTo>
                    <a:pt x="60974" y="1279"/>
                  </a:lnTo>
                  <a:cubicBezTo>
                    <a:pt x="61319" y="1279"/>
                    <a:pt x="61561" y="968"/>
                    <a:pt x="61561" y="623"/>
                  </a:cubicBezTo>
                  <a:cubicBezTo>
                    <a:pt x="61561" y="277"/>
                    <a:pt x="61216" y="0"/>
                    <a:pt x="60870" y="0"/>
                  </a:cubicBezTo>
                  <a:close/>
                  <a:moveTo>
                    <a:pt x="64879" y="0"/>
                  </a:moveTo>
                  <a:cubicBezTo>
                    <a:pt x="64534" y="0"/>
                    <a:pt x="64257" y="277"/>
                    <a:pt x="64257" y="623"/>
                  </a:cubicBezTo>
                  <a:cubicBezTo>
                    <a:pt x="64257" y="968"/>
                    <a:pt x="64534" y="1279"/>
                    <a:pt x="64879" y="1279"/>
                  </a:cubicBezTo>
                  <a:lnTo>
                    <a:pt x="64983" y="1279"/>
                  </a:lnTo>
                  <a:cubicBezTo>
                    <a:pt x="65329" y="1279"/>
                    <a:pt x="65571" y="968"/>
                    <a:pt x="65571" y="623"/>
                  </a:cubicBezTo>
                  <a:cubicBezTo>
                    <a:pt x="65571" y="277"/>
                    <a:pt x="65225" y="0"/>
                    <a:pt x="64879" y="0"/>
                  </a:cubicBezTo>
                  <a:close/>
                  <a:moveTo>
                    <a:pt x="68924" y="0"/>
                  </a:moveTo>
                  <a:cubicBezTo>
                    <a:pt x="68578" y="0"/>
                    <a:pt x="68267" y="277"/>
                    <a:pt x="68267" y="623"/>
                  </a:cubicBezTo>
                  <a:cubicBezTo>
                    <a:pt x="68267" y="968"/>
                    <a:pt x="68578" y="1279"/>
                    <a:pt x="68924" y="1279"/>
                  </a:cubicBezTo>
                  <a:lnTo>
                    <a:pt x="68993" y="1279"/>
                  </a:lnTo>
                  <a:cubicBezTo>
                    <a:pt x="69338" y="1279"/>
                    <a:pt x="69615" y="968"/>
                    <a:pt x="69615" y="623"/>
                  </a:cubicBezTo>
                  <a:cubicBezTo>
                    <a:pt x="69615" y="277"/>
                    <a:pt x="69269" y="0"/>
                    <a:pt x="68924" y="0"/>
                  </a:cubicBezTo>
                  <a:close/>
                  <a:moveTo>
                    <a:pt x="72899" y="0"/>
                  </a:moveTo>
                  <a:cubicBezTo>
                    <a:pt x="72553" y="0"/>
                    <a:pt x="72242" y="277"/>
                    <a:pt x="72242" y="623"/>
                  </a:cubicBezTo>
                  <a:cubicBezTo>
                    <a:pt x="72242" y="968"/>
                    <a:pt x="72553" y="1279"/>
                    <a:pt x="72899" y="1279"/>
                  </a:cubicBezTo>
                  <a:lnTo>
                    <a:pt x="72968" y="1279"/>
                  </a:lnTo>
                  <a:cubicBezTo>
                    <a:pt x="73348" y="1279"/>
                    <a:pt x="73624" y="968"/>
                    <a:pt x="73590" y="623"/>
                  </a:cubicBezTo>
                  <a:cubicBezTo>
                    <a:pt x="73590" y="277"/>
                    <a:pt x="73244" y="0"/>
                    <a:pt x="72899" y="0"/>
                  </a:cubicBezTo>
                  <a:close/>
                  <a:moveTo>
                    <a:pt x="76908" y="0"/>
                  </a:moveTo>
                  <a:cubicBezTo>
                    <a:pt x="76562" y="0"/>
                    <a:pt x="76251" y="277"/>
                    <a:pt x="76251" y="623"/>
                  </a:cubicBezTo>
                  <a:cubicBezTo>
                    <a:pt x="76251" y="968"/>
                    <a:pt x="76562" y="1279"/>
                    <a:pt x="76908" y="1279"/>
                  </a:cubicBezTo>
                  <a:lnTo>
                    <a:pt x="76977" y="1279"/>
                  </a:lnTo>
                  <a:cubicBezTo>
                    <a:pt x="77392" y="1279"/>
                    <a:pt x="77634" y="968"/>
                    <a:pt x="77599" y="623"/>
                  </a:cubicBezTo>
                  <a:cubicBezTo>
                    <a:pt x="77599" y="277"/>
                    <a:pt x="77254" y="0"/>
                    <a:pt x="76908" y="0"/>
                  </a:cubicBezTo>
                  <a:close/>
                  <a:moveTo>
                    <a:pt x="80918" y="0"/>
                  </a:moveTo>
                  <a:cubicBezTo>
                    <a:pt x="80572" y="0"/>
                    <a:pt x="80261" y="277"/>
                    <a:pt x="80261" y="623"/>
                  </a:cubicBezTo>
                  <a:cubicBezTo>
                    <a:pt x="80261" y="968"/>
                    <a:pt x="80572" y="1279"/>
                    <a:pt x="80918" y="1279"/>
                  </a:cubicBezTo>
                  <a:lnTo>
                    <a:pt x="81021" y="1279"/>
                  </a:lnTo>
                  <a:cubicBezTo>
                    <a:pt x="81402" y="1279"/>
                    <a:pt x="81644" y="968"/>
                    <a:pt x="81609" y="623"/>
                  </a:cubicBezTo>
                  <a:cubicBezTo>
                    <a:pt x="81609" y="277"/>
                    <a:pt x="81263" y="0"/>
                    <a:pt x="80918" y="0"/>
                  </a:cubicBezTo>
                  <a:close/>
                  <a:moveTo>
                    <a:pt x="84927" y="0"/>
                  </a:moveTo>
                  <a:cubicBezTo>
                    <a:pt x="84582" y="0"/>
                    <a:pt x="84305" y="277"/>
                    <a:pt x="84305" y="623"/>
                  </a:cubicBezTo>
                  <a:cubicBezTo>
                    <a:pt x="84305" y="968"/>
                    <a:pt x="84582" y="1279"/>
                    <a:pt x="84927" y="1279"/>
                  </a:cubicBezTo>
                  <a:lnTo>
                    <a:pt x="85031" y="1279"/>
                  </a:lnTo>
                  <a:cubicBezTo>
                    <a:pt x="85411" y="1279"/>
                    <a:pt x="85688" y="968"/>
                    <a:pt x="85619" y="623"/>
                  </a:cubicBezTo>
                  <a:cubicBezTo>
                    <a:pt x="85619" y="277"/>
                    <a:pt x="85273" y="0"/>
                    <a:pt x="84927" y="0"/>
                  </a:cubicBezTo>
                  <a:close/>
                  <a:moveTo>
                    <a:pt x="88971" y="0"/>
                  </a:moveTo>
                  <a:cubicBezTo>
                    <a:pt x="88626" y="0"/>
                    <a:pt x="88315" y="277"/>
                    <a:pt x="88315" y="623"/>
                  </a:cubicBezTo>
                  <a:cubicBezTo>
                    <a:pt x="88315" y="968"/>
                    <a:pt x="88626" y="1279"/>
                    <a:pt x="88971" y="1279"/>
                  </a:cubicBezTo>
                  <a:lnTo>
                    <a:pt x="89040" y="1279"/>
                  </a:lnTo>
                  <a:cubicBezTo>
                    <a:pt x="89386" y="1279"/>
                    <a:pt x="89697" y="968"/>
                    <a:pt x="89663" y="623"/>
                  </a:cubicBezTo>
                  <a:cubicBezTo>
                    <a:pt x="89663" y="277"/>
                    <a:pt x="89317" y="0"/>
                    <a:pt x="88971" y="0"/>
                  </a:cubicBezTo>
                  <a:close/>
                  <a:moveTo>
                    <a:pt x="92981" y="0"/>
                  </a:moveTo>
                  <a:cubicBezTo>
                    <a:pt x="92635" y="0"/>
                    <a:pt x="92324" y="277"/>
                    <a:pt x="92324" y="623"/>
                  </a:cubicBezTo>
                  <a:cubicBezTo>
                    <a:pt x="92324" y="968"/>
                    <a:pt x="92635" y="1279"/>
                    <a:pt x="92981" y="1279"/>
                  </a:cubicBezTo>
                  <a:lnTo>
                    <a:pt x="93050" y="1279"/>
                  </a:lnTo>
                  <a:cubicBezTo>
                    <a:pt x="93396" y="1279"/>
                    <a:pt x="93672" y="968"/>
                    <a:pt x="93672" y="623"/>
                  </a:cubicBezTo>
                  <a:cubicBezTo>
                    <a:pt x="93672" y="277"/>
                    <a:pt x="93327" y="0"/>
                    <a:pt x="92981" y="0"/>
                  </a:cubicBezTo>
                  <a:close/>
                  <a:moveTo>
                    <a:pt x="96990" y="0"/>
                  </a:moveTo>
                  <a:cubicBezTo>
                    <a:pt x="96645" y="0"/>
                    <a:pt x="96334" y="277"/>
                    <a:pt x="96334" y="623"/>
                  </a:cubicBezTo>
                  <a:cubicBezTo>
                    <a:pt x="96334" y="968"/>
                    <a:pt x="96645" y="1279"/>
                    <a:pt x="96990" y="1279"/>
                  </a:cubicBezTo>
                  <a:lnTo>
                    <a:pt x="97094" y="1279"/>
                  </a:lnTo>
                  <a:cubicBezTo>
                    <a:pt x="97440" y="1279"/>
                    <a:pt x="97682" y="968"/>
                    <a:pt x="97682" y="623"/>
                  </a:cubicBezTo>
                  <a:cubicBezTo>
                    <a:pt x="97682" y="277"/>
                    <a:pt x="97336" y="0"/>
                    <a:pt x="96990" y="0"/>
                  </a:cubicBezTo>
                  <a:close/>
                  <a:moveTo>
                    <a:pt x="101000" y="0"/>
                  </a:moveTo>
                  <a:cubicBezTo>
                    <a:pt x="100654" y="0"/>
                    <a:pt x="100378" y="277"/>
                    <a:pt x="100378" y="623"/>
                  </a:cubicBezTo>
                  <a:cubicBezTo>
                    <a:pt x="100378" y="968"/>
                    <a:pt x="100654" y="1279"/>
                    <a:pt x="101000" y="1279"/>
                  </a:cubicBezTo>
                  <a:lnTo>
                    <a:pt x="101104" y="1279"/>
                  </a:lnTo>
                  <a:cubicBezTo>
                    <a:pt x="101449" y="1279"/>
                    <a:pt x="101691" y="968"/>
                    <a:pt x="101691" y="623"/>
                  </a:cubicBezTo>
                  <a:cubicBezTo>
                    <a:pt x="101691" y="277"/>
                    <a:pt x="101346" y="0"/>
                    <a:pt x="101000" y="0"/>
                  </a:cubicBezTo>
                  <a:close/>
                  <a:moveTo>
                    <a:pt x="105044" y="0"/>
                  </a:moveTo>
                  <a:cubicBezTo>
                    <a:pt x="104698" y="0"/>
                    <a:pt x="104387" y="277"/>
                    <a:pt x="104387" y="623"/>
                  </a:cubicBezTo>
                  <a:cubicBezTo>
                    <a:pt x="104387" y="968"/>
                    <a:pt x="104698" y="1279"/>
                    <a:pt x="105044" y="1279"/>
                  </a:cubicBezTo>
                  <a:lnTo>
                    <a:pt x="105113" y="1279"/>
                  </a:lnTo>
                  <a:cubicBezTo>
                    <a:pt x="105459" y="1279"/>
                    <a:pt x="105735" y="968"/>
                    <a:pt x="105735" y="623"/>
                  </a:cubicBezTo>
                  <a:cubicBezTo>
                    <a:pt x="105735" y="277"/>
                    <a:pt x="105390" y="0"/>
                    <a:pt x="105044" y="0"/>
                  </a:cubicBezTo>
                  <a:close/>
                  <a:moveTo>
                    <a:pt x="109054" y="0"/>
                  </a:moveTo>
                  <a:cubicBezTo>
                    <a:pt x="108708" y="0"/>
                    <a:pt x="108397" y="277"/>
                    <a:pt x="108397" y="623"/>
                  </a:cubicBezTo>
                  <a:cubicBezTo>
                    <a:pt x="108397" y="968"/>
                    <a:pt x="108708" y="1279"/>
                    <a:pt x="109054" y="1279"/>
                  </a:cubicBezTo>
                  <a:lnTo>
                    <a:pt x="109123" y="1279"/>
                  </a:lnTo>
                  <a:cubicBezTo>
                    <a:pt x="109468" y="1279"/>
                    <a:pt x="109745" y="968"/>
                    <a:pt x="109745" y="623"/>
                  </a:cubicBezTo>
                  <a:cubicBezTo>
                    <a:pt x="109745" y="277"/>
                    <a:pt x="109399" y="0"/>
                    <a:pt x="109054" y="0"/>
                  </a:cubicBezTo>
                  <a:close/>
                  <a:moveTo>
                    <a:pt x="113063" y="0"/>
                  </a:moveTo>
                  <a:cubicBezTo>
                    <a:pt x="112718" y="0"/>
                    <a:pt x="112406" y="277"/>
                    <a:pt x="112406" y="623"/>
                  </a:cubicBezTo>
                  <a:cubicBezTo>
                    <a:pt x="112406" y="968"/>
                    <a:pt x="112718" y="1279"/>
                    <a:pt x="113063" y="1279"/>
                  </a:cubicBezTo>
                  <a:lnTo>
                    <a:pt x="113167" y="1279"/>
                  </a:lnTo>
                  <a:cubicBezTo>
                    <a:pt x="113513" y="1279"/>
                    <a:pt x="113755" y="968"/>
                    <a:pt x="113755" y="623"/>
                  </a:cubicBezTo>
                  <a:cubicBezTo>
                    <a:pt x="113755" y="277"/>
                    <a:pt x="113409" y="0"/>
                    <a:pt x="113063" y="0"/>
                  </a:cubicBezTo>
                  <a:close/>
                  <a:moveTo>
                    <a:pt x="117038" y="0"/>
                  </a:moveTo>
                  <a:cubicBezTo>
                    <a:pt x="116693" y="0"/>
                    <a:pt x="116381" y="277"/>
                    <a:pt x="116381" y="623"/>
                  </a:cubicBezTo>
                  <a:cubicBezTo>
                    <a:pt x="116381" y="968"/>
                    <a:pt x="116693" y="1279"/>
                    <a:pt x="117038" y="1279"/>
                  </a:cubicBezTo>
                  <a:lnTo>
                    <a:pt x="117142" y="1279"/>
                  </a:lnTo>
                  <a:cubicBezTo>
                    <a:pt x="117522" y="1279"/>
                    <a:pt x="117764" y="968"/>
                    <a:pt x="117730" y="623"/>
                  </a:cubicBezTo>
                  <a:cubicBezTo>
                    <a:pt x="117730" y="277"/>
                    <a:pt x="117384" y="0"/>
                    <a:pt x="117038" y="0"/>
                  </a:cubicBezTo>
                  <a:close/>
                  <a:moveTo>
                    <a:pt x="121048" y="0"/>
                  </a:moveTo>
                  <a:cubicBezTo>
                    <a:pt x="120702" y="0"/>
                    <a:pt x="120426" y="277"/>
                    <a:pt x="120426" y="623"/>
                  </a:cubicBezTo>
                  <a:cubicBezTo>
                    <a:pt x="120426" y="968"/>
                    <a:pt x="120702" y="1279"/>
                    <a:pt x="121048" y="1279"/>
                  </a:cubicBezTo>
                  <a:lnTo>
                    <a:pt x="121151" y="1279"/>
                  </a:lnTo>
                  <a:cubicBezTo>
                    <a:pt x="121532" y="1279"/>
                    <a:pt x="121808" y="968"/>
                    <a:pt x="121739" y="623"/>
                  </a:cubicBezTo>
                  <a:cubicBezTo>
                    <a:pt x="121739" y="277"/>
                    <a:pt x="121393" y="0"/>
                    <a:pt x="121048" y="0"/>
                  </a:cubicBezTo>
                  <a:close/>
                  <a:moveTo>
                    <a:pt x="125092" y="0"/>
                  </a:moveTo>
                  <a:cubicBezTo>
                    <a:pt x="124746" y="0"/>
                    <a:pt x="124435" y="277"/>
                    <a:pt x="124435" y="623"/>
                  </a:cubicBezTo>
                  <a:cubicBezTo>
                    <a:pt x="124435" y="968"/>
                    <a:pt x="124746" y="1279"/>
                    <a:pt x="125092" y="1279"/>
                  </a:cubicBezTo>
                  <a:lnTo>
                    <a:pt x="125161" y="1279"/>
                  </a:lnTo>
                  <a:cubicBezTo>
                    <a:pt x="125541" y="1279"/>
                    <a:pt x="125818" y="968"/>
                    <a:pt x="125783" y="623"/>
                  </a:cubicBezTo>
                  <a:cubicBezTo>
                    <a:pt x="125783" y="277"/>
                    <a:pt x="125438" y="0"/>
                    <a:pt x="125092" y="0"/>
                  </a:cubicBezTo>
                  <a:close/>
                  <a:moveTo>
                    <a:pt x="129136" y="0"/>
                  </a:moveTo>
                  <a:cubicBezTo>
                    <a:pt x="128790" y="0"/>
                    <a:pt x="128479" y="277"/>
                    <a:pt x="128479" y="623"/>
                  </a:cubicBezTo>
                  <a:cubicBezTo>
                    <a:pt x="128479" y="968"/>
                    <a:pt x="128790" y="1279"/>
                    <a:pt x="129136" y="1279"/>
                  </a:cubicBezTo>
                  <a:lnTo>
                    <a:pt x="129171" y="1279"/>
                  </a:lnTo>
                  <a:cubicBezTo>
                    <a:pt x="129585" y="1279"/>
                    <a:pt x="129827" y="968"/>
                    <a:pt x="129827" y="623"/>
                  </a:cubicBezTo>
                  <a:cubicBezTo>
                    <a:pt x="129827" y="277"/>
                    <a:pt x="129482" y="0"/>
                    <a:pt x="129136" y="0"/>
                  </a:cubicBezTo>
                  <a:close/>
                  <a:moveTo>
                    <a:pt x="133111" y="0"/>
                  </a:moveTo>
                  <a:cubicBezTo>
                    <a:pt x="132765" y="0"/>
                    <a:pt x="132454" y="277"/>
                    <a:pt x="132454" y="623"/>
                  </a:cubicBezTo>
                  <a:cubicBezTo>
                    <a:pt x="132454" y="968"/>
                    <a:pt x="132765" y="1279"/>
                    <a:pt x="133111" y="1279"/>
                  </a:cubicBezTo>
                  <a:lnTo>
                    <a:pt x="133215" y="1279"/>
                  </a:lnTo>
                  <a:cubicBezTo>
                    <a:pt x="133560" y="1279"/>
                    <a:pt x="133802" y="968"/>
                    <a:pt x="133802" y="623"/>
                  </a:cubicBezTo>
                  <a:cubicBezTo>
                    <a:pt x="133802" y="277"/>
                    <a:pt x="133457" y="0"/>
                    <a:pt x="133111" y="0"/>
                  </a:cubicBezTo>
                  <a:close/>
                  <a:moveTo>
                    <a:pt x="137121" y="0"/>
                  </a:moveTo>
                  <a:cubicBezTo>
                    <a:pt x="136775" y="0"/>
                    <a:pt x="136498" y="277"/>
                    <a:pt x="136498" y="623"/>
                  </a:cubicBezTo>
                  <a:cubicBezTo>
                    <a:pt x="136498" y="968"/>
                    <a:pt x="136775" y="1279"/>
                    <a:pt x="137121" y="1279"/>
                  </a:cubicBezTo>
                  <a:lnTo>
                    <a:pt x="137224" y="1279"/>
                  </a:lnTo>
                  <a:cubicBezTo>
                    <a:pt x="137570" y="1279"/>
                    <a:pt x="137812" y="968"/>
                    <a:pt x="137812" y="623"/>
                  </a:cubicBezTo>
                  <a:cubicBezTo>
                    <a:pt x="137812" y="277"/>
                    <a:pt x="137466" y="0"/>
                    <a:pt x="137121" y="0"/>
                  </a:cubicBezTo>
                  <a:close/>
                  <a:moveTo>
                    <a:pt x="141165" y="0"/>
                  </a:moveTo>
                  <a:cubicBezTo>
                    <a:pt x="140819" y="0"/>
                    <a:pt x="140508" y="277"/>
                    <a:pt x="140508" y="623"/>
                  </a:cubicBezTo>
                  <a:cubicBezTo>
                    <a:pt x="140508" y="968"/>
                    <a:pt x="140819" y="1279"/>
                    <a:pt x="141165" y="1279"/>
                  </a:cubicBezTo>
                  <a:lnTo>
                    <a:pt x="141234" y="1279"/>
                  </a:lnTo>
                  <a:cubicBezTo>
                    <a:pt x="141579" y="1279"/>
                    <a:pt x="141856" y="968"/>
                    <a:pt x="141856" y="623"/>
                  </a:cubicBezTo>
                  <a:cubicBezTo>
                    <a:pt x="141856" y="277"/>
                    <a:pt x="141510" y="0"/>
                    <a:pt x="141165" y="0"/>
                  </a:cubicBezTo>
                  <a:close/>
                  <a:moveTo>
                    <a:pt x="145174" y="0"/>
                  </a:moveTo>
                  <a:cubicBezTo>
                    <a:pt x="144829" y="0"/>
                    <a:pt x="144517" y="277"/>
                    <a:pt x="144517" y="623"/>
                  </a:cubicBezTo>
                  <a:cubicBezTo>
                    <a:pt x="144517" y="968"/>
                    <a:pt x="144829" y="1279"/>
                    <a:pt x="145174" y="1279"/>
                  </a:cubicBezTo>
                  <a:lnTo>
                    <a:pt x="145243" y="1279"/>
                  </a:lnTo>
                  <a:cubicBezTo>
                    <a:pt x="145589" y="1279"/>
                    <a:pt x="145866" y="968"/>
                    <a:pt x="145866" y="623"/>
                  </a:cubicBezTo>
                  <a:cubicBezTo>
                    <a:pt x="145866" y="277"/>
                    <a:pt x="145520" y="0"/>
                    <a:pt x="145174" y="0"/>
                  </a:cubicBezTo>
                  <a:close/>
                  <a:moveTo>
                    <a:pt x="149184" y="0"/>
                  </a:moveTo>
                  <a:cubicBezTo>
                    <a:pt x="148838" y="0"/>
                    <a:pt x="148527" y="277"/>
                    <a:pt x="148527" y="623"/>
                  </a:cubicBezTo>
                  <a:cubicBezTo>
                    <a:pt x="148527" y="968"/>
                    <a:pt x="148838" y="1279"/>
                    <a:pt x="149184" y="1279"/>
                  </a:cubicBezTo>
                  <a:lnTo>
                    <a:pt x="149287" y="1279"/>
                  </a:lnTo>
                  <a:cubicBezTo>
                    <a:pt x="149633" y="1279"/>
                    <a:pt x="149875" y="968"/>
                    <a:pt x="149875" y="623"/>
                  </a:cubicBezTo>
                  <a:cubicBezTo>
                    <a:pt x="149875" y="277"/>
                    <a:pt x="149529" y="0"/>
                    <a:pt x="149184" y="0"/>
                  </a:cubicBezTo>
                  <a:close/>
                  <a:moveTo>
                    <a:pt x="153193" y="0"/>
                  </a:moveTo>
                  <a:cubicBezTo>
                    <a:pt x="152848" y="0"/>
                    <a:pt x="152571" y="277"/>
                    <a:pt x="152571" y="623"/>
                  </a:cubicBezTo>
                  <a:cubicBezTo>
                    <a:pt x="152571" y="968"/>
                    <a:pt x="152848" y="1279"/>
                    <a:pt x="153193" y="1279"/>
                  </a:cubicBezTo>
                  <a:lnTo>
                    <a:pt x="153297" y="1279"/>
                  </a:lnTo>
                  <a:cubicBezTo>
                    <a:pt x="153643" y="1279"/>
                    <a:pt x="153885" y="968"/>
                    <a:pt x="153885" y="623"/>
                  </a:cubicBezTo>
                  <a:cubicBezTo>
                    <a:pt x="153885" y="277"/>
                    <a:pt x="153539" y="0"/>
                    <a:pt x="153193" y="0"/>
                  </a:cubicBezTo>
                  <a:close/>
                  <a:moveTo>
                    <a:pt x="157237" y="0"/>
                  </a:moveTo>
                  <a:cubicBezTo>
                    <a:pt x="156892" y="0"/>
                    <a:pt x="156581" y="277"/>
                    <a:pt x="156581" y="623"/>
                  </a:cubicBezTo>
                  <a:cubicBezTo>
                    <a:pt x="156581" y="968"/>
                    <a:pt x="156892" y="1279"/>
                    <a:pt x="157237" y="1279"/>
                  </a:cubicBezTo>
                  <a:lnTo>
                    <a:pt x="157272" y="1279"/>
                  </a:lnTo>
                  <a:cubicBezTo>
                    <a:pt x="157652" y="1279"/>
                    <a:pt x="157929" y="968"/>
                    <a:pt x="157929" y="623"/>
                  </a:cubicBezTo>
                  <a:cubicBezTo>
                    <a:pt x="157929" y="277"/>
                    <a:pt x="157583" y="0"/>
                    <a:pt x="157237" y="0"/>
                  </a:cubicBezTo>
                  <a:close/>
                  <a:moveTo>
                    <a:pt x="161212" y="0"/>
                  </a:moveTo>
                  <a:cubicBezTo>
                    <a:pt x="160867" y="0"/>
                    <a:pt x="160556" y="277"/>
                    <a:pt x="160556" y="623"/>
                  </a:cubicBezTo>
                  <a:cubicBezTo>
                    <a:pt x="160556" y="968"/>
                    <a:pt x="160867" y="1279"/>
                    <a:pt x="161212" y="1279"/>
                  </a:cubicBezTo>
                  <a:lnTo>
                    <a:pt x="161282" y="1279"/>
                  </a:lnTo>
                  <a:cubicBezTo>
                    <a:pt x="161662" y="1279"/>
                    <a:pt x="161938" y="968"/>
                    <a:pt x="161904" y="623"/>
                  </a:cubicBezTo>
                  <a:cubicBezTo>
                    <a:pt x="161904" y="277"/>
                    <a:pt x="161558" y="0"/>
                    <a:pt x="161212" y="0"/>
                  </a:cubicBezTo>
                  <a:close/>
                  <a:moveTo>
                    <a:pt x="165222" y="0"/>
                  </a:moveTo>
                  <a:cubicBezTo>
                    <a:pt x="164876" y="0"/>
                    <a:pt x="164565" y="277"/>
                    <a:pt x="164565" y="623"/>
                  </a:cubicBezTo>
                  <a:cubicBezTo>
                    <a:pt x="164565" y="968"/>
                    <a:pt x="164876" y="1279"/>
                    <a:pt x="165222" y="1279"/>
                  </a:cubicBezTo>
                  <a:lnTo>
                    <a:pt x="165291" y="1279"/>
                  </a:lnTo>
                  <a:cubicBezTo>
                    <a:pt x="165706" y="1279"/>
                    <a:pt x="165948" y="968"/>
                    <a:pt x="165913" y="623"/>
                  </a:cubicBezTo>
                  <a:cubicBezTo>
                    <a:pt x="165913" y="277"/>
                    <a:pt x="165568" y="0"/>
                    <a:pt x="165222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33"/>
          <p:cNvSpPr txBox="1"/>
          <p:nvPr>
            <p:ph idx="1" type="subTitle"/>
          </p:nvPr>
        </p:nvSpPr>
        <p:spPr>
          <a:xfrm>
            <a:off x="739050" y="4203175"/>
            <a:ext cx="76659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Ласкаво просимо на Дикий Захід!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Розроблено BATON team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ментор </a:t>
            </a:r>
            <a:r>
              <a:rPr lang="en" sz="1200"/>
              <a:t>Марина Ашкіназі</a:t>
            </a:r>
            <a:endParaRPr sz="1200"/>
          </a:p>
        </p:txBody>
      </p:sp>
      <p:grpSp>
        <p:nvGrpSpPr>
          <p:cNvPr id="351" name="Google Shape;351;p33"/>
          <p:cNvGrpSpPr/>
          <p:nvPr/>
        </p:nvGrpSpPr>
        <p:grpSpPr>
          <a:xfrm>
            <a:off x="3079506" y="286071"/>
            <a:ext cx="2985240" cy="2312264"/>
            <a:chOff x="1897625" y="1395650"/>
            <a:chExt cx="3772100" cy="2919525"/>
          </a:xfrm>
        </p:grpSpPr>
        <p:sp>
          <p:nvSpPr>
            <p:cNvPr id="352" name="Google Shape;352;p33"/>
            <p:cNvSpPr/>
            <p:nvPr/>
          </p:nvSpPr>
          <p:spPr>
            <a:xfrm>
              <a:off x="5306475" y="2270400"/>
              <a:ext cx="1250" cy="1250"/>
            </a:xfrm>
            <a:custGeom>
              <a:rect b="b" l="l" r="r" t="t"/>
              <a:pathLst>
                <a:path extrusionOk="0" h="50" w="50">
                  <a:moveTo>
                    <a:pt x="1" y="0"/>
                  </a:moveTo>
                  <a:cubicBezTo>
                    <a:pt x="19" y="37"/>
                    <a:pt x="31" y="50"/>
                    <a:pt x="38" y="50"/>
                  </a:cubicBezTo>
                  <a:cubicBezTo>
                    <a:pt x="50" y="50"/>
                    <a:pt x="38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897625" y="1395650"/>
              <a:ext cx="3772100" cy="2919525"/>
            </a:xfrm>
            <a:custGeom>
              <a:rect b="b" l="l" r="r" t="t"/>
              <a:pathLst>
                <a:path extrusionOk="0" h="116781" w="150884">
                  <a:moveTo>
                    <a:pt x="46025" y="34048"/>
                  </a:moveTo>
                  <a:lnTo>
                    <a:pt x="46025" y="34103"/>
                  </a:lnTo>
                  <a:cubicBezTo>
                    <a:pt x="45803" y="34103"/>
                    <a:pt x="45692" y="34159"/>
                    <a:pt x="45526" y="34159"/>
                  </a:cubicBezTo>
                  <a:cubicBezTo>
                    <a:pt x="45636" y="34103"/>
                    <a:pt x="45858" y="34103"/>
                    <a:pt x="46025" y="34048"/>
                  </a:cubicBezTo>
                  <a:close/>
                  <a:moveTo>
                    <a:pt x="104914" y="37098"/>
                  </a:moveTo>
                  <a:lnTo>
                    <a:pt x="104914" y="37208"/>
                  </a:lnTo>
                  <a:lnTo>
                    <a:pt x="104747" y="37208"/>
                  </a:lnTo>
                  <a:cubicBezTo>
                    <a:pt x="104803" y="37153"/>
                    <a:pt x="104858" y="37153"/>
                    <a:pt x="104914" y="37098"/>
                  </a:cubicBezTo>
                  <a:close/>
                  <a:moveTo>
                    <a:pt x="45526" y="35268"/>
                  </a:moveTo>
                  <a:cubicBezTo>
                    <a:pt x="45526" y="35379"/>
                    <a:pt x="45470" y="35434"/>
                    <a:pt x="45470" y="35489"/>
                  </a:cubicBezTo>
                  <a:cubicBezTo>
                    <a:pt x="45470" y="35545"/>
                    <a:pt x="45359" y="35711"/>
                    <a:pt x="45359" y="35767"/>
                  </a:cubicBezTo>
                  <a:cubicBezTo>
                    <a:pt x="43862" y="36044"/>
                    <a:pt x="42420" y="36321"/>
                    <a:pt x="40979" y="36599"/>
                  </a:cubicBezTo>
                  <a:cubicBezTo>
                    <a:pt x="39648" y="36876"/>
                    <a:pt x="38372" y="37208"/>
                    <a:pt x="37208" y="37486"/>
                  </a:cubicBezTo>
                  <a:cubicBezTo>
                    <a:pt x="37263" y="37430"/>
                    <a:pt x="37319" y="37430"/>
                    <a:pt x="37430" y="37375"/>
                  </a:cubicBezTo>
                  <a:cubicBezTo>
                    <a:pt x="37651" y="37319"/>
                    <a:pt x="37762" y="37208"/>
                    <a:pt x="37984" y="37153"/>
                  </a:cubicBezTo>
                  <a:cubicBezTo>
                    <a:pt x="38372" y="36987"/>
                    <a:pt x="38871" y="36876"/>
                    <a:pt x="39370" y="36765"/>
                  </a:cubicBezTo>
                  <a:lnTo>
                    <a:pt x="40812" y="36321"/>
                  </a:lnTo>
                  <a:cubicBezTo>
                    <a:pt x="41311" y="36210"/>
                    <a:pt x="41866" y="36044"/>
                    <a:pt x="42365" y="35933"/>
                  </a:cubicBezTo>
                  <a:lnTo>
                    <a:pt x="43141" y="35711"/>
                  </a:lnTo>
                  <a:cubicBezTo>
                    <a:pt x="43474" y="35656"/>
                    <a:pt x="43751" y="35545"/>
                    <a:pt x="43973" y="35545"/>
                  </a:cubicBezTo>
                  <a:cubicBezTo>
                    <a:pt x="44472" y="35434"/>
                    <a:pt x="45026" y="35379"/>
                    <a:pt x="45526" y="35268"/>
                  </a:cubicBezTo>
                  <a:close/>
                  <a:moveTo>
                    <a:pt x="45026" y="37098"/>
                  </a:moveTo>
                  <a:lnTo>
                    <a:pt x="44860" y="37708"/>
                  </a:lnTo>
                  <a:cubicBezTo>
                    <a:pt x="42365" y="37929"/>
                    <a:pt x="40036" y="38262"/>
                    <a:pt x="37929" y="38706"/>
                  </a:cubicBezTo>
                  <a:cubicBezTo>
                    <a:pt x="36653" y="38983"/>
                    <a:pt x="35489" y="39149"/>
                    <a:pt x="34380" y="39427"/>
                  </a:cubicBezTo>
                  <a:lnTo>
                    <a:pt x="34324" y="39371"/>
                  </a:lnTo>
                  <a:cubicBezTo>
                    <a:pt x="34435" y="39371"/>
                    <a:pt x="34491" y="39316"/>
                    <a:pt x="34657" y="39316"/>
                  </a:cubicBezTo>
                  <a:cubicBezTo>
                    <a:pt x="36598" y="38706"/>
                    <a:pt x="38816" y="38207"/>
                    <a:pt x="41256" y="37708"/>
                  </a:cubicBezTo>
                  <a:cubicBezTo>
                    <a:pt x="42420" y="37486"/>
                    <a:pt x="43751" y="37319"/>
                    <a:pt x="45026" y="37098"/>
                  </a:cubicBezTo>
                  <a:close/>
                  <a:moveTo>
                    <a:pt x="124433" y="36765"/>
                  </a:moveTo>
                  <a:lnTo>
                    <a:pt x="124433" y="36765"/>
                  </a:lnTo>
                  <a:cubicBezTo>
                    <a:pt x="123102" y="37763"/>
                    <a:pt x="121715" y="38817"/>
                    <a:pt x="120329" y="39704"/>
                  </a:cubicBezTo>
                  <a:cubicBezTo>
                    <a:pt x="118444" y="39926"/>
                    <a:pt x="116281" y="40092"/>
                    <a:pt x="114008" y="40092"/>
                  </a:cubicBezTo>
                  <a:cubicBezTo>
                    <a:pt x="113458" y="40107"/>
                    <a:pt x="112896" y="40114"/>
                    <a:pt x="112324" y="40114"/>
                  </a:cubicBezTo>
                  <a:cubicBezTo>
                    <a:pt x="110759" y="40114"/>
                    <a:pt x="109114" y="40062"/>
                    <a:pt x="107409" y="39981"/>
                  </a:cubicBezTo>
                  <a:cubicBezTo>
                    <a:pt x="107354" y="39815"/>
                    <a:pt x="107354" y="39537"/>
                    <a:pt x="107298" y="39316"/>
                  </a:cubicBezTo>
                  <a:lnTo>
                    <a:pt x="107298" y="39316"/>
                  </a:lnTo>
                  <a:cubicBezTo>
                    <a:pt x="107704" y="39332"/>
                    <a:pt x="108105" y="39339"/>
                    <a:pt x="108499" y="39339"/>
                  </a:cubicBezTo>
                  <a:cubicBezTo>
                    <a:pt x="109450" y="39339"/>
                    <a:pt x="110356" y="39299"/>
                    <a:pt x="111180" y="39260"/>
                  </a:cubicBezTo>
                  <a:cubicBezTo>
                    <a:pt x="113453" y="39094"/>
                    <a:pt x="115616" y="38817"/>
                    <a:pt x="117501" y="38484"/>
                  </a:cubicBezTo>
                  <a:cubicBezTo>
                    <a:pt x="119331" y="38151"/>
                    <a:pt x="120939" y="37763"/>
                    <a:pt x="122270" y="37430"/>
                  </a:cubicBezTo>
                  <a:cubicBezTo>
                    <a:pt x="123102" y="37153"/>
                    <a:pt x="123878" y="36931"/>
                    <a:pt x="124433" y="36765"/>
                  </a:cubicBezTo>
                  <a:close/>
                  <a:moveTo>
                    <a:pt x="44417" y="38927"/>
                  </a:moveTo>
                  <a:cubicBezTo>
                    <a:pt x="44361" y="39260"/>
                    <a:pt x="44306" y="39482"/>
                    <a:pt x="44139" y="39759"/>
                  </a:cubicBezTo>
                  <a:cubicBezTo>
                    <a:pt x="41367" y="39926"/>
                    <a:pt x="38816" y="40258"/>
                    <a:pt x="36376" y="40757"/>
                  </a:cubicBezTo>
                  <a:cubicBezTo>
                    <a:pt x="36321" y="40757"/>
                    <a:pt x="36265" y="40757"/>
                    <a:pt x="36154" y="40813"/>
                  </a:cubicBezTo>
                  <a:cubicBezTo>
                    <a:pt x="35932" y="40702"/>
                    <a:pt x="35711" y="40480"/>
                    <a:pt x="35489" y="40314"/>
                  </a:cubicBezTo>
                  <a:cubicBezTo>
                    <a:pt x="36321" y="40147"/>
                    <a:pt x="37208" y="39981"/>
                    <a:pt x="38095" y="39870"/>
                  </a:cubicBezTo>
                  <a:cubicBezTo>
                    <a:pt x="40036" y="39482"/>
                    <a:pt x="42198" y="39205"/>
                    <a:pt x="44417" y="38927"/>
                  </a:cubicBezTo>
                  <a:close/>
                  <a:moveTo>
                    <a:pt x="118444" y="40924"/>
                  </a:moveTo>
                  <a:lnTo>
                    <a:pt x="118444" y="40924"/>
                  </a:lnTo>
                  <a:cubicBezTo>
                    <a:pt x="117612" y="41367"/>
                    <a:pt x="116780" y="41811"/>
                    <a:pt x="115893" y="42199"/>
                  </a:cubicBezTo>
                  <a:cubicBezTo>
                    <a:pt x="115154" y="42233"/>
                    <a:pt x="114414" y="42247"/>
                    <a:pt x="113667" y="42247"/>
                  </a:cubicBezTo>
                  <a:cubicBezTo>
                    <a:pt x="112003" y="42247"/>
                    <a:pt x="110299" y="42182"/>
                    <a:pt x="108463" y="42144"/>
                  </a:cubicBezTo>
                  <a:cubicBezTo>
                    <a:pt x="108185" y="42144"/>
                    <a:pt x="107964" y="42144"/>
                    <a:pt x="107686" y="42088"/>
                  </a:cubicBezTo>
                  <a:cubicBezTo>
                    <a:pt x="107686" y="41866"/>
                    <a:pt x="107631" y="41645"/>
                    <a:pt x="107631" y="41478"/>
                  </a:cubicBezTo>
                  <a:lnTo>
                    <a:pt x="107631" y="41478"/>
                  </a:lnTo>
                  <a:cubicBezTo>
                    <a:pt x="108199" y="41492"/>
                    <a:pt x="108761" y="41499"/>
                    <a:pt x="109314" y="41499"/>
                  </a:cubicBezTo>
                  <a:cubicBezTo>
                    <a:pt x="110975" y="41499"/>
                    <a:pt x="112566" y="41437"/>
                    <a:pt x="114063" y="41312"/>
                  </a:cubicBezTo>
                  <a:cubicBezTo>
                    <a:pt x="115616" y="41256"/>
                    <a:pt x="117058" y="41090"/>
                    <a:pt x="118444" y="40924"/>
                  </a:cubicBezTo>
                  <a:close/>
                  <a:moveTo>
                    <a:pt x="43862" y="40924"/>
                  </a:moveTo>
                  <a:cubicBezTo>
                    <a:pt x="43751" y="41201"/>
                    <a:pt x="43640" y="41534"/>
                    <a:pt x="43640" y="41811"/>
                  </a:cubicBezTo>
                  <a:cubicBezTo>
                    <a:pt x="41866" y="41922"/>
                    <a:pt x="40036" y="42144"/>
                    <a:pt x="38372" y="42421"/>
                  </a:cubicBezTo>
                  <a:cubicBezTo>
                    <a:pt x="38040" y="42199"/>
                    <a:pt x="37762" y="41922"/>
                    <a:pt x="37430" y="41755"/>
                  </a:cubicBezTo>
                  <a:cubicBezTo>
                    <a:pt x="39426" y="41367"/>
                    <a:pt x="41588" y="41201"/>
                    <a:pt x="43862" y="40924"/>
                  </a:cubicBezTo>
                  <a:close/>
                  <a:moveTo>
                    <a:pt x="89166" y="2330"/>
                  </a:moveTo>
                  <a:cubicBezTo>
                    <a:pt x="90774" y="2330"/>
                    <a:pt x="92160" y="3328"/>
                    <a:pt x="93158" y="4548"/>
                  </a:cubicBezTo>
                  <a:cubicBezTo>
                    <a:pt x="95154" y="6988"/>
                    <a:pt x="95820" y="10259"/>
                    <a:pt x="96652" y="13254"/>
                  </a:cubicBezTo>
                  <a:cubicBezTo>
                    <a:pt x="97871" y="17579"/>
                    <a:pt x="99535" y="21738"/>
                    <a:pt x="101199" y="25896"/>
                  </a:cubicBezTo>
                  <a:cubicBezTo>
                    <a:pt x="100977" y="26229"/>
                    <a:pt x="100810" y="26395"/>
                    <a:pt x="100644" y="26673"/>
                  </a:cubicBezTo>
                  <a:cubicBezTo>
                    <a:pt x="100256" y="27005"/>
                    <a:pt x="99923" y="27394"/>
                    <a:pt x="99535" y="27671"/>
                  </a:cubicBezTo>
                  <a:cubicBezTo>
                    <a:pt x="98814" y="28225"/>
                    <a:pt x="98038" y="28669"/>
                    <a:pt x="97317" y="29168"/>
                  </a:cubicBezTo>
                  <a:cubicBezTo>
                    <a:pt x="97112" y="29322"/>
                    <a:pt x="97191" y="29618"/>
                    <a:pt x="97423" y="29618"/>
                  </a:cubicBezTo>
                  <a:cubicBezTo>
                    <a:pt x="97442" y="29618"/>
                    <a:pt x="97462" y="29616"/>
                    <a:pt x="97483" y="29612"/>
                  </a:cubicBezTo>
                  <a:cubicBezTo>
                    <a:pt x="98537" y="29224"/>
                    <a:pt x="99535" y="28891"/>
                    <a:pt x="100422" y="28392"/>
                  </a:cubicBezTo>
                  <a:lnTo>
                    <a:pt x="100810" y="28225"/>
                  </a:lnTo>
                  <a:lnTo>
                    <a:pt x="100810" y="28225"/>
                  </a:lnTo>
                  <a:cubicBezTo>
                    <a:pt x="98537" y="30721"/>
                    <a:pt x="94988" y="31830"/>
                    <a:pt x="92215" y="33604"/>
                  </a:cubicBezTo>
                  <a:cubicBezTo>
                    <a:pt x="92174" y="33604"/>
                    <a:pt x="92195" y="33698"/>
                    <a:pt x="92254" y="33698"/>
                  </a:cubicBezTo>
                  <a:cubicBezTo>
                    <a:pt x="92274" y="33698"/>
                    <a:pt x="92299" y="33687"/>
                    <a:pt x="92326" y="33660"/>
                  </a:cubicBezTo>
                  <a:cubicBezTo>
                    <a:pt x="95653" y="32107"/>
                    <a:pt x="99646" y="31442"/>
                    <a:pt x="102308" y="28780"/>
                  </a:cubicBezTo>
                  <a:cubicBezTo>
                    <a:pt x="102363" y="28891"/>
                    <a:pt x="102418" y="29113"/>
                    <a:pt x="102474" y="29224"/>
                  </a:cubicBezTo>
                  <a:cubicBezTo>
                    <a:pt x="101919" y="29723"/>
                    <a:pt x="101476" y="30277"/>
                    <a:pt x="100921" y="30942"/>
                  </a:cubicBezTo>
                  <a:cubicBezTo>
                    <a:pt x="99812" y="32107"/>
                    <a:pt x="98481" y="32495"/>
                    <a:pt x="96929" y="33050"/>
                  </a:cubicBezTo>
                  <a:cubicBezTo>
                    <a:pt x="94267" y="34103"/>
                    <a:pt x="91772" y="35545"/>
                    <a:pt x="89166" y="36820"/>
                  </a:cubicBezTo>
                  <a:cubicBezTo>
                    <a:pt x="92160" y="35767"/>
                    <a:pt x="95265" y="35157"/>
                    <a:pt x="98315" y="34214"/>
                  </a:cubicBezTo>
                  <a:cubicBezTo>
                    <a:pt x="99369" y="33937"/>
                    <a:pt x="100367" y="33604"/>
                    <a:pt x="101254" y="32994"/>
                  </a:cubicBezTo>
                  <a:cubicBezTo>
                    <a:pt x="102030" y="32440"/>
                    <a:pt x="102585" y="31774"/>
                    <a:pt x="103195" y="31109"/>
                  </a:cubicBezTo>
                  <a:cubicBezTo>
                    <a:pt x="103306" y="31386"/>
                    <a:pt x="103417" y="31774"/>
                    <a:pt x="103527" y="31996"/>
                  </a:cubicBezTo>
                  <a:cubicBezTo>
                    <a:pt x="101919" y="32772"/>
                    <a:pt x="100367" y="33937"/>
                    <a:pt x="98870" y="34769"/>
                  </a:cubicBezTo>
                  <a:cubicBezTo>
                    <a:pt x="96762" y="36044"/>
                    <a:pt x="94433" y="37208"/>
                    <a:pt x="92105" y="38040"/>
                  </a:cubicBezTo>
                  <a:cubicBezTo>
                    <a:pt x="89942" y="38817"/>
                    <a:pt x="87724" y="39260"/>
                    <a:pt x="85506" y="39759"/>
                  </a:cubicBezTo>
                  <a:cubicBezTo>
                    <a:pt x="84175" y="40147"/>
                    <a:pt x="82900" y="40536"/>
                    <a:pt x="81569" y="40536"/>
                  </a:cubicBezTo>
                  <a:cubicBezTo>
                    <a:pt x="81268" y="40536"/>
                    <a:pt x="80980" y="40531"/>
                    <a:pt x="80697" y="40531"/>
                  </a:cubicBezTo>
                  <a:cubicBezTo>
                    <a:pt x="79990" y="40531"/>
                    <a:pt x="79311" y="40559"/>
                    <a:pt x="78519" y="40757"/>
                  </a:cubicBezTo>
                  <a:cubicBezTo>
                    <a:pt x="78353" y="40813"/>
                    <a:pt x="78353" y="41035"/>
                    <a:pt x="78519" y="41035"/>
                  </a:cubicBezTo>
                  <a:cubicBezTo>
                    <a:pt x="79006" y="41100"/>
                    <a:pt x="79436" y="41126"/>
                    <a:pt x="79876" y="41126"/>
                  </a:cubicBezTo>
                  <a:cubicBezTo>
                    <a:pt x="80187" y="41126"/>
                    <a:pt x="80503" y="41113"/>
                    <a:pt x="80848" y="41090"/>
                  </a:cubicBezTo>
                  <a:cubicBezTo>
                    <a:pt x="82511" y="40979"/>
                    <a:pt x="84064" y="41035"/>
                    <a:pt x="85672" y="40979"/>
                  </a:cubicBezTo>
                  <a:cubicBezTo>
                    <a:pt x="88057" y="40979"/>
                    <a:pt x="90552" y="40425"/>
                    <a:pt x="92936" y="39870"/>
                  </a:cubicBezTo>
                  <a:cubicBezTo>
                    <a:pt x="95210" y="39205"/>
                    <a:pt x="97428" y="38484"/>
                    <a:pt x="99369" y="37208"/>
                  </a:cubicBezTo>
                  <a:cubicBezTo>
                    <a:pt x="100755" y="36321"/>
                    <a:pt x="102696" y="35157"/>
                    <a:pt x="103971" y="33771"/>
                  </a:cubicBezTo>
                  <a:cubicBezTo>
                    <a:pt x="104082" y="34214"/>
                    <a:pt x="104248" y="34769"/>
                    <a:pt x="104359" y="35323"/>
                  </a:cubicBezTo>
                  <a:cubicBezTo>
                    <a:pt x="102973" y="36321"/>
                    <a:pt x="101587" y="37375"/>
                    <a:pt x="100200" y="38262"/>
                  </a:cubicBezTo>
                  <a:cubicBezTo>
                    <a:pt x="99812" y="38262"/>
                    <a:pt x="99369" y="38484"/>
                    <a:pt x="99091" y="38817"/>
                  </a:cubicBezTo>
                  <a:lnTo>
                    <a:pt x="98870" y="39038"/>
                  </a:lnTo>
                  <a:cubicBezTo>
                    <a:pt x="96485" y="40314"/>
                    <a:pt x="93823" y="41090"/>
                    <a:pt x="91106" y="41700"/>
                  </a:cubicBezTo>
                  <a:cubicBezTo>
                    <a:pt x="88777" y="42255"/>
                    <a:pt x="86393" y="42698"/>
                    <a:pt x="84064" y="42975"/>
                  </a:cubicBezTo>
                  <a:cubicBezTo>
                    <a:pt x="83343" y="42975"/>
                    <a:pt x="82678" y="43031"/>
                    <a:pt x="81957" y="43197"/>
                  </a:cubicBezTo>
                  <a:cubicBezTo>
                    <a:pt x="79808" y="43412"/>
                    <a:pt x="77625" y="43494"/>
                    <a:pt x="75460" y="43494"/>
                  </a:cubicBezTo>
                  <a:cubicBezTo>
                    <a:pt x="74833" y="43494"/>
                    <a:pt x="74207" y="43487"/>
                    <a:pt x="73584" y="43474"/>
                  </a:cubicBezTo>
                  <a:cubicBezTo>
                    <a:pt x="68094" y="43253"/>
                    <a:pt x="62549" y="42920"/>
                    <a:pt x="57170" y="41922"/>
                  </a:cubicBezTo>
                  <a:cubicBezTo>
                    <a:pt x="55174" y="41589"/>
                    <a:pt x="53233" y="41312"/>
                    <a:pt x="51292" y="40813"/>
                  </a:cubicBezTo>
                  <a:cubicBezTo>
                    <a:pt x="49518" y="40425"/>
                    <a:pt x="47799" y="39316"/>
                    <a:pt x="46080" y="38983"/>
                  </a:cubicBezTo>
                  <a:lnTo>
                    <a:pt x="46468" y="37708"/>
                  </a:lnTo>
                  <a:cubicBezTo>
                    <a:pt x="48520" y="39038"/>
                    <a:pt x="52013" y="39149"/>
                    <a:pt x="54231" y="39593"/>
                  </a:cubicBezTo>
                  <a:cubicBezTo>
                    <a:pt x="55839" y="39870"/>
                    <a:pt x="57392" y="40203"/>
                    <a:pt x="58945" y="40425"/>
                  </a:cubicBezTo>
                  <a:cubicBezTo>
                    <a:pt x="61163" y="40646"/>
                    <a:pt x="63325" y="40480"/>
                    <a:pt x="65543" y="40702"/>
                  </a:cubicBezTo>
                  <a:cubicBezTo>
                    <a:pt x="65568" y="40707"/>
                    <a:pt x="65592" y="40709"/>
                    <a:pt x="65614" y="40709"/>
                  </a:cubicBezTo>
                  <a:cubicBezTo>
                    <a:pt x="65838" y="40709"/>
                    <a:pt x="65912" y="40475"/>
                    <a:pt x="65710" y="40425"/>
                  </a:cubicBezTo>
                  <a:cubicBezTo>
                    <a:pt x="62383" y="39260"/>
                    <a:pt x="58834" y="39038"/>
                    <a:pt x="55285" y="38318"/>
                  </a:cubicBezTo>
                  <a:cubicBezTo>
                    <a:pt x="53843" y="38040"/>
                    <a:pt x="52401" y="37763"/>
                    <a:pt x="50904" y="37430"/>
                  </a:cubicBezTo>
                  <a:cubicBezTo>
                    <a:pt x="49629" y="37098"/>
                    <a:pt x="48409" y="36377"/>
                    <a:pt x="47189" y="35989"/>
                  </a:cubicBezTo>
                  <a:lnTo>
                    <a:pt x="47577" y="34935"/>
                  </a:lnTo>
                  <a:cubicBezTo>
                    <a:pt x="48853" y="35268"/>
                    <a:pt x="50183" y="35545"/>
                    <a:pt x="51403" y="35933"/>
                  </a:cubicBezTo>
                  <a:cubicBezTo>
                    <a:pt x="52956" y="36321"/>
                    <a:pt x="54509" y="36321"/>
                    <a:pt x="56061" y="36654"/>
                  </a:cubicBezTo>
                  <a:cubicBezTo>
                    <a:pt x="56117" y="36654"/>
                    <a:pt x="56117" y="36599"/>
                    <a:pt x="56061" y="36599"/>
                  </a:cubicBezTo>
                  <a:cubicBezTo>
                    <a:pt x="54730" y="35989"/>
                    <a:pt x="53289" y="35656"/>
                    <a:pt x="51958" y="35157"/>
                  </a:cubicBezTo>
                  <a:cubicBezTo>
                    <a:pt x="50627" y="34658"/>
                    <a:pt x="49407" y="33992"/>
                    <a:pt x="48132" y="33438"/>
                  </a:cubicBezTo>
                  <a:cubicBezTo>
                    <a:pt x="48298" y="32994"/>
                    <a:pt x="48409" y="32661"/>
                    <a:pt x="48575" y="32218"/>
                  </a:cubicBezTo>
                  <a:cubicBezTo>
                    <a:pt x="49130" y="32440"/>
                    <a:pt x="49795" y="32661"/>
                    <a:pt x="50350" y="32772"/>
                  </a:cubicBezTo>
                  <a:cubicBezTo>
                    <a:pt x="51182" y="33050"/>
                    <a:pt x="52124" y="33216"/>
                    <a:pt x="52956" y="33271"/>
                  </a:cubicBezTo>
                  <a:cubicBezTo>
                    <a:pt x="53289" y="33271"/>
                    <a:pt x="53344" y="32717"/>
                    <a:pt x="53011" y="32661"/>
                  </a:cubicBezTo>
                  <a:cubicBezTo>
                    <a:pt x="52180" y="32495"/>
                    <a:pt x="51348" y="32218"/>
                    <a:pt x="50572" y="31885"/>
                  </a:cubicBezTo>
                  <a:cubicBezTo>
                    <a:pt x="50239" y="31774"/>
                    <a:pt x="49795" y="31552"/>
                    <a:pt x="49463" y="31331"/>
                  </a:cubicBezTo>
                  <a:cubicBezTo>
                    <a:pt x="49352" y="31275"/>
                    <a:pt x="49185" y="31109"/>
                    <a:pt x="49074" y="31053"/>
                  </a:cubicBezTo>
                  <a:cubicBezTo>
                    <a:pt x="49185" y="30721"/>
                    <a:pt x="49241" y="30443"/>
                    <a:pt x="49407" y="30111"/>
                  </a:cubicBezTo>
                  <a:cubicBezTo>
                    <a:pt x="49463" y="30166"/>
                    <a:pt x="49518" y="30166"/>
                    <a:pt x="49629" y="30166"/>
                  </a:cubicBezTo>
                  <a:cubicBezTo>
                    <a:pt x="50017" y="30277"/>
                    <a:pt x="50516" y="30277"/>
                    <a:pt x="50904" y="30277"/>
                  </a:cubicBezTo>
                  <a:cubicBezTo>
                    <a:pt x="51126" y="30277"/>
                    <a:pt x="51182" y="30000"/>
                    <a:pt x="51071" y="29944"/>
                  </a:cubicBezTo>
                  <a:cubicBezTo>
                    <a:pt x="50738" y="29723"/>
                    <a:pt x="50516" y="29390"/>
                    <a:pt x="50183" y="29168"/>
                  </a:cubicBezTo>
                  <a:cubicBezTo>
                    <a:pt x="50017" y="29113"/>
                    <a:pt x="49962" y="29057"/>
                    <a:pt x="49795" y="28891"/>
                  </a:cubicBezTo>
                  <a:cubicBezTo>
                    <a:pt x="51071" y="25231"/>
                    <a:pt x="52180" y="21405"/>
                    <a:pt x="53233" y="17745"/>
                  </a:cubicBezTo>
                  <a:cubicBezTo>
                    <a:pt x="54340" y="13771"/>
                    <a:pt x="55584" y="5323"/>
                    <a:pt x="60733" y="5323"/>
                  </a:cubicBezTo>
                  <a:cubicBezTo>
                    <a:pt x="61259" y="5323"/>
                    <a:pt x="61826" y="5411"/>
                    <a:pt x="62438" y="5601"/>
                  </a:cubicBezTo>
                  <a:cubicBezTo>
                    <a:pt x="65044" y="6433"/>
                    <a:pt x="67207" y="8374"/>
                    <a:pt x="69647" y="9649"/>
                  </a:cubicBezTo>
                  <a:cubicBezTo>
                    <a:pt x="69702" y="9705"/>
                    <a:pt x="69869" y="9705"/>
                    <a:pt x="69924" y="9760"/>
                  </a:cubicBezTo>
                  <a:cubicBezTo>
                    <a:pt x="69979" y="9760"/>
                    <a:pt x="69979" y="9871"/>
                    <a:pt x="70035" y="9871"/>
                  </a:cubicBezTo>
                  <a:cubicBezTo>
                    <a:pt x="71089" y="10315"/>
                    <a:pt x="72198" y="10814"/>
                    <a:pt x="73307" y="11091"/>
                  </a:cubicBezTo>
                  <a:cubicBezTo>
                    <a:pt x="74859" y="11535"/>
                    <a:pt x="76412" y="11257"/>
                    <a:pt x="78020" y="11590"/>
                  </a:cubicBezTo>
                  <a:cubicBezTo>
                    <a:pt x="78035" y="11595"/>
                    <a:pt x="78049" y="11597"/>
                    <a:pt x="78063" y="11597"/>
                  </a:cubicBezTo>
                  <a:cubicBezTo>
                    <a:pt x="78204" y="11597"/>
                    <a:pt x="78277" y="11363"/>
                    <a:pt x="78075" y="11313"/>
                  </a:cubicBezTo>
                  <a:cubicBezTo>
                    <a:pt x="76578" y="10426"/>
                    <a:pt x="74859" y="10093"/>
                    <a:pt x="73251" y="9261"/>
                  </a:cubicBezTo>
                  <a:cubicBezTo>
                    <a:pt x="75026" y="9095"/>
                    <a:pt x="76911" y="8984"/>
                    <a:pt x="78741" y="8429"/>
                  </a:cubicBezTo>
                  <a:cubicBezTo>
                    <a:pt x="81292" y="7708"/>
                    <a:pt x="83510" y="6433"/>
                    <a:pt x="85450" y="4548"/>
                  </a:cubicBezTo>
                  <a:cubicBezTo>
                    <a:pt x="86559" y="3550"/>
                    <a:pt x="87502" y="2330"/>
                    <a:pt x="89166" y="2330"/>
                  </a:cubicBezTo>
                  <a:close/>
                  <a:moveTo>
                    <a:pt x="43474" y="42975"/>
                  </a:moveTo>
                  <a:cubicBezTo>
                    <a:pt x="43474" y="43253"/>
                    <a:pt x="43363" y="43585"/>
                    <a:pt x="43363" y="43863"/>
                  </a:cubicBezTo>
                  <a:cubicBezTo>
                    <a:pt x="42476" y="44029"/>
                    <a:pt x="41644" y="44084"/>
                    <a:pt x="40812" y="44140"/>
                  </a:cubicBezTo>
                  <a:cubicBezTo>
                    <a:pt x="40479" y="43863"/>
                    <a:pt x="40036" y="43696"/>
                    <a:pt x="39703" y="43419"/>
                  </a:cubicBezTo>
                  <a:lnTo>
                    <a:pt x="43474" y="42975"/>
                  </a:lnTo>
                  <a:close/>
                  <a:moveTo>
                    <a:pt x="108407" y="43530"/>
                  </a:moveTo>
                  <a:cubicBezTo>
                    <a:pt x="109904" y="43585"/>
                    <a:pt x="111457" y="43585"/>
                    <a:pt x="112899" y="43585"/>
                  </a:cubicBezTo>
                  <a:cubicBezTo>
                    <a:pt x="112289" y="43863"/>
                    <a:pt x="111679" y="44084"/>
                    <a:pt x="111013" y="44306"/>
                  </a:cubicBezTo>
                  <a:cubicBezTo>
                    <a:pt x="110625" y="44251"/>
                    <a:pt x="110182" y="44251"/>
                    <a:pt x="109738" y="44251"/>
                  </a:cubicBezTo>
                  <a:cubicBezTo>
                    <a:pt x="109073" y="44251"/>
                    <a:pt x="108518" y="44140"/>
                    <a:pt x="107908" y="44140"/>
                  </a:cubicBezTo>
                  <a:cubicBezTo>
                    <a:pt x="107908" y="43918"/>
                    <a:pt x="107853" y="43752"/>
                    <a:pt x="107853" y="43530"/>
                  </a:cubicBezTo>
                  <a:close/>
                  <a:moveTo>
                    <a:pt x="148210" y="41213"/>
                  </a:moveTo>
                  <a:cubicBezTo>
                    <a:pt x="147608" y="41920"/>
                    <a:pt x="146896" y="42546"/>
                    <a:pt x="146114" y="43031"/>
                  </a:cubicBezTo>
                  <a:cubicBezTo>
                    <a:pt x="145646" y="43750"/>
                    <a:pt x="145114" y="44465"/>
                    <a:pt x="144533" y="45164"/>
                  </a:cubicBezTo>
                  <a:lnTo>
                    <a:pt x="144533" y="45164"/>
                  </a:lnTo>
                  <a:cubicBezTo>
                    <a:pt x="144898" y="44826"/>
                    <a:pt x="145259" y="44484"/>
                    <a:pt x="145615" y="44140"/>
                  </a:cubicBezTo>
                  <a:cubicBezTo>
                    <a:pt x="146484" y="43299"/>
                    <a:pt x="147510" y="42301"/>
                    <a:pt x="148210" y="41213"/>
                  </a:cubicBezTo>
                  <a:close/>
                  <a:moveTo>
                    <a:pt x="106134" y="45748"/>
                  </a:moveTo>
                  <a:lnTo>
                    <a:pt x="106134" y="45803"/>
                  </a:lnTo>
                  <a:lnTo>
                    <a:pt x="106023" y="45803"/>
                  </a:lnTo>
                  <a:lnTo>
                    <a:pt x="106134" y="45748"/>
                  </a:lnTo>
                  <a:close/>
                  <a:moveTo>
                    <a:pt x="43474" y="45083"/>
                  </a:moveTo>
                  <a:cubicBezTo>
                    <a:pt x="43529" y="45360"/>
                    <a:pt x="43529" y="45693"/>
                    <a:pt x="43640" y="45970"/>
                  </a:cubicBezTo>
                  <a:cubicBezTo>
                    <a:pt x="43252" y="45693"/>
                    <a:pt x="42808" y="45471"/>
                    <a:pt x="42365" y="45193"/>
                  </a:cubicBezTo>
                  <a:cubicBezTo>
                    <a:pt x="42698" y="45138"/>
                    <a:pt x="43030" y="45138"/>
                    <a:pt x="43474" y="45083"/>
                  </a:cubicBezTo>
                  <a:close/>
                  <a:moveTo>
                    <a:pt x="37097" y="51459"/>
                  </a:moveTo>
                  <a:lnTo>
                    <a:pt x="37097" y="51459"/>
                  </a:lnTo>
                  <a:cubicBezTo>
                    <a:pt x="38539" y="53123"/>
                    <a:pt x="40036" y="54787"/>
                    <a:pt x="41644" y="56284"/>
                  </a:cubicBezTo>
                  <a:cubicBezTo>
                    <a:pt x="39870" y="54953"/>
                    <a:pt x="38483" y="53234"/>
                    <a:pt x="37097" y="51459"/>
                  </a:cubicBezTo>
                  <a:close/>
                  <a:moveTo>
                    <a:pt x="131308" y="60720"/>
                  </a:moveTo>
                  <a:cubicBezTo>
                    <a:pt x="131308" y="60720"/>
                    <a:pt x="130920" y="60775"/>
                    <a:pt x="130089" y="60997"/>
                  </a:cubicBezTo>
                  <a:cubicBezTo>
                    <a:pt x="129312" y="61219"/>
                    <a:pt x="128148" y="61441"/>
                    <a:pt x="126595" y="61718"/>
                  </a:cubicBezTo>
                  <a:cubicBezTo>
                    <a:pt x="125874" y="61773"/>
                    <a:pt x="125043" y="61995"/>
                    <a:pt x="124100" y="62051"/>
                  </a:cubicBezTo>
                  <a:cubicBezTo>
                    <a:pt x="123213" y="62162"/>
                    <a:pt x="122270" y="62328"/>
                    <a:pt x="121216" y="62383"/>
                  </a:cubicBezTo>
                  <a:cubicBezTo>
                    <a:pt x="119109" y="62605"/>
                    <a:pt x="116725" y="62716"/>
                    <a:pt x="114119" y="62827"/>
                  </a:cubicBezTo>
                  <a:cubicBezTo>
                    <a:pt x="113370" y="62855"/>
                    <a:pt x="112580" y="62869"/>
                    <a:pt x="111769" y="62869"/>
                  </a:cubicBezTo>
                  <a:cubicBezTo>
                    <a:pt x="110991" y="62869"/>
                    <a:pt x="110195" y="62856"/>
                    <a:pt x="109397" y="62830"/>
                  </a:cubicBezTo>
                  <a:lnTo>
                    <a:pt x="109397" y="62830"/>
                  </a:lnTo>
                  <a:cubicBezTo>
                    <a:pt x="109236" y="63444"/>
                    <a:pt x="109146" y="64114"/>
                    <a:pt x="109085" y="64809"/>
                  </a:cubicBezTo>
                  <a:lnTo>
                    <a:pt x="109085" y="64809"/>
                  </a:lnTo>
                  <a:cubicBezTo>
                    <a:pt x="109129" y="64555"/>
                    <a:pt x="109137" y="64305"/>
                    <a:pt x="109239" y="64102"/>
                  </a:cubicBezTo>
                  <a:cubicBezTo>
                    <a:pt x="111013" y="64102"/>
                    <a:pt x="112677" y="64047"/>
                    <a:pt x="114285" y="63991"/>
                  </a:cubicBezTo>
                  <a:cubicBezTo>
                    <a:pt x="116891" y="63825"/>
                    <a:pt x="119331" y="63548"/>
                    <a:pt x="121438" y="63215"/>
                  </a:cubicBezTo>
                  <a:cubicBezTo>
                    <a:pt x="123490" y="62882"/>
                    <a:pt x="125375" y="62550"/>
                    <a:pt x="126817" y="62162"/>
                  </a:cubicBezTo>
                  <a:cubicBezTo>
                    <a:pt x="128259" y="61773"/>
                    <a:pt x="129479" y="61496"/>
                    <a:pt x="130199" y="61219"/>
                  </a:cubicBezTo>
                  <a:cubicBezTo>
                    <a:pt x="130976" y="60942"/>
                    <a:pt x="131419" y="60886"/>
                    <a:pt x="131419" y="60886"/>
                  </a:cubicBezTo>
                  <a:lnTo>
                    <a:pt x="131308" y="60720"/>
                  </a:lnTo>
                  <a:close/>
                  <a:moveTo>
                    <a:pt x="109085" y="64809"/>
                  </a:moveTo>
                  <a:lnTo>
                    <a:pt x="109085" y="64809"/>
                  </a:lnTo>
                  <a:cubicBezTo>
                    <a:pt x="109082" y="64832"/>
                    <a:pt x="109077" y="64855"/>
                    <a:pt x="109073" y="64879"/>
                  </a:cubicBezTo>
                  <a:cubicBezTo>
                    <a:pt x="109075" y="64879"/>
                    <a:pt x="109077" y="64879"/>
                    <a:pt x="109079" y="64879"/>
                  </a:cubicBezTo>
                  <a:lnTo>
                    <a:pt x="109079" y="64879"/>
                  </a:lnTo>
                  <a:cubicBezTo>
                    <a:pt x="109081" y="64855"/>
                    <a:pt x="109083" y="64832"/>
                    <a:pt x="109085" y="64809"/>
                  </a:cubicBezTo>
                  <a:close/>
                  <a:moveTo>
                    <a:pt x="130643" y="62827"/>
                  </a:moveTo>
                  <a:cubicBezTo>
                    <a:pt x="130643" y="62827"/>
                    <a:pt x="130199" y="62882"/>
                    <a:pt x="129479" y="63104"/>
                  </a:cubicBezTo>
                  <a:cubicBezTo>
                    <a:pt x="128702" y="63271"/>
                    <a:pt x="127538" y="63492"/>
                    <a:pt x="126041" y="63770"/>
                  </a:cubicBezTo>
                  <a:cubicBezTo>
                    <a:pt x="125320" y="63825"/>
                    <a:pt x="124488" y="64047"/>
                    <a:pt x="123656" y="64102"/>
                  </a:cubicBezTo>
                  <a:cubicBezTo>
                    <a:pt x="122714" y="64269"/>
                    <a:pt x="121771" y="64380"/>
                    <a:pt x="120717" y="64490"/>
                  </a:cubicBezTo>
                  <a:cubicBezTo>
                    <a:pt x="118666" y="64657"/>
                    <a:pt x="116281" y="64823"/>
                    <a:pt x="113730" y="64879"/>
                  </a:cubicBezTo>
                  <a:cubicBezTo>
                    <a:pt x="113010" y="64906"/>
                    <a:pt x="112247" y="64920"/>
                    <a:pt x="111464" y="64920"/>
                  </a:cubicBezTo>
                  <a:cubicBezTo>
                    <a:pt x="110683" y="64920"/>
                    <a:pt x="109881" y="64906"/>
                    <a:pt x="109079" y="64879"/>
                  </a:cubicBezTo>
                  <a:lnTo>
                    <a:pt x="109079" y="64879"/>
                  </a:lnTo>
                  <a:cubicBezTo>
                    <a:pt x="109042" y="65316"/>
                    <a:pt x="109016" y="65762"/>
                    <a:pt x="108990" y="66209"/>
                  </a:cubicBezTo>
                  <a:lnTo>
                    <a:pt x="108990" y="66209"/>
                  </a:lnTo>
                  <a:cubicBezTo>
                    <a:pt x="110636" y="66205"/>
                    <a:pt x="112183" y="66150"/>
                    <a:pt x="113730" y="66043"/>
                  </a:cubicBezTo>
                  <a:cubicBezTo>
                    <a:pt x="116281" y="65932"/>
                    <a:pt x="118721" y="65655"/>
                    <a:pt x="120773" y="65322"/>
                  </a:cubicBezTo>
                  <a:cubicBezTo>
                    <a:pt x="122880" y="64934"/>
                    <a:pt x="124654" y="64601"/>
                    <a:pt x="126152" y="64269"/>
                  </a:cubicBezTo>
                  <a:cubicBezTo>
                    <a:pt x="127593" y="63825"/>
                    <a:pt x="128758" y="63548"/>
                    <a:pt x="129534" y="63271"/>
                  </a:cubicBezTo>
                  <a:cubicBezTo>
                    <a:pt x="130310" y="62993"/>
                    <a:pt x="130699" y="62938"/>
                    <a:pt x="130699" y="62938"/>
                  </a:cubicBezTo>
                  <a:lnTo>
                    <a:pt x="130643" y="62827"/>
                  </a:lnTo>
                  <a:close/>
                  <a:moveTo>
                    <a:pt x="108990" y="66209"/>
                  </a:moveTo>
                  <a:lnTo>
                    <a:pt x="108990" y="66209"/>
                  </a:lnTo>
                  <a:cubicBezTo>
                    <a:pt x="108926" y="66209"/>
                    <a:pt x="108861" y="66209"/>
                    <a:pt x="108795" y="66209"/>
                  </a:cubicBezTo>
                  <a:cubicBezTo>
                    <a:pt x="108740" y="66431"/>
                    <a:pt x="108684" y="66709"/>
                    <a:pt x="108684" y="66986"/>
                  </a:cubicBezTo>
                  <a:cubicBezTo>
                    <a:pt x="108770" y="66990"/>
                    <a:pt x="108856" y="66993"/>
                    <a:pt x="108943" y="66996"/>
                  </a:cubicBezTo>
                  <a:lnTo>
                    <a:pt x="108943" y="66996"/>
                  </a:lnTo>
                  <a:cubicBezTo>
                    <a:pt x="108960" y="66734"/>
                    <a:pt x="108975" y="66472"/>
                    <a:pt x="108990" y="66209"/>
                  </a:cubicBezTo>
                  <a:close/>
                  <a:moveTo>
                    <a:pt x="128924" y="64879"/>
                  </a:moveTo>
                  <a:cubicBezTo>
                    <a:pt x="128924" y="64879"/>
                    <a:pt x="128480" y="64934"/>
                    <a:pt x="127704" y="65156"/>
                  </a:cubicBezTo>
                  <a:cubicBezTo>
                    <a:pt x="126983" y="65378"/>
                    <a:pt x="125874" y="65599"/>
                    <a:pt x="124377" y="65877"/>
                  </a:cubicBezTo>
                  <a:cubicBezTo>
                    <a:pt x="123712" y="65932"/>
                    <a:pt x="122880" y="66154"/>
                    <a:pt x="122048" y="66209"/>
                  </a:cubicBezTo>
                  <a:cubicBezTo>
                    <a:pt x="121161" y="66320"/>
                    <a:pt x="120218" y="66487"/>
                    <a:pt x="119220" y="66542"/>
                  </a:cubicBezTo>
                  <a:cubicBezTo>
                    <a:pt x="117168" y="66764"/>
                    <a:pt x="114895" y="66875"/>
                    <a:pt x="112400" y="66986"/>
                  </a:cubicBezTo>
                  <a:cubicBezTo>
                    <a:pt x="111623" y="66986"/>
                    <a:pt x="110773" y="67010"/>
                    <a:pt x="109931" y="67010"/>
                  </a:cubicBezTo>
                  <a:cubicBezTo>
                    <a:pt x="109599" y="67010"/>
                    <a:pt x="109268" y="67007"/>
                    <a:pt x="108943" y="66996"/>
                  </a:cubicBezTo>
                  <a:lnTo>
                    <a:pt x="108943" y="66996"/>
                  </a:lnTo>
                  <a:cubicBezTo>
                    <a:pt x="108915" y="67423"/>
                    <a:pt x="108882" y="67847"/>
                    <a:pt x="108833" y="68260"/>
                  </a:cubicBezTo>
                  <a:lnTo>
                    <a:pt x="108833" y="68260"/>
                  </a:lnTo>
                  <a:cubicBezTo>
                    <a:pt x="110126" y="68254"/>
                    <a:pt x="111371" y="68202"/>
                    <a:pt x="112566" y="68150"/>
                  </a:cubicBezTo>
                  <a:cubicBezTo>
                    <a:pt x="115061" y="67984"/>
                    <a:pt x="117335" y="67707"/>
                    <a:pt x="119386" y="67374"/>
                  </a:cubicBezTo>
                  <a:cubicBezTo>
                    <a:pt x="121438" y="67041"/>
                    <a:pt x="123157" y="66709"/>
                    <a:pt x="124599" y="66320"/>
                  </a:cubicBezTo>
                  <a:cubicBezTo>
                    <a:pt x="125985" y="65932"/>
                    <a:pt x="127094" y="65655"/>
                    <a:pt x="127871" y="65378"/>
                  </a:cubicBezTo>
                  <a:cubicBezTo>
                    <a:pt x="128647" y="65100"/>
                    <a:pt x="128980" y="65045"/>
                    <a:pt x="128980" y="65045"/>
                  </a:cubicBezTo>
                  <a:lnTo>
                    <a:pt x="128924" y="64879"/>
                  </a:lnTo>
                  <a:close/>
                  <a:moveTo>
                    <a:pt x="108833" y="68260"/>
                  </a:moveTo>
                  <a:lnTo>
                    <a:pt x="108833" y="68260"/>
                  </a:lnTo>
                  <a:cubicBezTo>
                    <a:pt x="108747" y="68261"/>
                    <a:pt x="108660" y="68261"/>
                    <a:pt x="108574" y="68261"/>
                  </a:cubicBezTo>
                  <a:cubicBezTo>
                    <a:pt x="108518" y="68538"/>
                    <a:pt x="108518" y="68816"/>
                    <a:pt x="108463" y="69093"/>
                  </a:cubicBezTo>
                  <a:lnTo>
                    <a:pt x="108710" y="69093"/>
                  </a:lnTo>
                  <a:cubicBezTo>
                    <a:pt x="108760" y="68822"/>
                    <a:pt x="108800" y="68544"/>
                    <a:pt x="108833" y="68260"/>
                  </a:cubicBezTo>
                  <a:close/>
                  <a:moveTo>
                    <a:pt x="127649" y="67041"/>
                  </a:moveTo>
                  <a:cubicBezTo>
                    <a:pt x="127649" y="67041"/>
                    <a:pt x="127261" y="67097"/>
                    <a:pt x="126540" y="67318"/>
                  </a:cubicBezTo>
                  <a:cubicBezTo>
                    <a:pt x="125763" y="67540"/>
                    <a:pt x="124765" y="67707"/>
                    <a:pt x="123268" y="67984"/>
                  </a:cubicBezTo>
                  <a:cubicBezTo>
                    <a:pt x="122603" y="68095"/>
                    <a:pt x="121826" y="68261"/>
                    <a:pt x="120995" y="68372"/>
                  </a:cubicBezTo>
                  <a:cubicBezTo>
                    <a:pt x="120163" y="68483"/>
                    <a:pt x="119276" y="68649"/>
                    <a:pt x="118222" y="68705"/>
                  </a:cubicBezTo>
                  <a:cubicBezTo>
                    <a:pt x="116281" y="68927"/>
                    <a:pt x="114063" y="69037"/>
                    <a:pt x="111623" y="69093"/>
                  </a:cubicBezTo>
                  <a:lnTo>
                    <a:pt x="108710" y="69093"/>
                  </a:lnTo>
                  <a:cubicBezTo>
                    <a:pt x="108646" y="69439"/>
                    <a:pt x="108566" y="69774"/>
                    <a:pt x="108463" y="70091"/>
                  </a:cubicBezTo>
                  <a:cubicBezTo>
                    <a:pt x="108427" y="70204"/>
                    <a:pt x="108389" y="70315"/>
                    <a:pt x="108349" y="70423"/>
                  </a:cubicBezTo>
                  <a:lnTo>
                    <a:pt x="108349" y="70423"/>
                  </a:lnTo>
                  <a:cubicBezTo>
                    <a:pt x="109514" y="70419"/>
                    <a:pt x="110675" y="70366"/>
                    <a:pt x="111734" y="70313"/>
                  </a:cubicBezTo>
                  <a:cubicBezTo>
                    <a:pt x="114119" y="70146"/>
                    <a:pt x="116448" y="69869"/>
                    <a:pt x="118388" y="69537"/>
                  </a:cubicBezTo>
                  <a:cubicBezTo>
                    <a:pt x="120329" y="69204"/>
                    <a:pt x="122048" y="68816"/>
                    <a:pt x="123434" y="68483"/>
                  </a:cubicBezTo>
                  <a:cubicBezTo>
                    <a:pt x="124821" y="68095"/>
                    <a:pt x="125874" y="67818"/>
                    <a:pt x="126595" y="67540"/>
                  </a:cubicBezTo>
                  <a:cubicBezTo>
                    <a:pt x="127316" y="67263"/>
                    <a:pt x="127704" y="67152"/>
                    <a:pt x="127704" y="67152"/>
                  </a:cubicBezTo>
                  <a:lnTo>
                    <a:pt x="127649" y="67041"/>
                  </a:lnTo>
                  <a:close/>
                  <a:moveTo>
                    <a:pt x="108349" y="70423"/>
                  </a:moveTo>
                  <a:cubicBezTo>
                    <a:pt x="108295" y="70424"/>
                    <a:pt x="108240" y="70424"/>
                    <a:pt x="108185" y="70424"/>
                  </a:cubicBezTo>
                  <a:cubicBezTo>
                    <a:pt x="108130" y="70701"/>
                    <a:pt x="108019" y="70978"/>
                    <a:pt x="107908" y="71256"/>
                  </a:cubicBezTo>
                  <a:lnTo>
                    <a:pt x="107987" y="71256"/>
                  </a:lnTo>
                  <a:cubicBezTo>
                    <a:pt x="108120" y="70989"/>
                    <a:pt x="108243" y="70713"/>
                    <a:pt x="108349" y="70423"/>
                  </a:cubicBezTo>
                  <a:close/>
                  <a:moveTo>
                    <a:pt x="92992" y="71976"/>
                  </a:moveTo>
                  <a:cubicBezTo>
                    <a:pt x="92992" y="71976"/>
                    <a:pt x="92936" y="72032"/>
                    <a:pt x="92936" y="72087"/>
                  </a:cubicBezTo>
                  <a:cubicBezTo>
                    <a:pt x="92881" y="72032"/>
                    <a:pt x="92825" y="72032"/>
                    <a:pt x="92825" y="72032"/>
                  </a:cubicBezTo>
                  <a:cubicBezTo>
                    <a:pt x="92881" y="72032"/>
                    <a:pt x="92936" y="71976"/>
                    <a:pt x="92992" y="71976"/>
                  </a:cubicBezTo>
                  <a:close/>
                  <a:moveTo>
                    <a:pt x="61551" y="72365"/>
                  </a:moveTo>
                  <a:cubicBezTo>
                    <a:pt x="61606" y="72365"/>
                    <a:pt x="61606" y="72420"/>
                    <a:pt x="61662" y="72420"/>
                  </a:cubicBezTo>
                  <a:cubicBezTo>
                    <a:pt x="61662" y="72420"/>
                    <a:pt x="61606" y="72420"/>
                    <a:pt x="61606" y="72475"/>
                  </a:cubicBezTo>
                  <a:cubicBezTo>
                    <a:pt x="61551" y="72420"/>
                    <a:pt x="61551" y="72420"/>
                    <a:pt x="61551" y="72365"/>
                  </a:cubicBezTo>
                  <a:close/>
                  <a:moveTo>
                    <a:pt x="105856" y="71865"/>
                  </a:moveTo>
                  <a:cubicBezTo>
                    <a:pt x="105856" y="72143"/>
                    <a:pt x="105745" y="72420"/>
                    <a:pt x="105690" y="72642"/>
                  </a:cubicBezTo>
                  <a:cubicBezTo>
                    <a:pt x="105635" y="72919"/>
                    <a:pt x="105468" y="73141"/>
                    <a:pt x="105357" y="73363"/>
                  </a:cubicBezTo>
                  <a:cubicBezTo>
                    <a:pt x="105579" y="72864"/>
                    <a:pt x="105690" y="72365"/>
                    <a:pt x="105856" y="71865"/>
                  </a:cubicBezTo>
                  <a:close/>
                  <a:moveTo>
                    <a:pt x="63270" y="73640"/>
                  </a:moveTo>
                  <a:cubicBezTo>
                    <a:pt x="63242" y="73668"/>
                    <a:pt x="63214" y="73681"/>
                    <a:pt x="63194" y="73681"/>
                  </a:cubicBezTo>
                  <a:cubicBezTo>
                    <a:pt x="63173" y="73681"/>
                    <a:pt x="63159" y="73668"/>
                    <a:pt x="63159" y="73640"/>
                  </a:cubicBezTo>
                  <a:close/>
                  <a:moveTo>
                    <a:pt x="95043" y="73196"/>
                  </a:moveTo>
                  <a:cubicBezTo>
                    <a:pt x="94877" y="73418"/>
                    <a:pt x="94766" y="73529"/>
                    <a:pt x="94544" y="73695"/>
                  </a:cubicBezTo>
                  <a:cubicBezTo>
                    <a:pt x="94655" y="73529"/>
                    <a:pt x="94822" y="73363"/>
                    <a:pt x="95043" y="73196"/>
                  </a:cubicBezTo>
                  <a:close/>
                  <a:moveTo>
                    <a:pt x="125930" y="69204"/>
                  </a:moveTo>
                  <a:cubicBezTo>
                    <a:pt x="125930" y="69204"/>
                    <a:pt x="125486" y="69259"/>
                    <a:pt x="124821" y="69481"/>
                  </a:cubicBezTo>
                  <a:cubicBezTo>
                    <a:pt x="124100" y="69647"/>
                    <a:pt x="122991" y="69869"/>
                    <a:pt x="121715" y="70146"/>
                  </a:cubicBezTo>
                  <a:cubicBezTo>
                    <a:pt x="120995" y="70202"/>
                    <a:pt x="120218" y="70424"/>
                    <a:pt x="119497" y="70479"/>
                  </a:cubicBezTo>
                  <a:cubicBezTo>
                    <a:pt x="118666" y="70646"/>
                    <a:pt x="117723" y="70756"/>
                    <a:pt x="116836" y="70867"/>
                  </a:cubicBezTo>
                  <a:cubicBezTo>
                    <a:pt x="114950" y="71034"/>
                    <a:pt x="112843" y="71200"/>
                    <a:pt x="110459" y="71256"/>
                  </a:cubicBezTo>
                  <a:lnTo>
                    <a:pt x="107987" y="71256"/>
                  </a:lnTo>
                  <a:cubicBezTo>
                    <a:pt x="107311" y="72603"/>
                    <a:pt x="106339" y="73708"/>
                    <a:pt x="105600" y="75045"/>
                  </a:cubicBezTo>
                  <a:lnTo>
                    <a:pt x="105600" y="75045"/>
                  </a:lnTo>
                  <a:cubicBezTo>
                    <a:pt x="105695" y="74909"/>
                    <a:pt x="105803" y="74774"/>
                    <a:pt x="105912" y="74638"/>
                  </a:cubicBezTo>
                  <a:cubicBezTo>
                    <a:pt x="106910" y="74638"/>
                    <a:pt x="107908" y="74583"/>
                    <a:pt x="108795" y="74527"/>
                  </a:cubicBezTo>
                  <a:cubicBezTo>
                    <a:pt x="111069" y="74361"/>
                    <a:pt x="113121" y="74084"/>
                    <a:pt x="114895" y="73751"/>
                  </a:cubicBezTo>
                  <a:cubicBezTo>
                    <a:pt x="116725" y="73418"/>
                    <a:pt x="118277" y="73085"/>
                    <a:pt x="119553" y="72697"/>
                  </a:cubicBezTo>
                  <a:cubicBezTo>
                    <a:pt x="120773" y="72309"/>
                    <a:pt x="121771" y="72032"/>
                    <a:pt x="122436" y="71755"/>
                  </a:cubicBezTo>
                  <a:cubicBezTo>
                    <a:pt x="123157" y="71477"/>
                    <a:pt x="123490" y="71422"/>
                    <a:pt x="123490" y="71422"/>
                  </a:cubicBezTo>
                  <a:lnTo>
                    <a:pt x="123434" y="71256"/>
                  </a:lnTo>
                  <a:cubicBezTo>
                    <a:pt x="123434" y="71256"/>
                    <a:pt x="123102" y="71311"/>
                    <a:pt x="122381" y="71533"/>
                  </a:cubicBezTo>
                  <a:cubicBezTo>
                    <a:pt x="121715" y="71755"/>
                    <a:pt x="120717" y="71976"/>
                    <a:pt x="119386" y="72254"/>
                  </a:cubicBezTo>
                  <a:cubicBezTo>
                    <a:pt x="118777" y="72309"/>
                    <a:pt x="118111" y="72531"/>
                    <a:pt x="117279" y="72586"/>
                  </a:cubicBezTo>
                  <a:cubicBezTo>
                    <a:pt x="116503" y="72697"/>
                    <a:pt x="115671" y="72864"/>
                    <a:pt x="114784" y="72919"/>
                  </a:cubicBezTo>
                  <a:cubicBezTo>
                    <a:pt x="112954" y="73141"/>
                    <a:pt x="110958" y="73252"/>
                    <a:pt x="108740" y="73363"/>
                  </a:cubicBezTo>
                  <a:lnTo>
                    <a:pt x="106799" y="73363"/>
                  </a:lnTo>
                  <a:cubicBezTo>
                    <a:pt x="106855" y="73252"/>
                    <a:pt x="106910" y="73141"/>
                    <a:pt x="107021" y="73085"/>
                  </a:cubicBezTo>
                  <a:cubicBezTo>
                    <a:pt x="107132" y="72919"/>
                    <a:pt x="107187" y="72697"/>
                    <a:pt x="107298" y="72586"/>
                  </a:cubicBezTo>
                  <a:cubicBezTo>
                    <a:pt x="108407" y="72586"/>
                    <a:pt x="109516" y="72531"/>
                    <a:pt x="110514" y="72420"/>
                  </a:cubicBezTo>
                  <a:cubicBezTo>
                    <a:pt x="112899" y="72309"/>
                    <a:pt x="115117" y="72032"/>
                    <a:pt x="117002" y="71699"/>
                  </a:cubicBezTo>
                  <a:cubicBezTo>
                    <a:pt x="118943" y="71311"/>
                    <a:pt x="120496" y="70978"/>
                    <a:pt x="121882" y="70646"/>
                  </a:cubicBezTo>
                  <a:cubicBezTo>
                    <a:pt x="123213" y="70202"/>
                    <a:pt x="124266" y="69925"/>
                    <a:pt x="124932" y="69647"/>
                  </a:cubicBezTo>
                  <a:cubicBezTo>
                    <a:pt x="125652" y="69370"/>
                    <a:pt x="125985" y="69315"/>
                    <a:pt x="125985" y="69315"/>
                  </a:cubicBezTo>
                  <a:lnTo>
                    <a:pt x="125930" y="69204"/>
                  </a:lnTo>
                  <a:close/>
                  <a:moveTo>
                    <a:pt x="105600" y="75045"/>
                  </a:moveTo>
                  <a:lnTo>
                    <a:pt x="105600" y="75045"/>
                  </a:lnTo>
                  <a:cubicBezTo>
                    <a:pt x="105500" y="75186"/>
                    <a:pt x="105414" y="75328"/>
                    <a:pt x="105357" y="75470"/>
                  </a:cubicBezTo>
                  <a:lnTo>
                    <a:pt x="105372" y="75470"/>
                  </a:lnTo>
                  <a:lnTo>
                    <a:pt x="105579" y="75082"/>
                  </a:lnTo>
                  <a:cubicBezTo>
                    <a:pt x="105586" y="75069"/>
                    <a:pt x="105593" y="75057"/>
                    <a:pt x="105600" y="75045"/>
                  </a:cubicBezTo>
                  <a:close/>
                  <a:moveTo>
                    <a:pt x="43807" y="59001"/>
                  </a:moveTo>
                  <a:cubicBezTo>
                    <a:pt x="44084" y="59056"/>
                    <a:pt x="44361" y="59056"/>
                    <a:pt x="44638" y="59112"/>
                  </a:cubicBezTo>
                  <a:lnTo>
                    <a:pt x="47965" y="62051"/>
                  </a:lnTo>
                  <a:cubicBezTo>
                    <a:pt x="48021" y="63770"/>
                    <a:pt x="47965" y="65267"/>
                    <a:pt x="47466" y="67041"/>
                  </a:cubicBezTo>
                  <a:cubicBezTo>
                    <a:pt x="47078" y="68760"/>
                    <a:pt x="46413" y="70368"/>
                    <a:pt x="46413" y="72143"/>
                  </a:cubicBezTo>
                  <a:cubicBezTo>
                    <a:pt x="46413" y="73973"/>
                    <a:pt x="46967" y="76191"/>
                    <a:pt x="48076" y="77854"/>
                  </a:cubicBezTo>
                  <a:cubicBezTo>
                    <a:pt x="45581" y="75692"/>
                    <a:pt x="45858" y="72143"/>
                    <a:pt x="45304" y="69204"/>
                  </a:cubicBezTo>
                  <a:cubicBezTo>
                    <a:pt x="44916" y="66819"/>
                    <a:pt x="44084" y="64601"/>
                    <a:pt x="43807" y="62272"/>
                  </a:cubicBezTo>
                  <a:cubicBezTo>
                    <a:pt x="43751" y="61496"/>
                    <a:pt x="43307" y="59666"/>
                    <a:pt x="43807" y="59001"/>
                  </a:cubicBezTo>
                  <a:close/>
                  <a:moveTo>
                    <a:pt x="103527" y="77854"/>
                  </a:moveTo>
                  <a:cubicBezTo>
                    <a:pt x="103527" y="78076"/>
                    <a:pt x="103527" y="78353"/>
                    <a:pt x="103472" y="78520"/>
                  </a:cubicBezTo>
                  <a:cubicBezTo>
                    <a:pt x="103417" y="78797"/>
                    <a:pt x="103361" y="79074"/>
                    <a:pt x="103195" y="79351"/>
                  </a:cubicBezTo>
                  <a:cubicBezTo>
                    <a:pt x="103361" y="78908"/>
                    <a:pt x="103472" y="78409"/>
                    <a:pt x="103527" y="77854"/>
                  </a:cubicBezTo>
                  <a:close/>
                  <a:moveTo>
                    <a:pt x="103550" y="81015"/>
                  </a:moveTo>
                  <a:lnTo>
                    <a:pt x="103550" y="81015"/>
                  </a:lnTo>
                  <a:cubicBezTo>
                    <a:pt x="103542" y="81039"/>
                    <a:pt x="103534" y="81064"/>
                    <a:pt x="103526" y="81089"/>
                  </a:cubicBezTo>
                  <a:lnTo>
                    <a:pt x="103526" y="81089"/>
                  </a:lnTo>
                  <a:cubicBezTo>
                    <a:pt x="103527" y="81064"/>
                    <a:pt x="103527" y="81040"/>
                    <a:pt x="103527" y="81015"/>
                  </a:cubicBezTo>
                  <a:cubicBezTo>
                    <a:pt x="103535" y="81015"/>
                    <a:pt x="103542" y="81015"/>
                    <a:pt x="103550" y="81015"/>
                  </a:cubicBezTo>
                  <a:close/>
                  <a:moveTo>
                    <a:pt x="50572" y="84231"/>
                  </a:moveTo>
                  <a:lnTo>
                    <a:pt x="50572" y="84231"/>
                  </a:lnTo>
                  <a:cubicBezTo>
                    <a:pt x="50682" y="84453"/>
                    <a:pt x="50738" y="84508"/>
                    <a:pt x="50738" y="84619"/>
                  </a:cubicBezTo>
                  <a:lnTo>
                    <a:pt x="50738" y="85118"/>
                  </a:lnTo>
                  <a:cubicBezTo>
                    <a:pt x="50738" y="85063"/>
                    <a:pt x="50682" y="85007"/>
                    <a:pt x="50682" y="84896"/>
                  </a:cubicBezTo>
                  <a:lnTo>
                    <a:pt x="50682" y="84564"/>
                  </a:lnTo>
                  <a:cubicBezTo>
                    <a:pt x="50572" y="84508"/>
                    <a:pt x="50572" y="84342"/>
                    <a:pt x="50572" y="84231"/>
                  </a:cubicBezTo>
                  <a:close/>
                  <a:moveTo>
                    <a:pt x="113231" y="82068"/>
                  </a:moveTo>
                  <a:cubicBezTo>
                    <a:pt x="113231" y="82068"/>
                    <a:pt x="112954" y="82124"/>
                    <a:pt x="112400" y="82346"/>
                  </a:cubicBezTo>
                  <a:cubicBezTo>
                    <a:pt x="112122" y="82401"/>
                    <a:pt x="111845" y="82568"/>
                    <a:pt x="111457" y="82623"/>
                  </a:cubicBezTo>
                  <a:cubicBezTo>
                    <a:pt x="111013" y="82789"/>
                    <a:pt x="110625" y="82845"/>
                    <a:pt x="110126" y="82956"/>
                  </a:cubicBezTo>
                  <a:cubicBezTo>
                    <a:pt x="109627" y="83122"/>
                    <a:pt x="109073" y="83233"/>
                    <a:pt x="108463" y="83344"/>
                  </a:cubicBezTo>
                  <a:cubicBezTo>
                    <a:pt x="107853" y="83455"/>
                    <a:pt x="107187" y="83621"/>
                    <a:pt x="106522" y="83677"/>
                  </a:cubicBezTo>
                  <a:cubicBezTo>
                    <a:pt x="105467" y="83782"/>
                    <a:pt x="104262" y="83938"/>
                    <a:pt x="103049" y="84000"/>
                  </a:cubicBezTo>
                  <a:lnTo>
                    <a:pt x="103049" y="84000"/>
                  </a:lnTo>
                  <a:cubicBezTo>
                    <a:pt x="103061" y="83967"/>
                    <a:pt x="103072" y="83933"/>
                    <a:pt x="103084" y="83898"/>
                  </a:cubicBezTo>
                  <a:cubicBezTo>
                    <a:pt x="103175" y="83636"/>
                    <a:pt x="103257" y="83370"/>
                    <a:pt x="103330" y="83104"/>
                  </a:cubicBezTo>
                  <a:lnTo>
                    <a:pt x="103330" y="83104"/>
                  </a:lnTo>
                  <a:cubicBezTo>
                    <a:pt x="103267" y="83110"/>
                    <a:pt x="103203" y="83116"/>
                    <a:pt x="103139" y="83122"/>
                  </a:cubicBezTo>
                  <a:cubicBezTo>
                    <a:pt x="103028" y="83455"/>
                    <a:pt x="102917" y="83732"/>
                    <a:pt x="102862" y="84009"/>
                  </a:cubicBezTo>
                  <a:cubicBezTo>
                    <a:pt x="102924" y="84007"/>
                    <a:pt x="102987" y="84004"/>
                    <a:pt x="103049" y="84000"/>
                  </a:cubicBezTo>
                  <a:lnTo>
                    <a:pt x="103049" y="84000"/>
                  </a:lnTo>
                  <a:cubicBezTo>
                    <a:pt x="102907" y="84408"/>
                    <a:pt x="102740" y="84790"/>
                    <a:pt x="102567" y="85167"/>
                  </a:cubicBezTo>
                  <a:lnTo>
                    <a:pt x="102567" y="85167"/>
                  </a:lnTo>
                  <a:cubicBezTo>
                    <a:pt x="104136" y="85052"/>
                    <a:pt x="105493" y="84780"/>
                    <a:pt x="106744" y="84508"/>
                  </a:cubicBezTo>
                  <a:cubicBezTo>
                    <a:pt x="107409" y="84342"/>
                    <a:pt x="108130" y="84176"/>
                    <a:pt x="108684" y="84009"/>
                  </a:cubicBezTo>
                  <a:cubicBezTo>
                    <a:pt x="109294" y="83787"/>
                    <a:pt x="109849" y="83677"/>
                    <a:pt x="110348" y="83455"/>
                  </a:cubicBezTo>
                  <a:cubicBezTo>
                    <a:pt x="111291" y="83067"/>
                    <a:pt x="112067" y="82789"/>
                    <a:pt x="112566" y="82568"/>
                  </a:cubicBezTo>
                  <a:cubicBezTo>
                    <a:pt x="113010" y="82346"/>
                    <a:pt x="113287" y="82235"/>
                    <a:pt x="113287" y="82235"/>
                  </a:cubicBezTo>
                  <a:lnTo>
                    <a:pt x="113231" y="82068"/>
                  </a:lnTo>
                  <a:close/>
                  <a:moveTo>
                    <a:pt x="103139" y="80738"/>
                  </a:moveTo>
                  <a:lnTo>
                    <a:pt x="103139" y="80738"/>
                  </a:lnTo>
                  <a:cubicBezTo>
                    <a:pt x="103084" y="81126"/>
                    <a:pt x="102917" y="81514"/>
                    <a:pt x="102807" y="81958"/>
                  </a:cubicBezTo>
                  <a:cubicBezTo>
                    <a:pt x="102252" y="83510"/>
                    <a:pt x="101808" y="85118"/>
                    <a:pt x="101420" y="86837"/>
                  </a:cubicBezTo>
                  <a:cubicBezTo>
                    <a:pt x="101254" y="87614"/>
                    <a:pt x="100977" y="88390"/>
                    <a:pt x="100699" y="89166"/>
                  </a:cubicBezTo>
                  <a:cubicBezTo>
                    <a:pt x="100644" y="89166"/>
                    <a:pt x="100589" y="89222"/>
                    <a:pt x="100589" y="89333"/>
                  </a:cubicBezTo>
                  <a:lnTo>
                    <a:pt x="100589" y="89554"/>
                  </a:lnTo>
                  <a:cubicBezTo>
                    <a:pt x="100478" y="89776"/>
                    <a:pt x="100367" y="89998"/>
                    <a:pt x="100311" y="90164"/>
                  </a:cubicBezTo>
                  <a:cubicBezTo>
                    <a:pt x="100478" y="89333"/>
                    <a:pt x="100644" y="88612"/>
                    <a:pt x="100755" y="87780"/>
                  </a:cubicBezTo>
                  <a:cubicBezTo>
                    <a:pt x="100810" y="87059"/>
                    <a:pt x="101143" y="85562"/>
                    <a:pt x="101476" y="84009"/>
                  </a:cubicBezTo>
                  <a:cubicBezTo>
                    <a:pt x="101503" y="84037"/>
                    <a:pt x="101531" y="84051"/>
                    <a:pt x="101552" y="84051"/>
                  </a:cubicBezTo>
                  <a:cubicBezTo>
                    <a:pt x="101573" y="84051"/>
                    <a:pt x="101587" y="84037"/>
                    <a:pt x="101587" y="84009"/>
                  </a:cubicBezTo>
                  <a:cubicBezTo>
                    <a:pt x="101808" y="83399"/>
                    <a:pt x="102030" y="82789"/>
                    <a:pt x="102308" y="82235"/>
                  </a:cubicBezTo>
                  <a:lnTo>
                    <a:pt x="102917" y="80959"/>
                  </a:lnTo>
                  <a:lnTo>
                    <a:pt x="103139" y="80738"/>
                  </a:lnTo>
                  <a:close/>
                  <a:moveTo>
                    <a:pt x="64933" y="90941"/>
                  </a:moveTo>
                  <a:cubicBezTo>
                    <a:pt x="64906" y="90968"/>
                    <a:pt x="64878" y="90982"/>
                    <a:pt x="64857" y="90982"/>
                  </a:cubicBezTo>
                  <a:cubicBezTo>
                    <a:pt x="64836" y="90982"/>
                    <a:pt x="64823" y="90968"/>
                    <a:pt x="64823" y="90941"/>
                  </a:cubicBezTo>
                  <a:close/>
                  <a:moveTo>
                    <a:pt x="51126" y="85562"/>
                  </a:moveTo>
                  <a:lnTo>
                    <a:pt x="51126" y="85562"/>
                  </a:lnTo>
                  <a:cubicBezTo>
                    <a:pt x="51570" y="86338"/>
                    <a:pt x="52069" y="87115"/>
                    <a:pt x="52679" y="87835"/>
                  </a:cubicBezTo>
                  <a:cubicBezTo>
                    <a:pt x="53843" y="89166"/>
                    <a:pt x="55562" y="89333"/>
                    <a:pt x="56782" y="90608"/>
                  </a:cubicBezTo>
                  <a:cubicBezTo>
                    <a:pt x="56948" y="90830"/>
                    <a:pt x="57059" y="90941"/>
                    <a:pt x="57170" y="91107"/>
                  </a:cubicBezTo>
                  <a:cubicBezTo>
                    <a:pt x="57059" y="90996"/>
                    <a:pt x="56893" y="90941"/>
                    <a:pt x="56671" y="90885"/>
                  </a:cubicBezTo>
                  <a:cubicBezTo>
                    <a:pt x="55396" y="90220"/>
                    <a:pt x="54287" y="89887"/>
                    <a:pt x="53233" y="88778"/>
                  </a:cubicBezTo>
                  <a:cubicBezTo>
                    <a:pt x="52401" y="87946"/>
                    <a:pt x="51847" y="86837"/>
                    <a:pt x="51182" y="85895"/>
                  </a:cubicBezTo>
                  <a:cubicBezTo>
                    <a:pt x="51237" y="85839"/>
                    <a:pt x="51126" y="85673"/>
                    <a:pt x="51126" y="85562"/>
                  </a:cubicBezTo>
                  <a:close/>
                  <a:moveTo>
                    <a:pt x="67595" y="90719"/>
                  </a:moveTo>
                  <a:cubicBezTo>
                    <a:pt x="66949" y="90967"/>
                    <a:pt x="66259" y="91171"/>
                    <a:pt x="65485" y="91171"/>
                  </a:cubicBezTo>
                  <a:cubicBezTo>
                    <a:pt x="65395" y="91171"/>
                    <a:pt x="65303" y="91168"/>
                    <a:pt x="65211" y="91162"/>
                  </a:cubicBezTo>
                  <a:cubicBezTo>
                    <a:pt x="65155" y="91107"/>
                    <a:pt x="64989" y="90996"/>
                    <a:pt x="64933" y="90941"/>
                  </a:cubicBezTo>
                  <a:lnTo>
                    <a:pt x="65488" y="90941"/>
                  </a:lnTo>
                  <a:cubicBezTo>
                    <a:pt x="66209" y="90941"/>
                    <a:pt x="66874" y="90885"/>
                    <a:pt x="67595" y="90719"/>
                  </a:cubicBezTo>
                  <a:close/>
                  <a:moveTo>
                    <a:pt x="63048" y="90941"/>
                  </a:moveTo>
                  <a:cubicBezTo>
                    <a:pt x="62993" y="90941"/>
                    <a:pt x="62993" y="90996"/>
                    <a:pt x="62993" y="91107"/>
                  </a:cubicBezTo>
                  <a:cubicBezTo>
                    <a:pt x="62771" y="91162"/>
                    <a:pt x="62604" y="91218"/>
                    <a:pt x="62383" y="91218"/>
                  </a:cubicBezTo>
                  <a:cubicBezTo>
                    <a:pt x="62604" y="91107"/>
                    <a:pt x="62771" y="90996"/>
                    <a:pt x="62937" y="90941"/>
                  </a:cubicBezTo>
                  <a:close/>
                  <a:moveTo>
                    <a:pt x="75136" y="91218"/>
                  </a:moveTo>
                  <a:lnTo>
                    <a:pt x="75136" y="91273"/>
                  </a:lnTo>
                  <a:lnTo>
                    <a:pt x="75081" y="91218"/>
                  </a:lnTo>
                  <a:close/>
                  <a:moveTo>
                    <a:pt x="51625" y="90996"/>
                  </a:moveTo>
                  <a:lnTo>
                    <a:pt x="51625" y="90996"/>
                  </a:lnTo>
                  <a:cubicBezTo>
                    <a:pt x="51845" y="91381"/>
                    <a:pt x="52120" y="91657"/>
                    <a:pt x="52449" y="91824"/>
                  </a:cubicBezTo>
                  <a:lnTo>
                    <a:pt x="52449" y="91824"/>
                  </a:lnTo>
                  <a:cubicBezTo>
                    <a:pt x="52148" y="91704"/>
                    <a:pt x="51914" y="91525"/>
                    <a:pt x="51681" y="91384"/>
                  </a:cubicBezTo>
                  <a:cubicBezTo>
                    <a:pt x="51681" y="91218"/>
                    <a:pt x="51625" y="91107"/>
                    <a:pt x="51625" y="90996"/>
                  </a:cubicBezTo>
                  <a:close/>
                  <a:moveTo>
                    <a:pt x="52069" y="87891"/>
                  </a:moveTo>
                  <a:lnTo>
                    <a:pt x="52069" y="87891"/>
                  </a:lnTo>
                  <a:cubicBezTo>
                    <a:pt x="52679" y="88889"/>
                    <a:pt x="53510" y="89776"/>
                    <a:pt x="54564" y="90331"/>
                  </a:cubicBezTo>
                  <a:cubicBezTo>
                    <a:pt x="55451" y="90885"/>
                    <a:pt x="56560" y="91440"/>
                    <a:pt x="57614" y="91828"/>
                  </a:cubicBezTo>
                  <a:cubicBezTo>
                    <a:pt x="56782" y="91772"/>
                    <a:pt x="56006" y="91717"/>
                    <a:pt x="55174" y="91495"/>
                  </a:cubicBezTo>
                  <a:cubicBezTo>
                    <a:pt x="53067" y="90941"/>
                    <a:pt x="52679" y="89610"/>
                    <a:pt x="52069" y="87891"/>
                  </a:cubicBezTo>
                  <a:close/>
                  <a:moveTo>
                    <a:pt x="52459" y="91828"/>
                  </a:moveTo>
                  <a:cubicBezTo>
                    <a:pt x="52478" y="91828"/>
                    <a:pt x="52490" y="91836"/>
                    <a:pt x="52503" y="91844"/>
                  </a:cubicBezTo>
                  <a:lnTo>
                    <a:pt x="52503" y="91844"/>
                  </a:lnTo>
                  <a:cubicBezTo>
                    <a:pt x="52488" y="91839"/>
                    <a:pt x="52474" y="91834"/>
                    <a:pt x="52459" y="91828"/>
                  </a:cubicBezTo>
                  <a:close/>
                  <a:moveTo>
                    <a:pt x="59276" y="91546"/>
                  </a:moveTo>
                  <a:cubicBezTo>
                    <a:pt x="60472" y="91546"/>
                    <a:pt x="60290" y="91852"/>
                    <a:pt x="60591" y="92103"/>
                  </a:cubicBezTo>
                  <a:lnTo>
                    <a:pt x="60591" y="92103"/>
                  </a:lnTo>
                  <a:cubicBezTo>
                    <a:pt x="60529" y="92087"/>
                    <a:pt x="60458" y="92073"/>
                    <a:pt x="60386" y="92050"/>
                  </a:cubicBezTo>
                  <a:cubicBezTo>
                    <a:pt x="59721" y="91939"/>
                    <a:pt x="59167" y="91772"/>
                    <a:pt x="58723" y="91662"/>
                  </a:cubicBezTo>
                  <a:cubicBezTo>
                    <a:pt x="58778" y="91551"/>
                    <a:pt x="58889" y="91551"/>
                    <a:pt x="59000" y="91551"/>
                  </a:cubicBezTo>
                  <a:cubicBezTo>
                    <a:pt x="59099" y="91547"/>
                    <a:pt x="59191" y="91546"/>
                    <a:pt x="59276" y="91546"/>
                  </a:cubicBezTo>
                  <a:close/>
                  <a:moveTo>
                    <a:pt x="51237" y="86782"/>
                  </a:moveTo>
                  <a:lnTo>
                    <a:pt x="51237" y="86782"/>
                  </a:lnTo>
                  <a:cubicBezTo>
                    <a:pt x="51625" y="87946"/>
                    <a:pt x="51902" y="89166"/>
                    <a:pt x="52512" y="90164"/>
                  </a:cubicBezTo>
                  <a:cubicBezTo>
                    <a:pt x="53067" y="91107"/>
                    <a:pt x="54065" y="91551"/>
                    <a:pt x="55119" y="91828"/>
                  </a:cubicBezTo>
                  <a:cubicBezTo>
                    <a:pt x="55562" y="91994"/>
                    <a:pt x="56117" y="92050"/>
                    <a:pt x="56616" y="92105"/>
                  </a:cubicBezTo>
                  <a:lnTo>
                    <a:pt x="56061" y="92105"/>
                  </a:lnTo>
                  <a:cubicBezTo>
                    <a:pt x="55941" y="92110"/>
                    <a:pt x="55822" y="92113"/>
                    <a:pt x="55704" y="92113"/>
                  </a:cubicBezTo>
                  <a:cubicBezTo>
                    <a:pt x="53326" y="92113"/>
                    <a:pt x="51504" y="91034"/>
                    <a:pt x="51292" y="88445"/>
                  </a:cubicBezTo>
                  <a:cubicBezTo>
                    <a:pt x="51237" y="87891"/>
                    <a:pt x="51237" y="87336"/>
                    <a:pt x="51237" y="86782"/>
                  </a:cubicBezTo>
                  <a:close/>
                  <a:moveTo>
                    <a:pt x="74804" y="91273"/>
                  </a:moveTo>
                  <a:lnTo>
                    <a:pt x="74804" y="91273"/>
                  </a:lnTo>
                  <a:cubicBezTo>
                    <a:pt x="74915" y="91440"/>
                    <a:pt x="74970" y="91662"/>
                    <a:pt x="75136" y="91772"/>
                  </a:cubicBezTo>
                  <a:lnTo>
                    <a:pt x="75136" y="91828"/>
                  </a:lnTo>
                  <a:cubicBezTo>
                    <a:pt x="75081" y="91828"/>
                    <a:pt x="74970" y="91828"/>
                    <a:pt x="74970" y="91883"/>
                  </a:cubicBezTo>
                  <a:cubicBezTo>
                    <a:pt x="74915" y="91994"/>
                    <a:pt x="74859" y="92105"/>
                    <a:pt x="74859" y="92216"/>
                  </a:cubicBezTo>
                  <a:cubicBezTo>
                    <a:pt x="74859" y="92105"/>
                    <a:pt x="74804" y="92105"/>
                    <a:pt x="74804" y="92105"/>
                  </a:cubicBezTo>
                  <a:cubicBezTo>
                    <a:pt x="74804" y="91772"/>
                    <a:pt x="74859" y="91551"/>
                    <a:pt x="74804" y="91273"/>
                  </a:cubicBezTo>
                  <a:close/>
                  <a:moveTo>
                    <a:pt x="82179" y="91551"/>
                  </a:moveTo>
                  <a:lnTo>
                    <a:pt x="84674" y="92382"/>
                  </a:lnTo>
                  <a:cubicBezTo>
                    <a:pt x="84286" y="92327"/>
                    <a:pt x="83787" y="92216"/>
                    <a:pt x="83399" y="92050"/>
                  </a:cubicBezTo>
                  <a:cubicBezTo>
                    <a:pt x="82955" y="91994"/>
                    <a:pt x="82567" y="91772"/>
                    <a:pt x="82068" y="91551"/>
                  </a:cubicBezTo>
                  <a:close/>
                  <a:moveTo>
                    <a:pt x="49463" y="63492"/>
                  </a:moveTo>
                  <a:cubicBezTo>
                    <a:pt x="50073" y="64269"/>
                    <a:pt x="50793" y="64934"/>
                    <a:pt x="51403" y="65710"/>
                  </a:cubicBezTo>
                  <a:cubicBezTo>
                    <a:pt x="52069" y="66542"/>
                    <a:pt x="52623" y="67540"/>
                    <a:pt x="53455" y="68261"/>
                  </a:cubicBezTo>
                  <a:cubicBezTo>
                    <a:pt x="54120" y="68927"/>
                    <a:pt x="54952" y="69259"/>
                    <a:pt x="55729" y="69647"/>
                  </a:cubicBezTo>
                  <a:cubicBezTo>
                    <a:pt x="56006" y="69869"/>
                    <a:pt x="56283" y="70036"/>
                    <a:pt x="56505" y="70146"/>
                  </a:cubicBezTo>
                  <a:cubicBezTo>
                    <a:pt x="57614" y="71865"/>
                    <a:pt x="58778" y="73474"/>
                    <a:pt x="60664" y="74527"/>
                  </a:cubicBezTo>
                  <a:cubicBezTo>
                    <a:pt x="60775" y="74583"/>
                    <a:pt x="60830" y="74638"/>
                    <a:pt x="60996" y="74749"/>
                  </a:cubicBezTo>
                  <a:cubicBezTo>
                    <a:pt x="61385" y="75026"/>
                    <a:pt x="61828" y="75193"/>
                    <a:pt x="62327" y="75359"/>
                  </a:cubicBezTo>
                  <a:cubicBezTo>
                    <a:pt x="61993" y="75365"/>
                    <a:pt x="61659" y="75368"/>
                    <a:pt x="61324" y="75368"/>
                  </a:cubicBezTo>
                  <a:cubicBezTo>
                    <a:pt x="58607" y="75368"/>
                    <a:pt x="55881" y="75186"/>
                    <a:pt x="53067" y="75137"/>
                  </a:cubicBezTo>
                  <a:cubicBezTo>
                    <a:pt x="52956" y="75137"/>
                    <a:pt x="52956" y="75359"/>
                    <a:pt x="53067" y="75414"/>
                  </a:cubicBezTo>
                  <a:cubicBezTo>
                    <a:pt x="55771" y="76172"/>
                    <a:pt x="58593" y="76413"/>
                    <a:pt x="61409" y="76413"/>
                  </a:cubicBezTo>
                  <a:cubicBezTo>
                    <a:pt x="62924" y="76413"/>
                    <a:pt x="64438" y="76343"/>
                    <a:pt x="65932" y="76246"/>
                  </a:cubicBezTo>
                  <a:cubicBezTo>
                    <a:pt x="68760" y="76024"/>
                    <a:pt x="71809" y="75692"/>
                    <a:pt x="74083" y="73973"/>
                  </a:cubicBezTo>
                  <a:lnTo>
                    <a:pt x="74083" y="73973"/>
                  </a:lnTo>
                  <a:cubicBezTo>
                    <a:pt x="73307" y="74638"/>
                    <a:pt x="72364" y="75359"/>
                    <a:pt x="71754" y="75969"/>
                  </a:cubicBezTo>
                  <a:cubicBezTo>
                    <a:pt x="71614" y="76109"/>
                    <a:pt x="71709" y="76327"/>
                    <a:pt x="71842" y="76327"/>
                  </a:cubicBezTo>
                  <a:cubicBezTo>
                    <a:pt x="71867" y="76327"/>
                    <a:pt x="71894" y="76319"/>
                    <a:pt x="71920" y="76302"/>
                  </a:cubicBezTo>
                  <a:cubicBezTo>
                    <a:pt x="73528" y="75636"/>
                    <a:pt x="74693" y="74361"/>
                    <a:pt x="76301" y="73806"/>
                  </a:cubicBezTo>
                  <a:cubicBezTo>
                    <a:pt x="76467" y="73751"/>
                    <a:pt x="76634" y="73751"/>
                    <a:pt x="76800" y="73695"/>
                  </a:cubicBezTo>
                  <a:cubicBezTo>
                    <a:pt x="77133" y="73695"/>
                    <a:pt x="77576" y="73695"/>
                    <a:pt x="77909" y="73751"/>
                  </a:cubicBezTo>
                  <a:cubicBezTo>
                    <a:pt x="77410" y="75636"/>
                    <a:pt x="77465" y="78131"/>
                    <a:pt x="78020" y="79906"/>
                  </a:cubicBezTo>
                  <a:lnTo>
                    <a:pt x="78131" y="79906"/>
                  </a:lnTo>
                  <a:cubicBezTo>
                    <a:pt x="78408" y="78963"/>
                    <a:pt x="78297" y="77910"/>
                    <a:pt x="78408" y="76967"/>
                  </a:cubicBezTo>
                  <a:cubicBezTo>
                    <a:pt x="78464" y="75913"/>
                    <a:pt x="78574" y="74860"/>
                    <a:pt x="78685" y="73806"/>
                  </a:cubicBezTo>
                  <a:lnTo>
                    <a:pt x="80792" y="73806"/>
                  </a:lnTo>
                  <a:cubicBezTo>
                    <a:pt x="81014" y="74250"/>
                    <a:pt x="81624" y="74527"/>
                    <a:pt x="82068" y="74804"/>
                  </a:cubicBezTo>
                  <a:cubicBezTo>
                    <a:pt x="82622" y="75137"/>
                    <a:pt x="83177" y="75414"/>
                    <a:pt x="83787" y="75692"/>
                  </a:cubicBezTo>
                  <a:cubicBezTo>
                    <a:pt x="83817" y="75699"/>
                    <a:pt x="83844" y="75702"/>
                    <a:pt x="83870" y="75702"/>
                  </a:cubicBezTo>
                  <a:cubicBezTo>
                    <a:pt x="84034" y="75702"/>
                    <a:pt x="84105" y="75558"/>
                    <a:pt x="84009" y="75414"/>
                  </a:cubicBezTo>
                  <a:cubicBezTo>
                    <a:pt x="83565" y="75026"/>
                    <a:pt x="83288" y="74583"/>
                    <a:pt x="82900" y="74194"/>
                  </a:cubicBezTo>
                  <a:lnTo>
                    <a:pt x="82900" y="74194"/>
                  </a:lnTo>
                  <a:cubicBezTo>
                    <a:pt x="87902" y="75717"/>
                    <a:pt x="92530" y="78412"/>
                    <a:pt x="98041" y="78412"/>
                  </a:cubicBezTo>
                  <a:cubicBezTo>
                    <a:pt x="98150" y="78412"/>
                    <a:pt x="98260" y="78411"/>
                    <a:pt x="98370" y="78409"/>
                  </a:cubicBezTo>
                  <a:cubicBezTo>
                    <a:pt x="98481" y="78409"/>
                    <a:pt x="98537" y="78131"/>
                    <a:pt x="98370" y="78131"/>
                  </a:cubicBezTo>
                  <a:cubicBezTo>
                    <a:pt x="95709" y="77688"/>
                    <a:pt x="93269" y="76801"/>
                    <a:pt x="90885" y="75858"/>
                  </a:cubicBezTo>
                  <a:lnTo>
                    <a:pt x="90885" y="75858"/>
                  </a:lnTo>
                  <a:cubicBezTo>
                    <a:pt x="91037" y="75872"/>
                    <a:pt x="91190" y="75879"/>
                    <a:pt x="91344" y="75879"/>
                  </a:cubicBezTo>
                  <a:cubicBezTo>
                    <a:pt x="91806" y="75879"/>
                    <a:pt x="92285" y="75816"/>
                    <a:pt x="92825" y="75692"/>
                  </a:cubicBezTo>
                  <a:cubicBezTo>
                    <a:pt x="94600" y="75359"/>
                    <a:pt x="96042" y="73973"/>
                    <a:pt x="97372" y="72531"/>
                  </a:cubicBezTo>
                  <a:cubicBezTo>
                    <a:pt x="97539" y="72420"/>
                    <a:pt x="97705" y="72365"/>
                    <a:pt x="97871" y="72254"/>
                  </a:cubicBezTo>
                  <a:cubicBezTo>
                    <a:pt x="99535" y="71145"/>
                    <a:pt x="100589" y="69259"/>
                    <a:pt x="102086" y="67873"/>
                  </a:cubicBezTo>
                  <a:cubicBezTo>
                    <a:pt x="103084" y="67318"/>
                    <a:pt x="103971" y="66709"/>
                    <a:pt x="104858" y="66043"/>
                  </a:cubicBezTo>
                  <a:lnTo>
                    <a:pt x="104858" y="66043"/>
                  </a:lnTo>
                  <a:cubicBezTo>
                    <a:pt x="104526" y="67651"/>
                    <a:pt x="104526" y="69204"/>
                    <a:pt x="104470" y="70756"/>
                  </a:cubicBezTo>
                  <a:cubicBezTo>
                    <a:pt x="104470" y="70978"/>
                    <a:pt x="104359" y="71200"/>
                    <a:pt x="104359" y="71477"/>
                  </a:cubicBezTo>
                  <a:cubicBezTo>
                    <a:pt x="104082" y="71755"/>
                    <a:pt x="103916" y="72032"/>
                    <a:pt x="103749" y="72531"/>
                  </a:cubicBezTo>
                  <a:cubicBezTo>
                    <a:pt x="103527" y="73196"/>
                    <a:pt x="103638" y="73973"/>
                    <a:pt x="103361" y="74638"/>
                  </a:cubicBezTo>
                  <a:cubicBezTo>
                    <a:pt x="103250" y="74915"/>
                    <a:pt x="103139" y="75137"/>
                    <a:pt x="103084" y="75359"/>
                  </a:cubicBezTo>
                  <a:cubicBezTo>
                    <a:pt x="102418" y="76135"/>
                    <a:pt x="101587" y="76690"/>
                    <a:pt x="100478" y="77078"/>
                  </a:cubicBezTo>
                  <a:cubicBezTo>
                    <a:pt x="100214" y="77131"/>
                    <a:pt x="100201" y="77636"/>
                    <a:pt x="100536" y="77636"/>
                  </a:cubicBezTo>
                  <a:cubicBezTo>
                    <a:pt x="100553" y="77636"/>
                    <a:pt x="100570" y="77635"/>
                    <a:pt x="100589" y="77632"/>
                  </a:cubicBezTo>
                  <a:cubicBezTo>
                    <a:pt x="101309" y="77577"/>
                    <a:pt x="102030" y="77300"/>
                    <a:pt x="102640" y="76856"/>
                  </a:cubicBezTo>
                  <a:lnTo>
                    <a:pt x="102640" y="76856"/>
                  </a:lnTo>
                  <a:cubicBezTo>
                    <a:pt x="102529" y="78076"/>
                    <a:pt x="102585" y="79185"/>
                    <a:pt x="102030" y="80294"/>
                  </a:cubicBezTo>
                  <a:cubicBezTo>
                    <a:pt x="101587" y="81181"/>
                    <a:pt x="100977" y="82013"/>
                    <a:pt x="100589" y="82900"/>
                  </a:cubicBezTo>
                  <a:cubicBezTo>
                    <a:pt x="99868" y="84342"/>
                    <a:pt x="99590" y="85895"/>
                    <a:pt x="98925" y="87336"/>
                  </a:cubicBezTo>
                  <a:cubicBezTo>
                    <a:pt x="98481" y="87891"/>
                    <a:pt x="98149" y="88445"/>
                    <a:pt x="97705" y="89055"/>
                  </a:cubicBezTo>
                  <a:cubicBezTo>
                    <a:pt x="95602" y="91436"/>
                    <a:pt x="92733" y="92596"/>
                    <a:pt x="89747" y="92596"/>
                  </a:cubicBezTo>
                  <a:cubicBezTo>
                    <a:pt x="88560" y="92596"/>
                    <a:pt x="87354" y="92412"/>
                    <a:pt x="86171" y="92050"/>
                  </a:cubicBezTo>
                  <a:cubicBezTo>
                    <a:pt x="83327" y="91255"/>
                    <a:pt x="80546" y="90334"/>
                    <a:pt x="77685" y="90334"/>
                  </a:cubicBezTo>
                  <a:cubicBezTo>
                    <a:pt x="76753" y="90334"/>
                    <a:pt x="75813" y="90432"/>
                    <a:pt x="74859" y="90663"/>
                  </a:cubicBezTo>
                  <a:lnTo>
                    <a:pt x="74804" y="90608"/>
                  </a:lnTo>
                  <a:cubicBezTo>
                    <a:pt x="74582" y="90553"/>
                    <a:pt x="74416" y="90442"/>
                    <a:pt x="74249" y="90331"/>
                  </a:cubicBezTo>
                  <a:cubicBezTo>
                    <a:pt x="74249" y="90275"/>
                    <a:pt x="74249" y="90164"/>
                    <a:pt x="74138" y="90109"/>
                  </a:cubicBezTo>
                  <a:cubicBezTo>
                    <a:pt x="73225" y="89950"/>
                    <a:pt x="72282" y="89820"/>
                    <a:pt x="71332" y="89820"/>
                  </a:cubicBezTo>
                  <a:cubicBezTo>
                    <a:pt x="70956" y="89820"/>
                    <a:pt x="70579" y="89840"/>
                    <a:pt x="70201" y="89887"/>
                  </a:cubicBezTo>
                  <a:cubicBezTo>
                    <a:pt x="69591" y="89998"/>
                    <a:pt x="69092" y="90164"/>
                    <a:pt x="68593" y="90386"/>
                  </a:cubicBezTo>
                  <a:cubicBezTo>
                    <a:pt x="67558" y="90386"/>
                    <a:pt x="66498" y="90460"/>
                    <a:pt x="65430" y="90460"/>
                  </a:cubicBezTo>
                  <a:cubicBezTo>
                    <a:pt x="64896" y="90460"/>
                    <a:pt x="64360" y="90442"/>
                    <a:pt x="63824" y="90386"/>
                  </a:cubicBezTo>
                  <a:cubicBezTo>
                    <a:pt x="63661" y="90378"/>
                    <a:pt x="63511" y="90374"/>
                    <a:pt x="63371" y="90374"/>
                  </a:cubicBezTo>
                  <a:cubicBezTo>
                    <a:pt x="62513" y="90374"/>
                    <a:pt x="62044" y="90543"/>
                    <a:pt x="61329" y="91162"/>
                  </a:cubicBezTo>
                  <a:cubicBezTo>
                    <a:pt x="61107" y="91107"/>
                    <a:pt x="60996" y="91107"/>
                    <a:pt x="60775" y="90996"/>
                  </a:cubicBezTo>
                  <a:cubicBezTo>
                    <a:pt x="60220" y="90885"/>
                    <a:pt x="59887" y="90608"/>
                    <a:pt x="59333" y="90608"/>
                  </a:cubicBezTo>
                  <a:cubicBezTo>
                    <a:pt x="58778" y="90608"/>
                    <a:pt x="58741" y="90978"/>
                    <a:pt x="58433" y="90978"/>
                  </a:cubicBezTo>
                  <a:cubicBezTo>
                    <a:pt x="58279" y="90978"/>
                    <a:pt x="58057" y="90885"/>
                    <a:pt x="57669" y="90608"/>
                  </a:cubicBezTo>
                  <a:cubicBezTo>
                    <a:pt x="57448" y="90442"/>
                    <a:pt x="57337" y="89998"/>
                    <a:pt x="57059" y="89776"/>
                  </a:cubicBezTo>
                  <a:cubicBezTo>
                    <a:pt x="55729" y="88501"/>
                    <a:pt x="54120" y="88445"/>
                    <a:pt x="52956" y="86837"/>
                  </a:cubicBezTo>
                  <a:cubicBezTo>
                    <a:pt x="51792" y="85285"/>
                    <a:pt x="51071" y="83178"/>
                    <a:pt x="50793" y="81237"/>
                  </a:cubicBezTo>
                  <a:cubicBezTo>
                    <a:pt x="50738" y="80682"/>
                    <a:pt x="50682" y="80294"/>
                    <a:pt x="50572" y="79795"/>
                  </a:cubicBezTo>
                  <a:cubicBezTo>
                    <a:pt x="50627" y="79740"/>
                    <a:pt x="50627" y="79629"/>
                    <a:pt x="50627" y="79518"/>
                  </a:cubicBezTo>
                  <a:cubicBezTo>
                    <a:pt x="50073" y="77854"/>
                    <a:pt x="48908" y="76523"/>
                    <a:pt x="48520" y="74749"/>
                  </a:cubicBezTo>
                  <a:cubicBezTo>
                    <a:pt x="48076" y="72808"/>
                    <a:pt x="48520" y="70867"/>
                    <a:pt x="48908" y="68982"/>
                  </a:cubicBezTo>
                  <a:cubicBezTo>
                    <a:pt x="49241" y="67429"/>
                    <a:pt x="49740" y="65322"/>
                    <a:pt x="49463" y="63492"/>
                  </a:cubicBezTo>
                  <a:close/>
                  <a:moveTo>
                    <a:pt x="70368" y="90941"/>
                  </a:moveTo>
                  <a:cubicBezTo>
                    <a:pt x="70146" y="90996"/>
                    <a:pt x="69979" y="91162"/>
                    <a:pt x="69813" y="91218"/>
                  </a:cubicBezTo>
                  <a:cubicBezTo>
                    <a:pt x="68432" y="91932"/>
                    <a:pt x="67173" y="92606"/>
                    <a:pt x="65651" y="92606"/>
                  </a:cubicBezTo>
                  <a:cubicBezTo>
                    <a:pt x="65401" y="92606"/>
                    <a:pt x="65144" y="92588"/>
                    <a:pt x="64878" y="92549"/>
                  </a:cubicBezTo>
                  <a:cubicBezTo>
                    <a:pt x="64268" y="92493"/>
                    <a:pt x="63714" y="92272"/>
                    <a:pt x="63048" y="92105"/>
                  </a:cubicBezTo>
                  <a:cubicBezTo>
                    <a:pt x="63492" y="92050"/>
                    <a:pt x="63991" y="91994"/>
                    <a:pt x="64434" y="91994"/>
                  </a:cubicBezTo>
                  <a:cubicBezTo>
                    <a:pt x="64997" y="92095"/>
                    <a:pt x="65566" y="92151"/>
                    <a:pt x="66132" y="92151"/>
                  </a:cubicBezTo>
                  <a:cubicBezTo>
                    <a:pt x="67130" y="92151"/>
                    <a:pt x="68117" y="91975"/>
                    <a:pt x="69037" y="91551"/>
                  </a:cubicBezTo>
                  <a:cubicBezTo>
                    <a:pt x="69082" y="91506"/>
                    <a:pt x="69054" y="91425"/>
                    <a:pt x="69012" y="91425"/>
                  </a:cubicBezTo>
                  <a:cubicBezTo>
                    <a:pt x="69003" y="91425"/>
                    <a:pt x="68992" y="91429"/>
                    <a:pt x="68981" y="91440"/>
                  </a:cubicBezTo>
                  <a:cubicBezTo>
                    <a:pt x="68760" y="91495"/>
                    <a:pt x="68593" y="91551"/>
                    <a:pt x="68427" y="91551"/>
                  </a:cubicBezTo>
                  <a:cubicBezTo>
                    <a:pt x="69092" y="91273"/>
                    <a:pt x="69702" y="91107"/>
                    <a:pt x="70368" y="90941"/>
                  </a:cubicBezTo>
                  <a:close/>
                  <a:moveTo>
                    <a:pt x="73417" y="91994"/>
                  </a:moveTo>
                  <a:lnTo>
                    <a:pt x="73417" y="91994"/>
                  </a:lnTo>
                  <a:cubicBezTo>
                    <a:pt x="73196" y="92272"/>
                    <a:pt x="72863" y="92549"/>
                    <a:pt x="72586" y="92660"/>
                  </a:cubicBezTo>
                  <a:cubicBezTo>
                    <a:pt x="72863" y="92382"/>
                    <a:pt x="73140" y="92216"/>
                    <a:pt x="73417" y="91994"/>
                  </a:cubicBezTo>
                  <a:close/>
                  <a:moveTo>
                    <a:pt x="76301" y="91440"/>
                  </a:moveTo>
                  <a:lnTo>
                    <a:pt x="76301" y="91440"/>
                  </a:lnTo>
                  <a:cubicBezTo>
                    <a:pt x="76911" y="91551"/>
                    <a:pt x="77632" y="91551"/>
                    <a:pt x="78464" y="91662"/>
                  </a:cubicBezTo>
                  <a:cubicBezTo>
                    <a:pt x="80349" y="91717"/>
                    <a:pt x="81791" y="92272"/>
                    <a:pt x="83510" y="92937"/>
                  </a:cubicBezTo>
                  <a:cubicBezTo>
                    <a:pt x="83552" y="92958"/>
                    <a:pt x="83595" y="92980"/>
                    <a:pt x="83638" y="93001"/>
                  </a:cubicBezTo>
                  <a:lnTo>
                    <a:pt x="83638" y="93001"/>
                  </a:lnTo>
                  <a:cubicBezTo>
                    <a:pt x="81279" y="92236"/>
                    <a:pt x="78606" y="92313"/>
                    <a:pt x="76356" y="91495"/>
                  </a:cubicBezTo>
                  <a:lnTo>
                    <a:pt x="76301" y="91440"/>
                  </a:lnTo>
                  <a:close/>
                  <a:moveTo>
                    <a:pt x="86060" y="92771"/>
                  </a:moveTo>
                  <a:lnTo>
                    <a:pt x="86060" y="92771"/>
                  </a:lnTo>
                  <a:cubicBezTo>
                    <a:pt x="86448" y="92826"/>
                    <a:pt x="86726" y="92881"/>
                    <a:pt x="87058" y="92937"/>
                  </a:cubicBezTo>
                  <a:cubicBezTo>
                    <a:pt x="87114" y="92937"/>
                    <a:pt x="87169" y="93048"/>
                    <a:pt x="87280" y="93048"/>
                  </a:cubicBezTo>
                  <a:cubicBezTo>
                    <a:pt x="86892" y="93048"/>
                    <a:pt x="86559" y="92937"/>
                    <a:pt x="86282" y="92881"/>
                  </a:cubicBezTo>
                  <a:cubicBezTo>
                    <a:pt x="86227" y="92881"/>
                    <a:pt x="86171" y="92826"/>
                    <a:pt x="86171" y="92826"/>
                  </a:cubicBezTo>
                  <a:lnTo>
                    <a:pt x="86060" y="92771"/>
                  </a:lnTo>
                  <a:close/>
                  <a:moveTo>
                    <a:pt x="73972" y="91162"/>
                  </a:moveTo>
                  <a:lnTo>
                    <a:pt x="73972" y="91162"/>
                  </a:lnTo>
                  <a:cubicBezTo>
                    <a:pt x="73861" y="91218"/>
                    <a:pt x="73861" y="91218"/>
                    <a:pt x="73861" y="91273"/>
                  </a:cubicBezTo>
                  <a:cubicBezTo>
                    <a:pt x="73029" y="91717"/>
                    <a:pt x="72419" y="92549"/>
                    <a:pt x="71643" y="93159"/>
                  </a:cubicBezTo>
                  <a:cubicBezTo>
                    <a:pt x="71420" y="93203"/>
                    <a:pt x="71161" y="93248"/>
                    <a:pt x="70924" y="93321"/>
                  </a:cubicBezTo>
                  <a:lnTo>
                    <a:pt x="70924" y="93321"/>
                  </a:lnTo>
                  <a:cubicBezTo>
                    <a:pt x="71046" y="93266"/>
                    <a:pt x="71136" y="93198"/>
                    <a:pt x="71255" y="93159"/>
                  </a:cubicBezTo>
                  <a:cubicBezTo>
                    <a:pt x="71920" y="92881"/>
                    <a:pt x="73029" y="91495"/>
                    <a:pt x="73972" y="91162"/>
                  </a:cubicBezTo>
                  <a:close/>
                  <a:moveTo>
                    <a:pt x="96152" y="91384"/>
                  </a:moveTo>
                  <a:lnTo>
                    <a:pt x="96152" y="91384"/>
                  </a:lnTo>
                  <a:cubicBezTo>
                    <a:pt x="94621" y="92871"/>
                    <a:pt x="92358" y="93406"/>
                    <a:pt x="90077" y="93406"/>
                  </a:cubicBezTo>
                  <a:cubicBezTo>
                    <a:pt x="89549" y="93406"/>
                    <a:pt x="89021" y="93377"/>
                    <a:pt x="88500" y="93325"/>
                  </a:cubicBezTo>
                  <a:cubicBezTo>
                    <a:pt x="88448" y="93325"/>
                    <a:pt x="88445" y="93225"/>
                    <a:pt x="88397" y="93215"/>
                  </a:cubicBezTo>
                  <a:lnTo>
                    <a:pt x="88397" y="93215"/>
                  </a:lnTo>
                  <a:cubicBezTo>
                    <a:pt x="88811" y="93258"/>
                    <a:pt x="89229" y="93279"/>
                    <a:pt x="89650" y="93279"/>
                  </a:cubicBezTo>
                  <a:cubicBezTo>
                    <a:pt x="91936" y="93279"/>
                    <a:pt x="94281" y="92648"/>
                    <a:pt x="96152" y="91384"/>
                  </a:cubicBezTo>
                  <a:close/>
                  <a:moveTo>
                    <a:pt x="72974" y="91218"/>
                  </a:moveTo>
                  <a:lnTo>
                    <a:pt x="72974" y="91218"/>
                  </a:lnTo>
                  <a:cubicBezTo>
                    <a:pt x="72697" y="91495"/>
                    <a:pt x="72364" y="91939"/>
                    <a:pt x="72031" y="92216"/>
                  </a:cubicBezTo>
                  <a:cubicBezTo>
                    <a:pt x="71089" y="92937"/>
                    <a:pt x="69702" y="93214"/>
                    <a:pt x="68482" y="93602"/>
                  </a:cubicBezTo>
                  <a:cubicBezTo>
                    <a:pt x="70090" y="92826"/>
                    <a:pt x="71477" y="91828"/>
                    <a:pt x="72974" y="91218"/>
                  </a:cubicBezTo>
                  <a:close/>
                  <a:moveTo>
                    <a:pt x="70645" y="91162"/>
                  </a:moveTo>
                  <a:cubicBezTo>
                    <a:pt x="70201" y="91384"/>
                    <a:pt x="69869" y="91606"/>
                    <a:pt x="69425" y="91883"/>
                  </a:cubicBezTo>
                  <a:cubicBezTo>
                    <a:pt x="68261" y="92715"/>
                    <a:pt x="67041" y="93658"/>
                    <a:pt x="65543" y="93658"/>
                  </a:cubicBezTo>
                  <a:cubicBezTo>
                    <a:pt x="64268" y="93658"/>
                    <a:pt x="63159" y="92937"/>
                    <a:pt x="62050" y="92272"/>
                  </a:cubicBezTo>
                  <a:lnTo>
                    <a:pt x="62105" y="92272"/>
                  </a:lnTo>
                  <a:cubicBezTo>
                    <a:pt x="63364" y="92523"/>
                    <a:pt x="64527" y="92997"/>
                    <a:pt x="65786" y="92997"/>
                  </a:cubicBezTo>
                  <a:cubicBezTo>
                    <a:pt x="66192" y="92997"/>
                    <a:pt x="66608" y="92948"/>
                    <a:pt x="67041" y="92826"/>
                  </a:cubicBezTo>
                  <a:cubicBezTo>
                    <a:pt x="68316" y="92493"/>
                    <a:pt x="69425" y="91717"/>
                    <a:pt x="70645" y="91162"/>
                  </a:cubicBezTo>
                  <a:close/>
                  <a:moveTo>
                    <a:pt x="61218" y="92771"/>
                  </a:moveTo>
                  <a:lnTo>
                    <a:pt x="61218" y="92771"/>
                  </a:lnTo>
                  <a:cubicBezTo>
                    <a:pt x="61495" y="92881"/>
                    <a:pt x="61662" y="93048"/>
                    <a:pt x="61939" y="93214"/>
                  </a:cubicBezTo>
                  <a:cubicBezTo>
                    <a:pt x="61967" y="93242"/>
                    <a:pt x="62008" y="93256"/>
                    <a:pt x="62050" y="93256"/>
                  </a:cubicBezTo>
                  <a:cubicBezTo>
                    <a:pt x="62092" y="93256"/>
                    <a:pt x="62133" y="93242"/>
                    <a:pt x="62161" y="93214"/>
                  </a:cubicBezTo>
                  <a:cubicBezTo>
                    <a:pt x="62327" y="93436"/>
                    <a:pt x="62494" y="93602"/>
                    <a:pt x="62715" y="93713"/>
                  </a:cubicBezTo>
                  <a:cubicBezTo>
                    <a:pt x="62383" y="93602"/>
                    <a:pt x="62105" y="93381"/>
                    <a:pt x="61773" y="93159"/>
                  </a:cubicBezTo>
                  <a:cubicBezTo>
                    <a:pt x="61551" y="93048"/>
                    <a:pt x="61385" y="92881"/>
                    <a:pt x="61218" y="92771"/>
                  </a:cubicBezTo>
                  <a:close/>
                  <a:moveTo>
                    <a:pt x="75292" y="92149"/>
                  </a:moveTo>
                  <a:lnTo>
                    <a:pt x="75292" y="92149"/>
                  </a:lnTo>
                  <a:cubicBezTo>
                    <a:pt x="75307" y="92165"/>
                    <a:pt x="75329" y="92187"/>
                    <a:pt x="75358" y="92216"/>
                  </a:cubicBezTo>
                  <a:cubicBezTo>
                    <a:pt x="75636" y="92771"/>
                    <a:pt x="75968" y="93214"/>
                    <a:pt x="76523" y="93658"/>
                  </a:cubicBezTo>
                  <a:cubicBezTo>
                    <a:pt x="76707" y="93750"/>
                    <a:pt x="76854" y="93881"/>
                    <a:pt x="77025" y="93954"/>
                  </a:cubicBezTo>
                  <a:lnTo>
                    <a:pt x="77025" y="93954"/>
                  </a:lnTo>
                  <a:cubicBezTo>
                    <a:pt x="76244" y="93684"/>
                    <a:pt x="75616" y="93356"/>
                    <a:pt x="75192" y="92826"/>
                  </a:cubicBezTo>
                  <a:cubicBezTo>
                    <a:pt x="75244" y="92567"/>
                    <a:pt x="75247" y="92357"/>
                    <a:pt x="75292" y="92149"/>
                  </a:cubicBezTo>
                  <a:close/>
                  <a:moveTo>
                    <a:pt x="100589" y="85617"/>
                  </a:moveTo>
                  <a:cubicBezTo>
                    <a:pt x="99590" y="88501"/>
                    <a:pt x="97539" y="91606"/>
                    <a:pt x="95043" y="93270"/>
                  </a:cubicBezTo>
                  <a:cubicBezTo>
                    <a:pt x="94109" y="93904"/>
                    <a:pt x="93155" y="94136"/>
                    <a:pt x="92180" y="94136"/>
                  </a:cubicBezTo>
                  <a:cubicBezTo>
                    <a:pt x="91535" y="94136"/>
                    <a:pt x="90882" y="94034"/>
                    <a:pt x="90219" y="93880"/>
                  </a:cubicBezTo>
                  <a:cubicBezTo>
                    <a:pt x="91994" y="93880"/>
                    <a:pt x="93823" y="93713"/>
                    <a:pt x="95376" y="92771"/>
                  </a:cubicBezTo>
                  <a:cubicBezTo>
                    <a:pt x="96042" y="92327"/>
                    <a:pt x="96541" y="91772"/>
                    <a:pt x="97040" y="91107"/>
                  </a:cubicBezTo>
                  <a:cubicBezTo>
                    <a:pt x="97261" y="90830"/>
                    <a:pt x="97372" y="90442"/>
                    <a:pt x="97594" y="90164"/>
                  </a:cubicBezTo>
                  <a:cubicBezTo>
                    <a:pt x="98537" y="89222"/>
                    <a:pt x="99202" y="88113"/>
                    <a:pt x="99757" y="86948"/>
                  </a:cubicBezTo>
                  <a:cubicBezTo>
                    <a:pt x="100034" y="86505"/>
                    <a:pt x="100311" y="86116"/>
                    <a:pt x="100589" y="85617"/>
                  </a:cubicBezTo>
                  <a:close/>
                  <a:moveTo>
                    <a:pt x="72918" y="90830"/>
                  </a:moveTo>
                  <a:lnTo>
                    <a:pt x="72918" y="90830"/>
                  </a:lnTo>
                  <a:cubicBezTo>
                    <a:pt x="71588" y="91218"/>
                    <a:pt x="70756" y="92216"/>
                    <a:pt x="69314" y="92937"/>
                  </a:cubicBezTo>
                  <a:cubicBezTo>
                    <a:pt x="68106" y="93593"/>
                    <a:pt x="66684" y="94141"/>
                    <a:pt x="65314" y="94141"/>
                  </a:cubicBezTo>
                  <a:cubicBezTo>
                    <a:pt x="64483" y="94141"/>
                    <a:pt x="63670" y="93939"/>
                    <a:pt x="62937" y="93436"/>
                  </a:cubicBezTo>
                  <a:cubicBezTo>
                    <a:pt x="62327" y="92937"/>
                    <a:pt x="61884" y="92549"/>
                    <a:pt x="61107" y="92327"/>
                  </a:cubicBezTo>
                  <a:cubicBezTo>
                    <a:pt x="61052" y="92272"/>
                    <a:pt x="60941" y="92272"/>
                    <a:pt x="60830" y="92216"/>
                  </a:cubicBezTo>
                  <a:lnTo>
                    <a:pt x="60941" y="92216"/>
                  </a:lnTo>
                  <a:cubicBezTo>
                    <a:pt x="61107" y="92272"/>
                    <a:pt x="61274" y="92272"/>
                    <a:pt x="61495" y="92272"/>
                  </a:cubicBezTo>
                  <a:cubicBezTo>
                    <a:pt x="62731" y="93154"/>
                    <a:pt x="64038" y="93861"/>
                    <a:pt x="65470" y="93861"/>
                  </a:cubicBezTo>
                  <a:cubicBezTo>
                    <a:pt x="65837" y="93861"/>
                    <a:pt x="66212" y="93815"/>
                    <a:pt x="66597" y="93713"/>
                  </a:cubicBezTo>
                  <a:cubicBezTo>
                    <a:pt x="69037" y="93103"/>
                    <a:pt x="70479" y="91107"/>
                    <a:pt x="72918" y="90830"/>
                  </a:cubicBezTo>
                  <a:close/>
                  <a:moveTo>
                    <a:pt x="51902" y="92272"/>
                  </a:moveTo>
                  <a:lnTo>
                    <a:pt x="51902" y="92272"/>
                  </a:lnTo>
                  <a:cubicBezTo>
                    <a:pt x="52758" y="92842"/>
                    <a:pt x="53736" y="93127"/>
                    <a:pt x="54836" y="93127"/>
                  </a:cubicBezTo>
                  <a:cubicBezTo>
                    <a:pt x="55019" y="93127"/>
                    <a:pt x="55206" y="93119"/>
                    <a:pt x="55396" y="93103"/>
                  </a:cubicBezTo>
                  <a:cubicBezTo>
                    <a:pt x="56127" y="93033"/>
                    <a:pt x="56798" y="92942"/>
                    <a:pt x="57438" y="92942"/>
                  </a:cubicBezTo>
                  <a:cubicBezTo>
                    <a:pt x="58304" y="92942"/>
                    <a:pt x="59114" y="93108"/>
                    <a:pt x="59943" y="93713"/>
                  </a:cubicBezTo>
                  <a:cubicBezTo>
                    <a:pt x="60165" y="93824"/>
                    <a:pt x="60331" y="94046"/>
                    <a:pt x="60553" y="94212"/>
                  </a:cubicBezTo>
                  <a:cubicBezTo>
                    <a:pt x="59887" y="93824"/>
                    <a:pt x="59111" y="93547"/>
                    <a:pt x="58335" y="93491"/>
                  </a:cubicBezTo>
                  <a:cubicBezTo>
                    <a:pt x="58242" y="93483"/>
                    <a:pt x="58151" y="93479"/>
                    <a:pt x="58061" y="93479"/>
                  </a:cubicBezTo>
                  <a:cubicBezTo>
                    <a:pt x="56978" y="93479"/>
                    <a:pt x="56135" y="94059"/>
                    <a:pt x="55008" y="94212"/>
                  </a:cubicBezTo>
                  <a:cubicBezTo>
                    <a:pt x="53899" y="94212"/>
                    <a:pt x="52956" y="93769"/>
                    <a:pt x="52180" y="93159"/>
                  </a:cubicBezTo>
                  <a:cubicBezTo>
                    <a:pt x="52124" y="92881"/>
                    <a:pt x="51958" y="92549"/>
                    <a:pt x="51902" y="92272"/>
                  </a:cubicBezTo>
                  <a:close/>
                  <a:moveTo>
                    <a:pt x="69536" y="93990"/>
                  </a:moveTo>
                  <a:cubicBezTo>
                    <a:pt x="68870" y="94157"/>
                    <a:pt x="68039" y="94212"/>
                    <a:pt x="67318" y="94268"/>
                  </a:cubicBezTo>
                  <a:cubicBezTo>
                    <a:pt x="67651" y="94212"/>
                    <a:pt x="68039" y="94046"/>
                    <a:pt x="68427" y="93990"/>
                  </a:cubicBezTo>
                  <a:close/>
                  <a:moveTo>
                    <a:pt x="74416" y="91273"/>
                  </a:moveTo>
                  <a:lnTo>
                    <a:pt x="74416" y="91273"/>
                  </a:lnTo>
                  <a:cubicBezTo>
                    <a:pt x="73861" y="92493"/>
                    <a:pt x="73417" y="93381"/>
                    <a:pt x="72087" y="93935"/>
                  </a:cubicBezTo>
                  <a:cubicBezTo>
                    <a:pt x="71477" y="94212"/>
                    <a:pt x="70756" y="94268"/>
                    <a:pt x="70090" y="94323"/>
                  </a:cubicBezTo>
                  <a:cubicBezTo>
                    <a:pt x="70534" y="94212"/>
                    <a:pt x="70978" y="93990"/>
                    <a:pt x="71366" y="93713"/>
                  </a:cubicBezTo>
                  <a:cubicBezTo>
                    <a:pt x="72641" y="93325"/>
                    <a:pt x="73750" y="92604"/>
                    <a:pt x="74138" y="91495"/>
                  </a:cubicBezTo>
                  <a:cubicBezTo>
                    <a:pt x="74249" y="91384"/>
                    <a:pt x="74305" y="91384"/>
                    <a:pt x="74416" y="91273"/>
                  </a:cubicBezTo>
                  <a:close/>
                  <a:moveTo>
                    <a:pt x="76301" y="92881"/>
                  </a:moveTo>
                  <a:lnTo>
                    <a:pt x="76301" y="92881"/>
                  </a:lnTo>
                  <a:cubicBezTo>
                    <a:pt x="77299" y="93436"/>
                    <a:pt x="78464" y="93880"/>
                    <a:pt x="78852" y="93990"/>
                  </a:cubicBezTo>
                  <a:cubicBezTo>
                    <a:pt x="79295" y="94157"/>
                    <a:pt x="79794" y="94323"/>
                    <a:pt x="80238" y="94545"/>
                  </a:cubicBezTo>
                  <a:cubicBezTo>
                    <a:pt x="79850" y="94434"/>
                    <a:pt x="79351" y="94323"/>
                    <a:pt x="78963" y="94212"/>
                  </a:cubicBezTo>
                  <a:cubicBezTo>
                    <a:pt x="78020" y="93935"/>
                    <a:pt x="77077" y="93658"/>
                    <a:pt x="76356" y="92937"/>
                  </a:cubicBezTo>
                  <a:lnTo>
                    <a:pt x="76301" y="92881"/>
                  </a:lnTo>
                  <a:close/>
                  <a:moveTo>
                    <a:pt x="59666" y="92549"/>
                  </a:moveTo>
                  <a:cubicBezTo>
                    <a:pt x="61052" y="93048"/>
                    <a:pt x="61884" y="94212"/>
                    <a:pt x="63270" y="94600"/>
                  </a:cubicBezTo>
                  <a:cubicBezTo>
                    <a:pt x="63159" y="94600"/>
                    <a:pt x="63048" y="94600"/>
                    <a:pt x="62937" y="94545"/>
                  </a:cubicBezTo>
                  <a:cubicBezTo>
                    <a:pt x="61606" y="94268"/>
                    <a:pt x="60719" y="93214"/>
                    <a:pt x="59666" y="92549"/>
                  </a:cubicBezTo>
                  <a:close/>
                  <a:moveTo>
                    <a:pt x="73806" y="93159"/>
                  </a:moveTo>
                  <a:lnTo>
                    <a:pt x="73806" y="93159"/>
                  </a:lnTo>
                  <a:cubicBezTo>
                    <a:pt x="73750" y="93325"/>
                    <a:pt x="73695" y="93381"/>
                    <a:pt x="73528" y="93491"/>
                  </a:cubicBezTo>
                  <a:cubicBezTo>
                    <a:pt x="72918" y="94157"/>
                    <a:pt x="72087" y="94434"/>
                    <a:pt x="71255" y="94711"/>
                  </a:cubicBezTo>
                  <a:lnTo>
                    <a:pt x="71255" y="94767"/>
                  </a:lnTo>
                  <a:cubicBezTo>
                    <a:pt x="70535" y="94729"/>
                    <a:pt x="69816" y="94639"/>
                    <a:pt x="69131" y="94639"/>
                  </a:cubicBezTo>
                  <a:cubicBezTo>
                    <a:pt x="68814" y="94639"/>
                    <a:pt x="68504" y="94659"/>
                    <a:pt x="68205" y="94711"/>
                  </a:cubicBezTo>
                  <a:cubicBezTo>
                    <a:pt x="68482" y="94600"/>
                    <a:pt x="68760" y="94545"/>
                    <a:pt x="68926" y="94545"/>
                  </a:cubicBezTo>
                  <a:cubicBezTo>
                    <a:pt x="69176" y="94569"/>
                    <a:pt x="69434" y="94582"/>
                    <a:pt x="69695" y="94582"/>
                  </a:cubicBezTo>
                  <a:cubicBezTo>
                    <a:pt x="71223" y="94582"/>
                    <a:pt x="72858" y="94153"/>
                    <a:pt x="73806" y="93159"/>
                  </a:cubicBezTo>
                  <a:close/>
                  <a:moveTo>
                    <a:pt x="74526" y="92549"/>
                  </a:moveTo>
                  <a:cubicBezTo>
                    <a:pt x="74526" y="92604"/>
                    <a:pt x="74582" y="92660"/>
                    <a:pt x="74582" y="92771"/>
                  </a:cubicBezTo>
                  <a:cubicBezTo>
                    <a:pt x="74637" y="93214"/>
                    <a:pt x="74582" y="93602"/>
                    <a:pt x="74249" y="93880"/>
                  </a:cubicBezTo>
                  <a:cubicBezTo>
                    <a:pt x="73750" y="94323"/>
                    <a:pt x="72974" y="94490"/>
                    <a:pt x="72364" y="94767"/>
                  </a:cubicBezTo>
                  <a:lnTo>
                    <a:pt x="72031" y="94767"/>
                  </a:lnTo>
                  <a:cubicBezTo>
                    <a:pt x="73140" y="94434"/>
                    <a:pt x="74083" y="93602"/>
                    <a:pt x="74526" y="92549"/>
                  </a:cubicBezTo>
                  <a:close/>
                  <a:moveTo>
                    <a:pt x="100145" y="94767"/>
                  </a:moveTo>
                  <a:lnTo>
                    <a:pt x="100145" y="94878"/>
                  </a:lnTo>
                  <a:cubicBezTo>
                    <a:pt x="100089" y="94989"/>
                    <a:pt x="100034" y="94989"/>
                    <a:pt x="100034" y="94989"/>
                  </a:cubicBezTo>
                  <a:cubicBezTo>
                    <a:pt x="100089" y="94878"/>
                    <a:pt x="100145" y="94822"/>
                    <a:pt x="100145" y="94767"/>
                  </a:cubicBezTo>
                  <a:close/>
                  <a:moveTo>
                    <a:pt x="100422" y="87314"/>
                  </a:moveTo>
                  <a:cubicBezTo>
                    <a:pt x="100417" y="87514"/>
                    <a:pt x="100367" y="87619"/>
                    <a:pt x="100367" y="87725"/>
                  </a:cubicBezTo>
                  <a:cubicBezTo>
                    <a:pt x="99868" y="89222"/>
                    <a:pt x="99202" y="90608"/>
                    <a:pt x="97927" y="91828"/>
                  </a:cubicBezTo>
                  <a:cubicBezTo>
                    <a:pt x="96038" y="93638"/>
                    <a:pt x="93871" y="95196"/>
                    <a:pt x="91483" y="95196"/>
                  </a:cubicBezTo>
                  <a:cubicBezTo>
                    <a:pt x="90506" y="95196"/>
                    <a:pt x="89492" y="94935"/>
                    <a:pt x="88445" y="94323"/>
                  </a:cubicBezTo>
                  <a:cubicBezTo>
                    <a:pt x="88223" y="94212"/>
                    <a:pt x="87946" y="94046"/>
                    <a:pt x="87724" y="93935"/>
                  </a:cubicBezTo>
                  <a:lnTo>
                    <a:pt x="89332" y="93935"/>
                  </a:lnTo>
                  <a:cubicBezTo>
                    <a:pt x="90397" y="94361"/>
                    <a:pt x="91428" y="94670"/>
                    <a:pt x="92463" y="94670"/>
                  </a:cubicBezTo>
                  <a:cubicBezTo>
                    <a:pt x="93314" y="94670"/>
                    <a:pt x="94167" y="94461"/>
                    <a:pt x="95043" y="93935"/>
                  </a:cubicBezTo>
                  <a:cubicBezTo>
                    <a:pt x="97317" y="92549"/>
                    <a:pt x="99202" y="89832"/>
                    <a:pt x="100367" y="87503"/>
                  </a:cubicBezTo>
                  <a:cubicBezTo>
                    <a:pt x="100411" y="87413"/>
                    <a:pt x="100420" y="87360"/>
                    <a:pt x="100422" y="87314"/>
                  </a:cubicBezTo>
                  <a:close/>
                  <a:moveTo>
                    <a:pt x="66114" y="95121"/>
                  </a:moveTo>
                  <a:cubicBezTo>
                    <a:pt x="65731" y="95179"/>
                    <a:pt x="65382" y="95266"/>
                    <a:pt x="64989" y="95266"/>
                  </a:cubicBezTo>
                  <a:cubicBezTo>
                    <a:pt x="65416" y="95171"/>
                    <a:pt x="65802" y="95157"/>
                    <a:pt x="66114" y="95121"/>
                  </a:cubicBezTo>
                  <a:close/>
                  <a:moveTo>
                    <a:pt x="52679" y="93880"/>
                  </a:moveTo>
                  <a:lnTo>
                    <a:pt x="52679" y="93880"/>
                  </a:lnTo>
                  <a:cubicBezTo>
                    <a:pt x="53263" y="94223"/>
                    <a:pt x="53974" y="94375"/>
                    <a:pt x="54722" y="94375"/>
                  </a:cubicBezTo>
                  <a:cubicBezTo>
                    <a:pt x="55180" y="94375"/>
                    <a:pt x="55653" y="94318"/>
                    <a:pt x="56117" y="94212"/>
                  </a:cubicBezTo>
                  <a:cubicBezTo>
                    <a:pt x="56955" y="94015"/>
                    <a:pt x="57573" y="93895"/>
                    <a:pt x="58158" y="93895"/>
                  </a:cubicBezTo>
                  <a:cubicBezTo>
                    <a:pt x="58889" y="93895"/>
                    <a:pt x="59567" y="94083"/>
                    <a:pt x="60553" y="94545"/>
                  </a:cubicBezTo>
                  <a:cubicBezTo>
                    <a:pt x="61329" y="94878"/>
                    <a:pt x="62105" y="95321"/>
                    <a:pt x="62937" y="95543"/>
                  </a:cubicBezTo>
                  <a:cubicBezTo>
                    <a:pt x="63270" y="95599"/>
                    <a:pt x="63547" y="95599"/>
                    <a:pt x="63880" y="95654"/>
                  </a:cubicBezTo>
                  <a:cubicBezTo>
                    <a:pt x="62937" y="95654"/>
                    <a:pt x="61939" y="95432"/>
                    <a:pt x="60941" y="95044"/>
                  </a:cubicBezTo>
                  <a:cubicBezTo>
                    <a:pt x="59895" y="94626"/>
                    <a:pt x="59047" y="94208"/>
                    <a:pt x="57977" y="94208"/>
                  </a:cubicBezTo>
                  <a:cubicBezTo>
                    <a:pt x="57913" y="94208"/>
                    <a:pt x="57847" y="94209"/>
                    <a:pt x="57780" y="94212"/>
                  </a:cubicBezTo>
                  <a:cubicBezTo>
                    <a:pt x="56722" y="94212"/>
                    <a:pt x="55644" y="94548"/>
                    <a:pt x="54628" y="94548"/>
                  </a:cubicBezTo>
                  <a:cubicBezTo>
                    <a:pt x="53941" y="94548"/>
                    <a:pt x="53283" y="94394"/>
                    <a:pt x="52679" y="93880"/>
                  </a:cubicBezTo>
                  <a:close/>
                  <a:moveTo>
                    <a:pt x="88168" y="94767"/>
                  </a:moveTo>
                  <a:cubicBezTo>
                    <a:pt x="88833" y="95100"/>
                    <a:pt x="89554" y="95432"/>
                    <a:pt x="90330" y="95654"/>
                  </a:cubicBezTo>
                  <a:cubicBezTo>
                    <a:pt x="89720" y="95543"/>
                    <a:pt x="89277" y="95377"/>
                    <a:pt x="88833" y="95155"/>
                  </a:cubicBezTo>
                  <a:cubicBezTo>
                    <a:pt x="88556" y="95044"/>
                    <a:pt x="88389" y="94878"/>
                    <a:pt x="88168" y="94767"/>
                  </a:cubicBezTo>
                  <a:close/>
                  <a:moveTo>
                    <a:pt x="74360" y="94490"/>
                  </a:moveTo>
                  <a:cubicBezTo>
                    <a:pt x="74637" y="95100"/>
                    <a:pt x="75358" y="95321"/>
                    <a:pt x="76190" y="95432"/>
                  </a:cubicBezTo>
                  <a:cubicBezTo>
                    <a:pt x="75968" y="95432"/>
                    <a:pt x="75802" y="95543"/>
                    <a:pt x="75746" y="95654"/>
                  </a:cubicBezTo>
                  <a:lnTo>
                    <a:pt x="75691" y="95654"/>
                  </a:lnTo>
                  <a:cubicBezTo>
                    <a:pt x="75249" y="95717"/>
                    <a:pt x="74878" y="95756"/>
                    <a:pt x="74528" y="95756"/>
                  </a:cubicBezTo>
                  <a:cubicBezTo>
                    <a:pt x="73957" y="95756"/>
                    <a:pt x="73440" y="95652"/>
                    <a:pt x="72752" y="95377"/>
                  </a:cubicBezTo>
                  <a:cubicBezTo>
                    <a:pt x="72475" y="95321"/>
                    <a:pt x="72364" y="95266"/>
                    <a:pt x="72142" y="95155"/>
                  </a:cubicBezTo>
                  <a:cubicBezTo>
                    <a:pt x="72974" y="95100"/>
                    <a:pt x="73750" y="94989"/>
                    <a:pt x="74360" y="94490"/>
                  </a:cubicBezTo>
                  <a:close/>
                  <a:moveTo>
                    <a:pt x="100200" y="88612"/>
                  </a:moveTo>
                  <a:lnTo>
                    <a:pt x="100200" y="88612"/>
                  </a:lnTo>
                  <a:cubicBezTo>
                    <a:pt x="100089" y="89443"/>
                    <a:pt x="99868" y="90553"/>
                    <a:pt x="99480" y="91662"/>
                  </a:cubicBezTo>
                  <a:cubicBezTo>
                    <a:pt x="98370" y="93436"/>
                    <a:pt x="96762" y="94989"/>
                    <a:pt x="94822" y="95654"/>
                  </a:cubicBezTo>
                  <a:cubicBezTo>
                    <a:pt x="94105" y="95869"/>
                    <a:pt x="93274" y="95991"/>
                    <a:pt x="92416" y="95991"/>
                  </a:cubicBezTo>
                  <a:cubicBezTo>
                    <a:pt x="91945" y="95991"/>
                    <a:pt x="91467" y="95954"/>
                    <a:pt x="90995" y="95876"/>
                  </a:cubicBezTo>
                  <a:lnTo>
                    <a:pt x="90995" y="95876"/>
                  </a:lnTo>
                  <a:cubicBezTo>
                    <a:pt x="91245" y="95904"/>
                    <a:pt x="91508" y="95917"/>
                    <a:pt x="91779" y="95917"/>
                  </a:cubicBezTo>
                  <a:cubicBezTo>
                    <a:pt x="92049" y="95917"/>
                    <a:pt x="92326" y="95904"/>
                    <a:pt x="92604" y="95876"/>
                  </a:cubicBezTo>
                  <a:cubicBezTo>
                    <a:pt x="95099" y="95543"/>
                    <a:pt x="96873" y="93713"/>
                    <a:pt x="98426" y="91939"/>
                  </a:cubicBezTo>
                  <a:cubicBezTo>
                    <a:pt x="99313" y="90885"/>
                    <a:pt x="99812" y="89776"/>
                    <a:pt x="100200" y="88612"/>
                  </a:cubicBezTo>
                  <a:close/>
                  <a:moveTo>
                    <a:pt x="52512" y="94323"/>
                  </a:moveTo>
                  <a:lnTo>
                    <a:pt x="52512" y="94323"/>
                  </a:lnTo>
                  <a:cubicBezTo>
                    <a:pt x="52956" y="94767"/>
                    <a:pt x="53455" y="95044"/>
                    <a:pt x="54120" y="95100"/>
                  </a:cubicBezTo>
                  <a:cubicBezTo>
                    <a:pt x="54228" y="95109"/>
                    <a:pt x="54338" y="95114"/>
                    <a:pt x="54449" y="95114"/>
                  </a:cubicBezTo>
                  <a:cubicBezTo>
                    <a:pt x="54963" y="95114"/>
                    <a:pt x="55494" y="95015"/>
                    <a:pt x="55950" y="94878"/>
                  </a:cubicBezTo>
                  <a:cubicBezTo>
                    <a:pt x="56608" y="94772"/>
                    <a:pt x="57153" y="94706"/>
                    <a:pt x="57673" y="94706"/>
                  </a:cubicBezTo>
                  <a:cubicBezTo>
                    <a:pt x="58513" y="94706"/>
                    <a:pt x="59291" y="94876"/>
                    <a:pt x="60386" y="95321"/>
                  </a:cubicBezTo>
                  <a:cubicBezTo>
                    <a:pt x="61329" y="95654"/>
                    <a:pt x="62327" y="96042"/>
                    <a:pt x="63325" y="96153"/>
                  </a:cubicBezTo>
                  <a:cubicBezTo>
                    <a:pt x="62993" y="96209"/>
                    <a:pt x="62660" y="96209"/>
                    <a:pt x="62327" y="96209"/>
                  </a:cubicBezTo>
                  <a:cubicBezTo>
                    <a:pt x="61274" y="96153"/>
                    <a:pt x="60442" y="95377"/>
                    <a:pt x="59388" y="95321"/>
                  </a:cubicBezTo>
                  <a:cubicBezTo>
                    <a:pt x="59265" y="95304"/>
                    <a:pt x="59143" y="95296"/>
                    <a:pt x="59021" y="95296"/>
                  </a:cubicBezTo>
                  <a:cubicBezTo>
                    <a:pt x="58381" y="95296"/>
                    <a:pt x="57768" y="95514"/>
                    <a:pt x="57115" y="95654"/>
                  </a:cubicBezTo>
                  <a:cubicBezTo>
                    <a:pt x="56750" y="95713"/>
                    <a:pt x="56396" y="95742"/>
                    <a:pt x="56051" y="95742"/>
                  </a:cubicBezTo>
                  <a:cubicBezTo>
                    <a:pt x="54771" y="95742"/>
                    <a:pt x="53628" y="95343"/>
                    <a:pt x="52623" y="94600"/>
                  </a:cubicBezTo>
                  <a:cubicBezTo>
                    <a:pt x="52623" y="94545"/>
                    <a:pt x="52512" y="94434"/>
                    <a:pt x="52512" y="94323"/>
                  </a:cubicBezTo>
                  <a:close/>
                  <a:moveTo>
                    <a:pt x="86837" y="95266"/>
                  </a:moveTo>
                  <a:cubicBezTo>
                    <a:pt x="86892" y="95321"/>
                    <a:pt x="86948" y="95377"/>
                    <a:pt x="87114" y="95377"/>
                  </a:cubicBezTo>
                  <a:cubicBezTo>
                    <a:pt x="87169" y="95654"/>
                    <a:pt x="87336" y="95931"/>
                    <a:pt x="87391" y="96209"/>
                  </a:cubicBezTo>
                  <a:cubicBezTo>
                    <a:pt x="87280" y="95876"/>
                    <a:pt x="87058" y="95599"/>
                    <a:pt x="86837" y="95266"/>
                  </a:cubicBezTo>
                  <a:close/>
                  <a:moveTo>
                    <a:pt x="71019" y="96125"/>
                  </a:moveTo>
                  <a:cubicBezTo>
                    <a:pt x="71491" y="96125"/>
                    <a:pt x="71976" y="96236"/>
                    <a:pt x="72475" y="96541"/>
                  </a:cubicBezTo>
                  <a:cubicBezTo>
                    <a:pt x="71809" y="96486"/>
                    <a:pt x="71089" y="96430"/>
                    <a:pt x="70368" y="96430"/>
                  </a:cubicBezTo>
                  <a:cubicBezTo>
                    <a:pt x="70201" y="96430"/>
                    <a:pt x="69979" y="96430"/>
                    <a:pt x="69647" y="96375"/>
                  </a:cubicBezTo>
                  <a:cubicBezTo>
                    <a:pt x="70090" y="96236"/>
                    <a:pt x="70548" y="96125"/>
                    <a:pt x="71019" y="96125"/>
                  </a:cubicBezTo>
                  <a:close/>
                  <a:moveTo>
                    <a:pt x="98759" y="93214"/>
                  </a:moveTo>
                  <a:cubicBezTo>
                    <a:pt x="97927" y="94878"/>
                    <a:pt x="96707" y="96264"/>
                    <a:pt x="94933" y="96486"/>
                  </a:cubicBezTo>
                  <a:cubicBezTo>
                    <a:pt x="94118" y="96611"/>
                    <a:pt x="93127" y="96719"/>
                    <a:pt x="92159" y="96719"/>
                  </a:cubicBezTo>
                  <a:cubicBezTo>
                    <a:pt x="91413" y="96719"/>
                    <a:pt x="90680" y="96655"/>
                    <a:pt x="90053" y="96486"/>
                  </a:cubicBezTo>
                  <a:cubicBezTo>
                    <a:pt x="89221" y="96264"/>
                    <a:pt x="88556" y="95765"/>
                    <a:pt x="87946" y="95210"/>
                  </a:cubicBezTo>
                  <a:cubicBezTo>
                    <a:pt x="87558" y="94656"/>
                    <a:pt x="87058" y="94212"/>
                    <a:pt x="86559" y="93713"/>
                  </a:cubicBezTo>
                  <a:lnTo>
                    <a:pt x="86559" y="93713"/>
                  </a:lnTo>
                  <a:cubicBezTo>
                    <a:pt x="86837" y="93824"/>
                    <a:pt x="87058" y="93990"/>
                    <a:pt x="87336" y="94101"/>
                  </a:cubicBezTo>
                  <a:cubicBezTo>
                    <a:pt x="87724" y="94711"/>
                    <a:pt x="88167" y="95100"/>
                    <a:pt x="88722" y="95377"/>
                  </a:cubicBezTo>
                  <a:cubicBezTo>
                    <a:pt x="89906" y="95996"/>
                    <a:pt x="91247" y="96327"/>
                    <a:pt x="92573" y="96327"/>
                  </a:cubicBezTo>
                  <a:cubicBezTo>
                    <a:pt x="93980" y="96327"/>
                    <a:pt x="95370" y="95954"/>
                    <a:pt x="96541" y="95155"/>
                  </a:cubicBezTo>
                  <a:cubicBezTo>
                    <a:pt x="97372" y="94600"/>
                    <a:pt x="98093" y="93990"/>
                    <a:pt x="98759" y="93214"/>
                  </a:cubicBezTo>
                  <a:close/>
                  <a:moveTo>
                    <a:pt x="53788" y="95599"/>
                  </a:moveTo>
                  <a:lnTo>
                    <a:pt x="53788" y="95599"/>
                  </a:lnTo>
                  <a:cubicBezTo>
                    <a:pt x="54393" y="95829"/>
                    <a:pt x="55057" y="95925"/>
                    <a:pt x="55758" y="95925"/>
                  </a:cubicBezTo>
                  <a:cubicBezTo>
                    <a:pt x="56407" y="95925"/>
                    <a:pt x="57087" y="95843"/>
                    <a:pt x="57780" y="95709"/>
                  </a:cubicBezTo>
                  <a:cubicBezTo>
                    <a:pt x="58080" y="95654"/>
                    <a:pt x="58360" y="95630"/>
                    <a:pt x="58625" y="95630"/>
                  </a:cubicBezTo>
                  <a:cubicBezTo>
                    <a:pt x="60219" y="95630"/>
                    <a:pt x="61265" y="96494"/>
                    <a:pt x="62882" y="96541"/>
                  </a:cubicBezTo>
                  <a:cubicBezTo>
                    <a:pt x="62993" y="96554"/>
                    <a:pt x="63103" y="96560"/>
                    <a:pt x="63211" y="96560"/>
                  </a:cubicBezTo>
                  <a:cubicBezTo>
                    <a:pt x="64020" y="96560"/>
                    <a:pt x="64748" y="96218"/>
                    <a:pt x="65432" y="95876"/>
                  </a:cubicBezTo>
                  <a:cubicBezTo>
                    <a:pt x="65654" y="95820"/>
                    <a:pt x="65765" y="95709"/>
                    <a:pt x="65987" y="95654"/>
                  </a:cubicBezTo>
                  <a:cubicBezTo>
                    <a:pt x="66042" y="95654"/>
                    <a:pt x="66209" y="95654"/>
                    <a:pt x="66264" y="95599"/>
                  </a:cubicBezTo>
                  <a:lnTo>
                    <a:pt x="66264" y="95599"/>
                  </a:lnTo>
                  <a:lnTo>
                    <a:pt x="65987" y="95876"/>
                  </a:lnTo>
                  <a:cubicBezTo>
                    <a:pt x="65211" y="96264"/>
                    <a:pt x="64268" y="96541"/>
                    <a:pt x="63436" y="96708"/>
                  </a:cubicBezTo>
                  <a:cubicBezTo>
                    <a:pt x="63123" y="96765"/>
                    <a:pt x="62832" y="96789"/>
                    <a:pt x="62557" y="96789"/>
                  </a:cubicBezTo>
                  <a:cubicBezTo>
                    <a:pt x="61228" y="96789"/>
                    <a:pt x="60268" y="96217"/>
                    <a:pt x="58889" y="95987"/>
                  </a:cubicBezTo>
                  <a:cubicBezTo>
                    <a:pt x="58554" y="95933"/>
                    <a:pt x="58211" y="95914"/>
                    <a:pt x="57867" y="95914"/>
                  </a:cubicBezTo>
                  <a:cubicBezTo>
                    <a:pt x="57162" y="95914"/>
                    <a:pt x="56447" y="95991"/>
                    <a:pt x="55759" y="95991"/>
                  </a:cubicBezTo>
                  <a:cubicBezTo>
                    <a:pt x="55063" y="95991"/>
                    <a:pt x="54394" y="95913"/>
                    <a:pt x="53788" y="95599"/>
                  </a:cubicBezTo>
                  <a:close/>
                  <a:moveTo>
                    <a:pt x="76198" y="96248"/>
                  </a:moveTo>
                  <a:cubicBezTo>
                    <a:pt x="77073" y="96248"/>
                    <a:pt x="77834" y="96684"/>
                    <a:pt x="78685" y="96985"/>
                  </a:cubicBezTo>
                  <a:cubicBezTo>
                    <a:pt x="77632" y="96985"/>
                    <a:pt x="76523" y="96929"/>
                    <a:pt x="75469" y="96763"/>
                  </a:cubicBezTo>
                  <a:cubicBezTo>
                    <a:pt x="75636" y="96652"/>
                    <a:pt x="75746" y="96486"/>
                    <a:pt x="75913" y="96264"/>
                  </a:cubicBezTo>
                  <a:cubicBezTo>
                    <a:pt x="76009" y="96253"/>
                    <a:pt x="76105" y="96248"/>
                    <a:pt x="76198" y="96248"/>
                  </a:cubicBezTo>
                  <a:close/>
                  <a:moveTo>
                    <a:pt x="70479" y="95100"/>
                  </a:moveTo>
                  <a:cubicBezTo>
                    <a:pt x="68815" y="95432"/>
                    <a:pt x="67373" y="96541"/>
                    <a:pt x="65765" y="97040"/>
                  </a:cubicBezTo>
                  <a:cubicBezTo>
                    <a:pt x="65876" y="96929"/>
                    <a:pt x="66042" y="96708"/>
                    <a:pt x="66264" y="96541"/>
                  </a:cubicBezTo>
                  <a:cubicBezTo>
                    <a:pt x="66320" y="96541"/>
                    <a:pt x="66375" y="96541"/>
                    <a:pt x="66375" y="96486"/>
                  </a:cubicBezTo>
                  <a:lnTo>
                    <a:pt x="66375" y="96430"/>
                  </a:lnTo>
                  <a:cubicBezTo>
                    <a:pt x="67429" y="95543"/>
                    <a:pt x="68427" y="95155"/>
                    <a:pt x="69924" y="95100"/>
                  </a:cubicBezTo>
                  <a:close/>
                  <a:moveTo>
                    <a:pt x="87668" y="95820"/>
                  </a:moveTo>
                  <a:lnTo>
                    <a:pt x="87724" y="95876"/>
                  </a:lnTo>
                  <a:cubicBezTo>
                    <a:pt x="87835" y="96264"/>
                    <a:pt x="87890" y="96708"/>
                    <a:pt x="88001" y="97040"/>
                  </a:cubicBezTo>
                  <a:cubicBezTo>
                    <a:pt x="87890" y="96985"/>
                    <a:pt x="87835" y="96929"/>
                    <a:pt x="87835" y="96818"/>
                  </a:cubicBezTo>
                  <a:cubicBezTo>
                    <a:pt x="87835" y="96486"/>
                    <a:pt x="87724" y="96153"/>
                    <a:pt x="87668" y="95820"/>
                  </a:cubicBezTo>
                  <a:close/>
                  <a:moveTo>
                    <a:pt x="75358" y="91273"/>
                  </a:moveTo>
                  <a:lnTo>
                    <a:pt x="75414" y="91384"/>
                  </a:lnTo>
                  <a:cubicBezTo>
                    <a:pt x="77410" y="93103"/>
                    <a:pt x="79850" y="93602"/>
                    <a:pt x="82567" y="93990"/>
                  </a:cubicBezTo>
                  <a:cubicBezTo>
                    <a:pt x="84619" y="94323"/>
                    <a:pt x="85395" y="95432"/>
                    <a:pt x="86282" y="97096"/>
                  </a:cubicBezTo>
                  <a:cubicBezTo>
                    <a:pt x="84785" y="95709"/>
                    <a:pt x="82733" y="94989"/>
                    <a:pt x="80903" y="94268"/>
                  </a:cubicBezTo>
                  <a:cubicBezTo>
                    <a:pt x="80127" y="93990"/>
                    <a:pt x="76523" y="93048"/>
                    <a:pt x="75525" y="91828"/>
                  </a:cubicBezTo>
                  <a:cubicBezTo>
                    <a:pt x="75469" y="91772"/>
                    <a:pt x="75469" y="91717"/>
                    <a:pt x="75414" y="91662"/>
                  </a:cubicBezTo>
                  <a:cubicBezTo>
                    <a:pt x="75358" y="91495"/>
                    <a:pt x="75358" y="91440"/>
                    <a:pt x="75358" y="91273"/>
                  </a:cubicBezTo>
                  <a:close/>
                  <a:moveTo>
                    <a:pt x="53788" y="97096"/>
                  </a:moveTo>
                  <a:cubicBezTo>
                    <a:pt x="53788" y="97096"/>
                    <a:pt x="53817" y="97096"/>
                    <a:pt x="53833" y="97138"/>
                  </a:cubicBezTo>
                  <a:lnTo>
                    <a:pt x="53833" y="97138"/>
                  </a:lnTo>
                  <a:cubicBezTo>
                    <a:pt x="53818" y="97124"/>
                    <a:pt x="53803" y="97110"/>
                    <a:pt x="53788" y="97096"/>
                  </a:cubicBezTo>
                  <a:close/>
                  <a:moveTo>
                    <a:pt x="78519" y="95543"/>
                  </a:moveTo>
                  <a:cubicBezTo>
                    <a:pt x="78741" y="95543"/>
                    <a:pt x="78852" y="95543"/>
                    <a:pt x="79018" y="95599"/>
                  </a:cubicBezTo>
                  <a:cubicBezTo>
                    <a:pt x="80682" y="95876"/>
                    <a:pt x="82179" y="96209"/>
                    <a:pt x="83620" y="97096"/>
                  </a:cubicBezTo>
                  <a:cubicBezTo>
                    <a:pt x="83731" y="97151"/>
                    <a:pt x="83787" y="97262"/>
                    <a:pt x="83898" y="97318"/>
                  </a:cubicBezTo>
                  <a:cubicBezTo>
                    <a:pt x="83454" y="97207"/>
                    <a:pt x="83011" y="96708"/>
                    <a:pt x="82511" y="96541"/>
                  </a:cubicBezTo>
                  <a:cubicBezTo>
                    <a:pt x="82123" y="96430"/>
                    <a:pt x="81735" y="96430"/>
                    <a:pt x="81292" y="96375"/>
                  </a:cubicBezTo>
                  <a:cubicBezTo>
                    <a:pt x="80238" y="96209"/>
                    <a:pt x="79406" y="95876"/>
                    <a:pt x="78519" y="95543"/>
                  </a:cubicBezTo>
                  <a:close/>
                  <a:moveTo>
                    <a:pt x="75081" y="93214"/>
                  </a:moveTo>
                  <a:cubicBezTo>
                    <a:pt x="76024" y="94157"/>
                    <a:pt x="77909" y="94490"/>
                    <a:pt x="78963" y="94711"/>
                  </a:cubicBezTo>
                  <a:cubicBezTo>
                    <a:pt x="80404" y="94989"/>
                    <a:pt x="81791" y="95100"/>
                    <a:pt x="83121" y="95931"/>
                  </a:cubicBezTo>
                  <a:cubicBezTo>
                    <a:pt x="83905" y="96421"/>
                    <a:pt x="84516" y="97040"/>
                    <a:pt x="85182" y="97675"/>
                  </a:cubicBezTo>
                  <a:lnTo>
                    <a:pt x="85182" y="97675"/>
                  </a:lnTo>
                  <a:cubicBezTo>
                    <a:pt x="84207" y="96764"/>
                    <a:pt x="83166" y="95889"/>
                    <a:pt x="81846" y="95432"/>
                  </a:cubicBezTo>
                  <a:cubicBezTo>
                    <a:pt x="80515" y="95044"/>
                    <a:pt x="79018" y="94767"/>
                    <a:pt x="77632" y="94711"/>
                  </a:cubicBezTo>
                  <a:cubicBezTo>
                    <a:pt x="76523" y="94600"/>
                    <a:pt x="75525" y="94767"/>
                    <a:pt x="74526" y="94268"/>
                  </a:cubicBezTo>
                  <a:cubicBezTo>
                    <a:pt x="74582" y="94212"/>
                    <a:pt x="74637" y="94212"/>
                    <a:pt x="74637" y="94157"/>
                  </a:cubicBezTo>
                  <a:cubicBezTo>
                    <a:pt x="74804" y="93880"/>
                    <a:pt x="74915" y="93602"/>
                    <a:pt x="75081" y="93214"/>
                  </a:cubicBezTo>
                  <a:close/>
                  <a:moveTo>
                    <a:pt x="97260" y="97540"/>
                  </a:moveTo>
                  <a:cubicBezTo>
                    <a:pt x="97150" y="97595"/>
                    <a:pt x="97039" y="97651"/>
                    <a:pt x="96984" y="97761"/>
                  </a:cubicBezTo>
                  <a:lnTo>
                    <a:pt x="96818" y="97761"/>
                  </a:lnTo>
                  <a:lnTo>
                    <a:pt x="97260" y="97540"/>
                  </a:lnTo>
                  <a:close/>
                  <a:moveTo>
                    <a:pt x="53067" y="95709"/>
                  </a:moveTo>
                  <a:lnTo>
                    <a:pt x="53067" y="95709"/>
                  </a:lnTo>
                  <a:cubicBezTo>
                    <a:pt x="53835" y="96350"/>
                    <a:pt x="54804" y="96481"/>
                    <a:pt x="55827" y="96481"/>
                  </a:cubicBezTo>
                  <a:cubicBezTo>
                    <a:pt x="56542" y="96481"/>
                    <a:pt x="57283" y="96417"/>
                    <a:pt x="58000" y="96417"/>
                  </a:cubicBezTo>
                  <a:cubicBezTo>
                    <a:pt x="58479" y="96417"/>
                    <a:pt x="58946" y="96446"/>
                    <a:pt x="59388" y="96541"/>
                  </a:cubicBezTo>
                  <a:cubicBezTo>
                    <a:pt x="60586" y="96861"/>
                    <a:pt x="61381" y="97237"/>
                    <a:pt x="62394" y="97237"/>
                  </a:cubicBezTo>
                  <a:cubicBezTo>
                    <a:pt x="62789" y="97237"/>
                    <a:pt x="63216" y="97180"/>
                    <a:pt x="63714" y="97040"/>
                  </a:cubicBezTo>
                  <a:cubicBezTo>
                    <a:pt x="64157" y="96929"/>
                    <a:pt x="64601" y="96763"/>
                    <a:pt x="64989" y="96652"/>
                  </a:cubicBezTo>
                  <a:lnTo>
                    <a:pt x="64989" y="96652"/>
                  </a:lnTo>
                  <a:cubicBezTo>
                    <a:pt x="64712" y="96763"/>
                    <a:pt x="64379" y="96985"/>
                    <a:pt x="64046" y="97207"/>
                  </a:cubicBezTo>
                  <a:cubicBezTo>
                    <a:pt x="63082" y="97612"/>
                    <a:pt x="62118" y="97879"/>
                    <a:pt x="61112" y="97879"/>
                  </a:cubicBezTo>
                  <a:cubicBezTo>
                    <a:pt x="61019" y="97879"/>
                    <a:pt x="60924" y="97877"/>
                    <a:pt x="60830" y="97872"/>
                  </a:cubicBezTo>
                  <a:cubicBezTo>
                    <a:pt x="59721" y="97872"/>
                    <a:pt x="59000" y="97318"/>
                    <a:pt x="58002" y="97040"/>
                  </a:cubicBezTo>
                  <a:cubicBezTo>
                    <a:pt x="57625" y="96940"/>
                    <a:pt x="57305" y="96908"/>
                    <a:pt x="56991" y="96908"/>
                  </a:cubicBezTo>
                  <a:cubicBezTo>
                    <a:pt x="56611" y="96908"/>
                    <a:pt x="56239" y="96955"/>
                    <a:pt x="55784" y="96985"/>
                  </a:cubicBezTo>
                  <a:cubicBezTo>
                    <a:pt x="55562" y="96985"/>
                    <a:pt x="54287" y="96929"/>
                    <a:pt x="53566" y="96708"/>
                  </a:cubicBezTo>
                  <a:cubicBezTo>
                    <a:pt x="53344" y="96486"/>
                    <a:pt x="53289" y="96375"/>
                    <a:pt x="53233" y="96209"/>
                  </a:cubicBezTo>
                  <a:cubicBezTo>
                    <a:pt x="53178" y="96098"/>
                    <a:pt x="53067" y="95876"/>
                    <a:pt x="53067" y="95709"/>
                  </a:cubicBezTo>
                  <a:close/>
                  <a:moveTo>
                    <a:pt x="100367" y="91162"/>
                  </a:moveTo>
                  <a:lnTo>
                    <a:pt x="100367" y="91162"/>
                  </a:lnTo>
                  <a:cubicBezTo>
                    <a:pt x="99868" y="93325"/>
                    <a:pt x="98648" y="95432"/>
                    <a:pt x="96818" y="96486"/>
                  </a:cubicBezTo>
                  <a:cubicBezTo>
                    <a:pt x="95764" y="97096"/>
                    <a:pt x="94378" y="97539"/>
                    <a:pt x="93269" y="97872"/>
                  </a:cubicBezTo>
                  <a:cubicBezTo>
                    <a:pt x="92745" y="98022"/>
                    <a:pt x="92284" y="98102"/>
                    <a:pt x="91858" y="98102"/>
                  </a:cubicBezTo>
                  <a:cubicBezTo>
                    <a:pt x="91023" y="98102"/>
                    <a:pt x="90325" y="97794"/>
                    <a:pt x="89554" y="97096"/>
                  </a:cubicBezTo>
                  <a:cubicBezTo>
                    <a:pt x="89387" y="97040"/>
                    <a:pt x="89332" y="96929"/>
                    <a:pt x="89221" y="96763"/>
                  </a:cubicBezTo>
                  <a:lnTo>
                    <a:pt x="89221" y="96763"/>
                  </a:lnTo>
                  <a:cubicBezTo>
                    <a:pt x="89831" y="97040"/>
                    <a:pt x="90441" y="97207"/>
                    <a:pt x="91162" y="97262"/>
                  </a:cubicBezTo>
                  <a:cubicBezTo>
                    <a:pt x="91611" y="97284"/>
                    <a:pt x="92082" y="97302"/>
                    <a:pt x="92560" y="97302"/>
                  </a:cubicBezTo>
                  <a:cubicBezTo>
                    <a:pt x="94503" y="97302"/>
                    <a:pt x="96570" y="97012"/>
                    <a:pt x="97816" y="95543"/>
                  </a:cubicBezTo>
                  <a:cubicBezTo>
                    <a:pt x="98648" y="94545"/>
                    <a:pt x="99202" y="93436"/>
                    <a:pt x="99646" y="92272"/>
                  </a:cubicBezTo>
                  <a:cubicBezTo>
                    <a:pt x="99923" y="91939"/>
                    <a:pt x="100145" y="91551"/>
                    <a:pt x="100367" y="91162"/>
                  </a:cubicBezTo>
                  <a:close/>
                  <a:moveTo>
                    <a:pt x="53732" y="97318"/>
                  </a:moveTo>
                  <a:lnTo>
                    <a:pt x="53732" y="97318"/>
                  </a:lnTo>
                  <a:cubicBezTo>
                    <a:pt x="54176" y="97761"/>
                    <a:pt x="54730" y="98094"/>
                    <a:pt x="55396" y="98205"/>
                  </a:cubicBezTo>
                  <a:cubicBezTo>
                    <a:pt x="55119" y="98316"/>
                    <a:pt x="54841" y="98316"/>
                    <a:pt x="54564" y="98316"/>
                  </a:cubicBezTo>
                  <a:cubicBezTo>
                    <a:pt x="54342" y="98149"/>
                    <a:pt x="54176" y="98038"/>
                    <a:pt x="54010" y="97928"/>
                  </a:cubicBezTo>
                  <a:cubicBezTo>
                    <a:pt x="53899" y="97761"/>
                    <a:pt x="53788" y="97539"/>
                    <a:pt x="53732" y="97318"/>
                  </a:cubicBezTo>
                  <a:close/>
                  <a:moveTo>
                    <a:pt x="77632" y="92272"/>
                  </a:moveTo>
                  <a:lnTo>
                    <a:pt x="77632" y="92272"/>
                  </a:lnTo>
                  <a:cubicBezTo>
                    <a:pt x="79073" y="92549"/>
                    <a:pt x="80626" y="92549"/>
                    <a:pt x="81901" y="92881"/>
                  </a:cubicBezTo>
                  <a:cubicBezTo>
                    <a:pt x="85173" y="93713"/>
                    <a:pt x="87169" y="95377"/>
                    <a:pt x="87558" y="98371"/>
                  </a:cubicBezTo>
                  <a:lnTo>
                    <a:pt x="87558" y="98482"/>
                  </a:lnTo>
                  <a:cubicBezTo>
                    <a:pt x="86781" y="96818"/>
                    <a:pt x="85783" y="94656"/>
                    <a:pt x="84175" y="93990"/>
                  </a:cubicBezTo>
                  <a:cubicBezTo>
                    <a:pt x="83121" y="93491"/>
                    <a:pt x="81791" y="93602"/>
                    <a:pt x="80626" y="93270"/>
                  </a:cubicBezTo>
                  <a:cubicBezTo>
                    <a:pt x="79573" y="93103"/>
                    <a:pt x="78574" y="92715"/>
                    <a:pt x="77632" y="92272"/>
                  </a:cubicBezTo>
                  <a:close/>
                  <a:moveTo>
                    <a:pt x="53954" y="97240"/>
                  </a:moveTo>
                  <a:lnTo>
                    <a:pt x="53954" y="97240"/>
                  </a:lnTo>
                  <a:cubicBezTo>
                    <a:pt x="54614" y="97428"/>
                    <a:pt x="55309" y="97428"/>
                    <a:pt x="55985" y="97428"/>
                  </a:cubicBezTo>
                  <a:cubicBezTo>
                    <a:pt x="56699" y="97428"/>
                    <a:pt x="57392" y="97428"/>
                    <a:pt x="58002" y="97650"/>
                  </a:cubicBezTo>
                  <a:cubicBezTo>
                    <a:pt x="59089" y="98076"/>
                    <a:pt x="60056" y="98340"/>
                    <a:pt x="61176" y="98340"/>
                  </a:cubicBezTo>
                  <a:cubicBezTo>
                    <a:pt x="61370" y="98340"/>
                    <a:pt x="61568" y="98332"/>
                    <a:pt x="61773" y="98316"/>
                  </a:cubicBezTo>
                  <a:cubicBezTo>
                    <a:pt x="61797" y="98316"/>
                    <a:pt x="61821" y="98316"/>
                    <a:pt x="61854" y="98307"/>
                  </a:cubicBezTo>
                  <a:lnTo>
                    <a:pt x="61854" y="98307"/>
                  </a:lnTo>
                  <a:cubicBezTo>
                    <a:pt x="61737" y="98356"/>
                    <a:pt x="61621" y="98391"/>
                    <a:pt x="61551" y="98427"/>
                  </a:cubicBezTo>
                  <a:cubicBezTo>
                    <a:pt x="61327" y="98485"/>
                    <a:pt x="61111" y="98509"/>
                    <a:pt x="60899" y="98509"/>
                  </a:cubicBezTo>
                  <a:cubicBezTo>
                    <a:pt x="60113" y="98509"/>
                    <a:pt x="59386" y="98181"/>
                    <a:pt x="58557" y="98094"/>
                  </a:cubicBezTo>
                  <a:cubicBezTo>
                    <a:pt x="57023" y="97882"/>
                    <a:pt x="55135" y="98175"/>
                    <a:pt x="53954" y="97240"/>
                  </a:cubicBezTo>
                  <a:close/>
                  <a:moveTo>
                    <a:pt x="88001" y="96209"/>
                  </a:moveTo>
                  <a:cubicBezTo>
                    <a:pt x="88278" y="96486"/>
                    <a:pt x="88556" y="96818"/>
                    <a:pt x="88833" y="97096"/>
                  </a:cubicBezTo>
                  <a:cubicBezTo>
                    <a:pt x="89776" y="98038"/>
                    <a:pt x="90496" y="98648"/>
                    <a:pt x="91716" y="98648"/>
                  </a:cubicBezTo>
                  <a:cubicBezTo>
                    <a:pt x="91550" y="98704"/>
                    <a:pt x="91495" y="98704"/>
                    <a:pt x="91328" y="98759"/>
                  </a:cubicBezTo>
                  <a:lnTo>
                    <a:pt x="90774" y="98759"/>
                  </a:lnTo>
                  <a:cubicBezTo>
                    <a:pt x="89055" y="98482"/>
                    <a:pt x="88556" y="97484"/>
                    <a:pt x="88001" y="96209"/>
                  </a:cubicBezTo>
                  <a:close/>
                  <a:moveTo>
                    <a:pt x="57448" y="98371"/>
                  </a:moveTo>
                  <a:cubicBezTo>
                    <a:pt x="58335" y="98427"/>
                    <a:pt x="58057" y="98593"/>
                    <a:pt x="59388" y="98926"/>
                  </a:cubicBezTo>
                  <a:cubicBezTo>
                    <a:pt x="59444" y="98981"/>
                    <a:pt x="59610" y="98981"/>
                    <a:pt x="59832" y="98981"/>
                  </a:cubicBezTo>
                  <a:lnTo>
                    <a:pt x="59167" y="98981"/>
                  </a:lnTo>
                  <a:cubicBezTo>
                    <a:pt x="58501" y="98926"/>
                    <a:pt x="57836" y="98593"/>
                    <a:pt x="57170" y="98371"/>
                  </a:cubicBezTo>
                  <a:close/>
                  <a:moveTo>
                    <a:pt x="84230" y="96209"/>
                  </a:moveTo>
                  <a:lnTo>
                    <a:pt x="84230" y="96209"/>
                  </a:lnTo>
                  <a:cubicBezTo>
                    <a:pt x="85450" y="96929"/>
                    <a:pt x="86504" y="97761"/>
                    <a:pt x="87280" y="99037"/>
                  </a:cubicBezTo>
                  <a:lnTo>
                    <a:pt x="87169" y="99147"/>
                  </a:lnTo>
                  <a:cubicBezTo>
                    <a:pt x="86282" y="97928"/>
                    <a:pt x="85339" y="96985"/>
                    <a:pt x="84230" y="96209"/>
                  </a:cubicBezTo>
                  <a:close/>
                  <a:moveTo>
                    <a:pt x="88223" y="97817"/>
                  </a:moveTo>
                  <a:lnTo>
                    <a:pt x="88223" y="97817"/>
                  </a:lnTo>
                  <a:cubicBezTo>
                    <a:pt x="88445" y="98149"/>
                    <a:pt x="88722" y="98482"/>
                    <a:pt x="89221" y="98759"/>
                  </a:cubicBezTo>
                  <a:cubicBezTo>
                    <a:pt x="89498" y="98926"/>
                    <a:pt x="89776" y="99037"/>
                    <a:pt x="90053" y="99147"/>
                  </a:cubicBezTo>
                  <a:cubicBezTo>
                    <a:pt x="89831" y="99203"/>
                    <a:pt x="89554" y="99258"/>
                    <a:pt x="89332" y="99425"/>
                  </a:cubicBezTo>
                  <a:cubicBezTo>
                    <a:pt x="88999" y="99258"/>
                    <a:pt x="88722" y="99037"/>
                    <a:pt x="88500" y="98704"/>
                  </a:cubicBezTo>
                  <a:cubicBezTo>
                    <a:pt x="88389" y="98427"/>
                    <a:pt x="88278" y="98094"/>
                    <a:pt x="88223" y="97817"/>
                  </a:cubicBezTo>
                  <a:close/>
                  <a:moveTo>
                    <a:pt x="87946" y="98482"/>
                  </a:moveTo>
                  <a:cubicBezTo>
                    <a:pt x="88112" y="98870"/>
                    <a:pt x="88223" y="99147"/>
                    <a:pt x="88445" y="99425"/>
                  </a:cubicBezTo>
                  <a:cubicBezTo>
                    <a:pt x="88278" y="99425"/>
                    <a:pt x="88112" y="99425"/>
                    <a:pt x="87946" y="99480"/>
                  </a:cubicBezTo>
                  <a:lnTo>
                    <a:pt x="87946" y="99314"/>
                  </a:lnTo>
                  <a:lnTo>
                    <a:pt x="87946" y="98482"/>
                  </a:lnTo>
                  <a:close/>
                  <a:moveTo>
                    <a:pt x="55229" y="98704"/>
                  </a:moveTo>
                  <a:cubicBezTo>
                    <a:pt x="56228" y="98704"/>
                    <a:pt x="56782" y="98704"/>
                    <a:pt x="57891" y="99037"/>
                  </a:cubicBezTo>
                  <a:cubicBezTo>
                    <a:pt x="58279" y="99203"/>
                    <a:pt x="58612" y="99314"/>
                    <a:pt x="59056" y="99425"/>
                  </a:cubicBezTo>
                  <a:lnTo>
                    <a:pt x="59333" y="99425"/>
                  </a:lnTo>
                  <a:cubicBezTo>
                    <a:pt x="58872" y="99597"/>
                    <a:pt x="58397" y="99695"/>
                    <a:pt x="57906" y="99695"/>
                  </a:cubicBezTo>
                  <a:cubicBezTo>
                    <a:pt x="57452" y="99695"/>
                    <a:pt x="56985" y="99611"/>
                    <a:pt x="56505" y="99425"/>
                  </a:cubicBezTo>
                  <a:cubicBezTo>
                    <a:pt x="56006" y="99203"/>
                    <a:pt x="55562" y="98981"/>
                    <a:pt x="55229" y="98704"/>
                  </a:cubicBezTo>
                  <a:close/>
                  <a:moveTo>
                    <a:pt x="64157" y="99481"/>
                  </a:moveTo>
                  <a:cubicBezTo>
                    <a:pt x="64157" y="99536"/>
                    <a:pt x="64102" y="99591"/>
                    <a:pt x="64102" y="99702"/>
                  </a:cubicBezTo>
                  <a:cubicBezTo>
                    <a:pt x="64102" y="99702"/>
                    <a:pt x="64046" y="99702"/>
                    <a:pt x="64046" y="99591"/>
                  </a:cubicBezTo>
                  <a:cubicBezTo>
                    <a:pt x="64101" y="99536"/>
                    <a:pt x="64157" y="99536"/>
                    <a:pt x="64157" y="99481"/>
                  </a:cubicBezTo>
                  <a:close/>
                  <a:moveTo>
                    <a:pt x="99868" y="95100"/>
                  </a:moveTo>
                  <a:lnTo>
                    <a:pt x="99868" y="95155"/>
                  </a:lnTo>
                  <a:cubicBezTo>
                    <a:pt x="99868" y="95876"/>
                    <a:pt x="99757" y="96541"/>
                    <a:pt x="99535" y="97096"/>
                  </a:cubicBezTo>
                  <a:lnTo>
                    <a:pt x="98925" y="97928"/>
                  </a:lnTo>
                  <a:cubicBezTo>
                    <a:pt x="98093" y="98926"/>
                    <a:pt x="97261" y="99314"/>
                    <a:pt x="96152" y="99702"/>
                  </a:cubicBezTo>
                  <a:cubicBezTo>
                    <a:pt x="97095" y="98870"/>
                    <a:pt x="97927" y="97872"/>
                    <a:pt x="98703" y="96818"/>
                  </a:cubicBezTo>
                  <a:cubicBezTo>
                    <a:pt x="99036" y="96375"/>
                    <a:pt x="99369" y="95876"/>
                    <a:pt x="99646" y="95377"/>
                  </a:cubicBezTo>
                  <a:cubicBezTo>
                    <a:pt x="99757" y="95321"/>
                    <a:pt x="99812" y="95266"/>
                    <a:pt x="99868" y="95100"/>
                  </a:cubicBezTo>
                  <a:close/>
                  <a:moveTo>
                    <a:pt x="54620" y="98704"/>
                  </a:moveTo>
                  <a:cubicBezTo>
                    <a:pt x="55174" y="99147"/>
                    <a:pt x="55729" y="99480"/>
                    <a:pt x="56339" y="99757"/>
                  </a:cubicBezTo>
                  <a:cubicBezTo>
                    <a:pt x="55673" y="99536"/>
                    <a:pt x="55008" y="99258"/>
                    <a:pt x="54453" y="98815"/>
                  </a:cubicBezTo>
                  <a:cubicBezTo>
                    <a:pt x="54443" y="98825"/>
                    <a:pt x="54434" y="98830"/>
                    <a:pt x="54427" y="98830"/>
                  </a:cubicBezTo>
                  <a:cubicBezTo>
                    <a:pt x="54396" y="98830"/>
                    <a:pt x="54387" y="98749"/>
                    <a:pt x="54342" y="98704"/>
                  </a:cubicBezTo>
                  <a:close/>
                  <a:moveTo>
                    <a:pt x="63159" y="98316"/>
                  </a:moveTo>
                  <a:cubicBezTo>
                    <a:pt x="63048" y="98371"/>
                    <a:pt x="62937" y="98427"/>
                    <a:pt x="62882" y="98482"/>
                  </a:cubicBezTo>
                  <a:cubicBezTo>
                    <a:pt x="62050" y="99147"/>
                    <a:pt x="61218" y="99536"/>
                    <a:pt x="60220" y="99757"/>
                  </a:cubicBezTo>
                  <a:cubicBezTo>
                    <a:pt x="59832" y="99868"/>
                    <a:pt x="59388" y="99868"/>
                    <a:pt x="58889" y="99979"/>
                  </a:cubicBezTo>
                  <a:cubicBezTo>
                    <a:pt x="59444" y="99813"/>
                    <a:pt x="60109" y="99536"/>
                    <a:pt x="60664" y="99258"/>
                  </a:cubicBezTo>
                  <a:cubicBezTo>
                    <a:pt x="61218" y="99147"/>
                    <a:pt x="61662" y="98926"/>
                    <a:pt x="62216" y="98648"/>
                  </a:cubicBezTo>
                  <a:cubicBezTo>
                    <a:pt x="62494" y="98593"/>
                    <a:pt x="62771" y="98427"/>
                    <a:pt x="63048" y="98316"/>
                  </a:cubicBezTo>
                  <a:close/>
                  <a:moveTo>
                    <a:pt x="65100" y="100146"/>
                  </a:moveTo>
                  <a:cubicBezTo>
                    <a:pt x="65211" y="100146"/>
                    <a:pt x="65266" y="100256"/>
                    <a:pt x="65377" y="100367"/>
                  </a:cubicBezTo>
                  <a:lnTo>
                    <a:pt x="65266" y="100312"/>
                  </a:lnTo>
                  <a:cubicBezTo>
                    <a:pt x="65211" y="100256"/>
                    <a:pt x="65155" y="100256"/>
                    <a:pt x="65100" y="100146"/>
                  </a:cubicBezTo>
                  <a:close/>
                  <a:moveTo>
                    <a:pt x="61107" y="100645"/>
                  </a:moveTo>
                  <a:cubicBezTo>
                    <a:pt x="61551" y="100700"/>
                    <a:pt x="61884" y="100811"/>
                    <a:pt x="62216" y="100866"/>
                  </a:cubicBezTo>
                  <a:cubicBezTo>
                    <a:pt x="61773" y="100922"/>
                    <a:pt x="61218" y="100977"/>
                    <a:pt x="60775" y="100977"/>
                  </a:cubicBezTo>
                  <a:cubicBezTo>
                    <a:pt x="60719" y="100977"/>
                    <a:pt x="60664" y="100922"/>
                    <a:pt x="60664" y="100922"/>
                  </a:cubicBezTo>
                  <a:cubicBezTo>
                    <a:pt x="60775" y="100866"/>
                    <a:pt x="60941" y="100700"/>
                    <a:pt x="61052" y="100645"/>
                  </a:cubicBezTo>
                  <a:close/>
                  <a:moveTo>
                    <a:pt x="63048" y="98759"/>
                  </a:moveTo>
                  <a:cubicBezTo>
                    <a:pt x="62993" y="98926"/>
                    <a:pt x="62937" y="99037"/>
                    <a:pt x="62937" y="99258"/>
                  </a:cubicBezTo>
                  <a:cubicBezTo>
                    <a:pt x="62216" y="99480"/>
                    <a:pt x="61662" y="99757"/>
                    <a:pt x="61107" y="100090"/>
                  </a:cubicBezTo>
                  <a:cubicBezTo>
                    <a:pt x="61052" y="100090"/>
                    <a:pt x="60996" y="100146"/>
                    <a:pt x="60941" y="100201"/>
                  </a:cubicBezTo>
                  <a:cubicBezTo>
                    <a:pt x="60220" y="100645"/>
                    <a:pt x="59555" y="101033"/>
                    <a:pt x="58723" y="101199"/>
                  </a:cubicBezTo>
                  <a:cubicBezTo>
                    <a:pt x="58635" y="101204"/>
                    <a:pt x="58545" y="101206"/>
                    <a:pt x="58452" y="101206"/>
                  </a:cubicBezTo>
                  <a:cubicBezTo>
                    <a:pt x="57432" y="101206"/>
                    <a:pt x="56144" y="100927"/>
                    <a:pt x="55229" y="100367"/>
                  </a:cubicBezTo>
                  <a:cubicBezTo>
                    <a:pt x="55119" y="100146"/>
                    <a:pt x="55008" y="99979"/>
                    <a:pt x="54897" y="99757"/>
                  </a:cubicBezTo>
                  <a:lnTo>
                    <a:pt x="54897" y="99757"/>
                  </a:lnTo>
                  <a:cubicBezTo>
                    <a:pt x="55950" y="100367"/>
                    <a:pt x="57226" y="100534"/>
                    <a:pt x="58446" y="100534"/>
                  </a:cubicBezTo>
                  <a:cubicBezTo>
                    <a:pt x="59388" y="100534"/>
                    <a:pt x="60220" y="100312"/>
                    <a:pt x="61107" y="99924"/>
                  </a:cubicBezTo>
                  <a:cubicBezTo>
                    <a:pt x="61884" y="99647"/>
                    <a:pt x="62438" y="99203"/>
                    <a:pt x="63048" y="98759"/>
                  </a:cubicBezTo>
                  <a:close/>
                  <a:moveTo>
                    <a:pt x="66264" y="101144"/>
                  </a:moveTo>
                  <a:cubicBezTo>
                    <a:pt x="66375" y="101144"/>
                    <a:pt x="66486" y="101255"/>
                    <a:pt x="66542" y="101421"/>
                  </a:cubicBezTo>
                  <a:cubicBezTo>
                    <a:pt x="66486" y="101255"/>
                    <a:pt x="66375" y="101199"/>
                    <a:pt x="66264" y="101144"/>
                  </a:cubicBezTo>
                  <a:close/>
                  <a:moveTo>
                    <a:pt x="59943" y="101310"/>
                  </a:moveTo>
                  <a:cubicBezTo>
                    <a:pt x="59943" y="101421"/>
                    <a:pt x="59998" y="101421"/>
                    <a:pt x="60109" y="101476"/>
                  </a:cubicBezTo>
                  <a:lnTo>
                    <a:pt x="60220" y="101476"/>
                  </a:lnTo>
                  <a:cubicBezTo>
                    <a:pt x="59998" y="101476"/>
                    <a:pt x="59721" y="101476"/>
                    <a:pt x="59555" y="101532"/>
                  </a:cubicBezTo>
                  <a:lnTo>
                    <a:pt x="59943" y="101310"/>
                  </a:lnTo>
                  <a:close/>
                  <a:moveTo>
                    <a:pt x="55507" y="100922"/>
                  </a:moveTo>
                  <a:cubicBezTo>
                    <a:pt x="55950" y="101144"/>
                    <a:pt x="56394" y="101365"/>
                    <a:pt x="56893" y="101421"/>
                  </a:cubicBezTo>
                  <a:cubicBezTo>
                    <a:pt x="57185" y="101486"/>
                    <a:pt x="57478" y="101513"/>
                    <a:pt x="57748" y="101513"/>
                  </a:cubicBezTo>
                  <a:cubicBezTo>
                    <a:pt x="57939" y="101513"/>
                    <a:pt x="58119" y="101499"/>
                    <a:pt x="58279" y="101476"/>
                  </a:cubicBezTo>
                  <a:lnTo>
                    <a:pt x="58279" y="101476"/>
                  </a:lnTo>
                  <a:cubicBezTo>
                    <a:pt x="57881" y="101576"/>
                    <a:pt x="57482" y="101631"/>
                    <a:pt x="57098" y="101631"/>
                  </a:cubicBezTo>
                  <a:cubicBezTo>
                    <a:pt x="56628" y="101631"/>
                    <a:pt x="56181" y="101549"/>
                    <a:pt x="55784" y="101365"/>
                  </a:cubicBezTo>
                  <a:cubicBezTo>
                    <a:pt x="55729" y="101199"/>
                    <a:pt x="55673" y="101088"/>
                    <a:pt x="55507" y="100922"/>
                  </a:cubicBezTo>
                  <a:close/>
                  <a:moveTo>
                    <a:pt x="62937" y="99536"/>
                  </a:moveTo>
                  <a:lnTo>
                    <a:pt x="62937" y="99591"/>
                  </a:lnTo>
                  <a:cubicBezTo>
                    <a:pt x="62937" y="99702"/>
                    <a:pt x="63048" y="99757"/>
                    <a:pt x="63159" y="99757"/>
                  </a:cubicBezTo>
                  <a:lnTo>
                    <a:pt x="63214" y="99757"/>
                  </a:lnTo>
                  <a:cubicBezTo>
                    <a:pt x="63214" y="99853"/>
                    <a:pt x="63297" y="99990"/>
                    <a:pt x="63427" y="99990"/>
                  </a:cubicBezTo>
                  <a:cubicBezTo>
                    <a:pt x="63447" y="99990"/>
                    <a:pt x="63469" y="99987"/>
                    <a:pt x="63492" y="99979"/>
                  </a:cubicBezTo>
                  <a:cubicBezTo>
                    <a:pt x="63492" y="99979"/>
                    <a:pt x="63547" y="99979"/>
                    <a:pt x="63547" y="99868"/>
                  </a:cubicBezTo>
                  <a:lnTo>
                    <a:pt x="63991" y="100090"/>
                  </a:lnTo>
                  <a:cubicBezTo>
                    <a:pt x="64036" y="100227"/>
                    <a:pt x="64120" y="100326"/>
                    <a:pt x="64209" y="100326"/>
                  </a:cubicBezTo>
                  <a:cubicBezTo>
                    <a:pt x="64229" y="100326"/>
                    <a:pt x="64248" y="100322"/>
                    <a:pt x="64268" y="100312"/>
                  </a:cubicBezTo>
                  <a:cubicBezTo>
                    <a:pt x="64878" y="100645"/>
                    <a:pt x="65432" y="101144"/>
                    <a:pt x="65932" y="101698"/>
                  </a:cubicBezTo>
                  <a:cubicBezTo>
                    <a:pt x="65211" y="101421"/>
                    <a:pt x="64601" y="101144"/>
                    <a:pt x="63880" y="100866"/>
                  </a:cubicBezTo>
                  <a:cubicBezTo>
                    <a:pt x="63159" y="100534"/>
                    <a:pt x="62604" y="100256"/>
                    <a:pt x="61884" y="100090"/>
                  </a:cubicBezTo>
                  <a:cubicBezTo>
                    <a:pt x="62161" y="99868"/>
                    <a:pt x="62494" y="99757"/>
                    <a:pt x="62771" y="99591"/>
                  </a:cubicBezTo>
                  <a:cubicBezTo>
                    <a:pt x="62882" y="99591"/>
                    <a:pt x="62882" y="99591"/>
                    <a:pt x="62937" y="99536"/>
                  </a:cubicBezTo>
                  <a:close/>
                  <a:moveTo>
                    <a:pt x="56782" y="102086"/>
                  </a:moveTo>
                  <a:lnTo>
                    <a:pt x="56782" y="102197"/>
                  </a:lnTo>
                  <a:cubicBezTo>
                    <a:pt x="56782" y="102197"/>
                    <a:pt x="56671" y="102197"/>
                    <a:pt x="56560" y="102086"/>
                  </a:cubicBezTo>
                  <a:close/>
                  <a:moveTo>
                    <a:pt x="67393" y="101927"/>
                  </a:moveTo>
                  <a:cubicBezTo>
                    <a:pt x="67541" y="101927"/>
                    <a:pt x="67478" y="102302"/>
                    <a:pt x="67651" y="102475"/>
                  </a:cubicBezTo>
                  <a:cubicBezTo>
                    <a:pt x="67429" y="102308"/>
                    <a:pt x="67373" y="102197"/>
                    <a:pt x="67207" y="102031"/>
                  </a:cubicBezTo>
                  <a:cubicBezTo>
                    <a:pt x="67293" y="101957"/>
                    <a:pt x="67351" y="101927"/>
                    <a:pt x="67393" y="101927"/>
                  </a:cubicBezTo>
                  <a:close/>
                  <a:moveTo>
                    <a:pt x="68760" y="103029"/>
                  </a:moveTo>
                  <a:cubicBezTo>
                    <a:pt x="68815" y="103029"/>
                    <a:pt x="68870" y="103084"/>
                    <a:pt x="69037" y="103084"/>
                  </a:cubicBezTo>
                  <a:lnTo>
                    <a:pt x="69037" y="103140"/>
                  </a:lnTo>
                  <a:lnTo>
                    <a:pt x="69037" y="103362"/>
                  </a:lnTo>
                  <a:cubicBezTo>
                    <a:pt x="68981" y="103306"/>
                    <a:pt x="68870" y="103140"/>
                    <a:pt x="68760" y="103084"/>
                  </a:cubicBezTo>
                  <a:lnTo>
                    <a:pt x="68760" y="103029"/>
                  </a:lnTo>
                  <a:close/>
                  <a:moveTo>
                    <a:pt x="69148" y="103084"/>
                  </a:moveTo>
                  <a:cubicBezTo>
                    <a:pt x="69148" y="103140"/>
                    <a:pt x="69148" y="103195"/>
                    <a:pt x="69259" y="103362"/>
                  </a:cubicBezTo>
                  <a:cubicBezTo>
                    <a:pt x="69148" y="103306"/>
                    <a:pt x="69148" y="103140"/>
                    <a:pt x="69092" y="103084"/>
                  </a:cubicBezTo>
                  <a:close/>
                  <a:moveTo>
                    <a:pt x="69591" y="103362"/>
                  </a:moveTo>
                  <a:cubicBezTo>
                    <a:pt x="69647" y="103362"/>
                    <a:pt x="69702" y="103417"/>
                    <a:pt x="69702" y="103417"/>
                  </a:cubicBezTo>
                  <a:lnTo>
                    <a:pt x="69702" y="103694"/>
                  </a:lnTo>
                  <a:cubicBezTo>
                    <a:pt x="69702" y="103584"/>
                    <a:pt x="69647" y="103417"/>
                    <a:pt x="69591" y="103362"/>
                  </a:cubicBezTo>
                  <a:close/>
                  <a:moveTo>
                    <a:pt x="70479" y="103750"/>
                  </a:moveTo>
                  <a:cubicBezTo>
                    <a:pt x="70534" y="103750"/>
                    <a:pt x="70534" y="103861"/>
                    <a:pt x="70534" y="103916"/>
                  </a:cubicBezTo>
                  <a:cubicBezTo>
                    <a:pt x="70534" y="103861"/>
                    <a:pt x="70479" y="103861"/>
                    <a:pt x="70479" y="103750"/>
                  </a:cubicBezTo>
                  <a:close/>
                  <a:moveTo>
                    <a:pt x="94378" y="99480"/>
                  </a:moveTo>
                  <a:cubicBezTo>
                    <a:pt x="92382" y="100866"/>
                    <a:pt x="91217" y="102530"/>
                    <a:pt x="89609" y="104748"/>
                  </a:cubicBezTo>
                  <a:cubicBezTo>
                    <a:pt x="89554" y="104803"/>
                    <a:pt x="89498" y="104970"/>
                    <a:pt x="89387" y="105025"/>
                  </a:cubicBezTo>
                  <a:cubicBezTo>
                    <a:pt x="89609" y="104582"/>
                    <a:pt x="89886" y="104194"/>
                    <a:pt x="90164" y="103750"/>
                  </a:cubicBezTo>
                  <a:cubicBezTo>
                    <a:pt x="91162" y="102364"/>
                    <a:pt x="91883" y="100977"/>
                    <a:pt x="93380" y="100035"/>
                  </a:cubicBezTo>
                  <a:cubicBezTo>
                    <a:pt x="93713" y="99813"/>
                    <a:pt x="94045" y="99591"/>
                    <a:pt x="94378" y="99480"/>
                  </a:cubicBezTo>
                  <a:close/>
                  <a:moveTo>
                    <a:pt x="65322" y="97373"/>
                  </a:moveTo>
                  <a:cubicBezTo>
                    <a:pt x="65765" y="97539"/>
                    <a:pt x="66153" y="97539"/>
                    <a:pt x="66597" y="97539"/>
                  </a:cubicBezTo>
                  <a:cubicBezTo>
                    <a:pt x="66819" y="97928"/>
                    <a:pt x="67151" y="98094"/>
                    <a:pt x="67651" y="98371"/>
                  </a:cubicBezTo>
                  <a:cubicBezTo>
                    <a:pt x="68482" y="98815"/>
                    <a:pt x="69370" y="99369"/>
                    <a:pt x="70201" y="99868"/>
                  </a:cubicBezTo>
                  <a:cubicBezTo>
                    <a:pt x="70928" y="100341"/>
                    <a:pt x="71751" y="100694"/>
                    <a:pt x="72574" y="100694"/>
                  </a:cubicBezTo>
                  <a:cubicBezTo>
                    <a:pt x="73007" y="100694"/>
                    <a:pt x="73441" y="100597"/>
                    <a:pt x="73861" y="100367"/>
                  </a:cubicBezTo>
                  <a:cubicBezTo>
                    <a:pt x="74027" y="100312"/>
                    <a:pt x="73917" y="100090"/>
                    <a:pt x="73806" y="100090"/>
                  </a:cubicBezTo>
                  <a:cubicBezTo>
                    <a:pt x="73724" y="100095"/>
                    <a:pt x="73644" y="100097"/>
                    <a:pt x="73564" y="100097"/>
                  </a:cubicBezTo>
                  <a:cubicBezTo>
                    <a:pt x="71871" y="100097"/>
                    <a:pt x="70749" y="98994"/>
                    <a:pt x="69425" y="98094"/>
                  </a:cubicBezTo>
                  <a:cubicBezTo>
                    <a:pt x="69148" y="97928"/>
                    <a:pt x="68926" y="97706"/>
                    <a:pt x="68593" y="97539"/>
                  </a:cubicBezTo>
                  <a:cubicBezTo>
                    <a:pt x="71610" y="97539"/>
                    <a:pt x="74555" y="97894"/>
                    <a:pt x="77515" y="97894"/>
                  </a:cubicBezTo>
                  <a:cubicBezTo>
                    <a:pt x="78255" y="97894"/>
                    <a:pt x="78996" y="97872"/>
                    <a:pt x="79739" y="97817"/>
                  </a:cubicBezTo>
                  <a:cubicBezTo>
                    <a:pt x="79905" y="97817"/>
                    <a:pt x="80016" y="97706"/>
                    <a:pt x="80016" y="97595"/>
                  </a:cubicBezTo>
                  <a:cubicBezTo>
                    <a:pt x="80238" y="97650"/>
                    <a:pt x="80515" y="97650"/>
                    <a:pt x="80737" y="97706"/>
                  </a:cubicBezTo>
                  <a:cubicBezTo>
                    <a:pt x="80016" y="98205"/>
                    <a:pt x="79351" y="98648"/>
                    <a:pt x="78574" y="98981"/>
                  </a:cubicBezTo>
                  <a:cubicBezTo>
                    <a:pt x="77632" y="99480"/>
                    <a:pt x="76578" y="99536"/>
                    <a:pt x="75525" y="99813"/>
                  </a:cubicBezTo>
                  <a:cubicBezTo>
                    <a:pt x="75469" y="99813"/>
                    <a:pt x="75469" y="99924"/>
                    <a:pt x="75525" y="99924"/>
                  </a:cubicBezTo>
                  <a:cubicBezTo>
                    <a:pt x="75875" y="99966"/>
                    <a:pt x="76237" y="99988"/>
                    <a:pt x="76605" y="99988"/>
                  </a:cubicBezTo>
                  <a:cubicBezTo>
                    <a:pt x="78626" y="99988"/>
                    <a:pt x="80827" y="99335"/>
                    <a:pt x="82234" y="97928"/>
                  </a:cubicBezTo>
                  <a:cubicBezTo>
                    <a:pt x="82345" y="97872"/>
                    <a:pt x="82401" y="97817"/>
                    <a:pt x="82401" y="97706"/>
                  </a:cubicBezTo>
                  <a:cubicBezTo>
                    <a:pt x="82715" y="97661"/>
                    <a:pt x="83101" y="97580"/>
                    <a:pt x="83414" y="97580"/>
                  </a:cubicBezTo>
                  <a:cubicBezTo>
                    <a:pt x="83487" y="97580"/>
                    <a:pt x="83557" y="97584"/>
                    <a:pt x="83620" y="97595"/>
                  </a:cubicBezTo>
                  <a:cubicBezTo>
                    <a:pt x="83731" y="97595"/>
                    <a:pt x="83787" y="97539"/>
                    <a:pt x="83731" y="97428"/>
                  </a:cubicBezTo>
                  <a:lnTo>
                    <a:pt x="83731" y="97428"/>
                  </a:lnTo>
                  <a:cubicBezTo>
                    <a:pt x="84674" y="98149"/>
                    <a:pt x="85561" y="98926"/>
                    <a:pt x="86559" y="99591"/>
                  </a:cubicBezTo>
                  <a:cubicBezTo>
                    <a:pt x="86504" y="99647"/>
                    <a:pt x="86393" y="99757"/>
                    <a:pt x="86338" y="99757"/>
                  </a:cubicBezTo>
                  <a:cubicBezTo>
                    <a:pt x="84452" y="100312"/>
                    <a:pt x="82955" y="101476"/>
                    <a:pt x="81569" y="102863"/>
                  </a:cubicBezTo>
                  <a:cubicBezTo>
                    <a:pt x="81236" y="103084"/>
                    <a:pt x="80848" y="103195"/>
                    <a:pt x="80460" y="103362"/>
                  </a:cubicBezTo>
                  <a:cubicBezTo>
                    <a:pt x="79628" y="103639"/>
                    <a:pt x="78519" y="103750"/>
                    <a:pt x="77465" y="104304"/>
                  </a:cubicBezTo>
                  <a:cubicBezTo>
                    <a:pt x="77022" y="104582"/>
                    <a:pt x="76578" y="104970"/>
                    <a:pt x="76190" y="105247"/>
                  </a:cubicBezTo>
                  <a:cubicBezTo>
                    <a:pt x="76079" y="105247"/>
                    <a:pt x="76079" y="105303"/>
                    <a:pt x="76024" y="105303"/>
                  </a:cubicBezTo>
                  <a:lnTo>
                    <a:pt x="75636" y="104859"/>
                  </a:lnTo>
                  <a:cubicBezTo>
                    <a:pt x="75608" y="104845"/>
                    <a:pt x="75580" y="104838"/>
                    <a:pt x="75555" y="104838"/>
                  </a:cubicBezTo>
                  <a:cubicBezTo>
                    <a:pt x="75480" y="104838"/>
                    <a:pt x="75428" y="104901"/>
                    <a:pt x="75469" y="105025"/>
                  </a:cubicBezTo>
                  <a:cubicBezTo>
                    <a:pt x="75525" y="105136"/>
                    <a:pt x="75691" y="105303"/>
                    <a:pt x="75802" y="105358"/>
                  </a:cubicBezTo>
                  <a:cubicBezTo>
                    <a:pt x="75746" y="105358"/>
                    <a:pt x="75691" y="105413"/>
                    <a:pt x="75525" y="105413"/>
                  </a:cubicBezTo>
                  <a:cubicBezTo>
                    <a:pt x="75469" y="105303"/>
                    <a:pt x="75358" y="105247"/>
                    <a:pt x="75192" y="105136"/>
                  </a:cubicBezTo>
                  <a:cubicBezTo>
                    <a:pt x="75081" y="105025"/>
                    <a:pt x="74859" y="104970"/>
                    <a:pt x="74693" y="104803"/>
                  </a:cubicBezTo>
                  <a:cubicBezTo>
                    <a:pt x="74679" y="104790"/>
                    <a:pt x="74662" y="104783"/>
                    <a:pt x="74644" y="104783"/>
                  </a:cubicBezTo>
                  <a:cubicBezTo>
                    <a:pt x="74592" y="104783"/>
                    <a:pt x="74540" y="104845"/>
                    <a:pt x="74582" y="104970"/>
                  </a:cubicBezTo>
                  <a:cubicBezTo>
                    <a:pt x="74693" y="105136"/>
                    <a:pt x="74915" y="105413"/>
                    <a:pt x="75192" y="105580"/>
                  </a:cubicBezTo>
                  <a:cubicBezTo>
                    <a:pt x="75081" y="105580"/>
                    <a:pt x="74915" y="105635"/>
                    <a:pt x="74804" y="105635"/>
                  </a:cubicBezTo>
                  <a:cubicBezTo>
                    <a:pt x="74693" y="105524"/>
                    <a:pt x="74526" y="105413"/>
                    <a:pt x="74416" y="105303"/>
                  </a:cubicBezTo>
                  <a:cubicBezTo>
                    <a:pt x="74249" y="105136"/>
                    <a:pt x="74083" y="104970"/>
                    <a:pt x="73972" y="104748"/>
                  </a:cubicBezTo>
                  <a:cubicBezTo>
                    <a:pt x="73926" y="104725"/>
                    <a:pt x="73871" y="104712"/>
                    <a:pt x="73825" y="104712"/>
                  </a:cubicBezTo>
                  <a:cubicBezTo>
                    <a:pt x="73761" y="104712"/>
                    <a:pt x="73718" y="104739"/>
                    <a:pt x="73750" y="104803"/>
                  </a:cubicBezTo>
                  <a:cubicBezTo>
                    <a:pt x="73861" y="105081"/>
                    <a:pt x="73972" y="105358"/>
                    <a:pt x="74138" y="105580"/>
                  </a:cubicBezTo>
                  <a:cubicBezTo>
                    <a:pt x="74138" y="105580"/>
                    <a:pt x="74138" y="105635"/>
                    <a:pt x="74249" y="105635"/>
                  </a:cubicBezTo>
                  <a:lnTo>
                    <a:pt x="73972" y="105635"/>
                  </a:lnTo>
                  <a:cubicBezTo>
                    <a:pt x="73806" y="105469"/>
                    <a:pt x="73695" y="105358"/>
                    <a:pt x="73584" y="105192"/>
                  </a:cubicBezTo>
                  <a:cubicBezTo>
                    <a:pt x="73473" y="104914"/>
                    <a:pt x="73251" y="104748"/>
                    <a:pt x="73140" y="104471"/>
                  </a:cubicBezTo>
                  <a:cubicBezTo>
                    <a:pt x="73107" y="104420"/>
                    <a:pt x="73068" y="104400"/>
                    <a:pt x="73032" y="104400"/>
                  </a:cubicBezTo>
                  <a:cubicBezTo>
                    <a:pt x="72949" y="104400"/>
                    <a:pt x="72880" y="104504"/>
                    <a:pt x="72918" y="104582"/>
                  </a:cubicBezTo>
                  <a:cubicBezTo>
                    <a:pt x="73029" y="104914"/>
                    <a:pt x="73251" y="105192"/>
                    <a:pt x="73417" y="105469"/>
                  </a:cubicBezTo>
                  <a:lnTo>
                    <a:pt x="73473" y="105580"/>
                  </a:lnTo>
                  <a:cubicBezTo>
                    <a:pt x="73307" y="105580"/>
                    <a:pt x="73196" y="105469"/>
                    <a:pt x="73029" y="105469"/>
                  </a:cubicBezTo>
                  <a:cubicBezTo>
                    <a:pt x="72974" y="105303"/>
                    <a:pt x="72752" y="105081"/>
                    <a:pt x="72697" y="104914"/>
                  </a:cubicBezTo>
                  <a:cubicBezTo>
                    <a:pt x="72586" y="104582"/>
                    <a:pt x="72364" y="104304"/>
                    <a:pt x="72142" y="104027"/>
                  </a:cubicBezTo>
                  <a:cubicBezTo>
                    <a:pt x="72127" y="103996"/>
                    <a:pt x="72098" y="103983"/>
                    <a:pt x="72066" y="103983"/>
                  </a:cubicBezTo>
                  <a:cubicBezTo>
                    <a:pt x="71984" y="103983"/>
                    <a:pt x="71880" y="104074"/>
                    <a:pt x="71920" y="104194"/>
                  </a:cubicBezTo>
                  <a:cubicBezTo>
                    <a:pt x="72142" y="104526"/>
                    <a:pt x="72198" y="104859"/>
                    <a:pt x="72419" y="105192"/>
                  </a:cubicBezTo>
                  <a:cubicBezTo>
                    <a:pt x="72475" y="105303"/>
                    <a:pt x="72475" y="105413"/>
                    <a:pt x="72530" y="105469"/>
                  </a:cubicBezTo>
                  <a:cubicBezTo>
                    <a:pt x="72475" y="105469"/>
                    <a:pt x="72419" y="105469"/>
                    <a:pt x="72364" y="105413"/>
                  </a:cubicBezTo>
                  <a:cubicBezTo>
                    <a:pt x="72198" y="105136"/>
                    <a:pt x="71976" y="104859"/>
                    <a:pt x="71809" y="104582"/>
                  </a:cubicBezTo>
                  <a:cubicBezTo>
                    <a:pt x="71588" y="104249"/>
                    <a:pt x="71366" y="103972"/>
                    <a:pt x="71144" y="103694"/>
                  </a:cubicBezTo>
                  <a:cubicBezTo>
                    <a:pt x="71128" y="103678"/>
                    <a:pt x="71107" y="103671"/>
                    <a:pt x="71085" y="103671"/>
                  </a:cubicBezTo>
                  <a:cubicBezTo>
                    <a:pt x="71033" y="103671"/>
                    <a:pt x="70978" y="103711"/>
                    <a:pt x="70978" y="103750"/>
                  </a:cubicBezTo>
                  <a:cubicBezTo>
                    <a:pt x="71089" y="104083"/>
                    <a:pt x="71255" y="104471"/>
                    <a:pt x="71366" y="104748"/>
                  </a:cubicBezTo>
                  <a:lnTo>
                    <a:pt x="71588" y="105136"/>
                  </a:lnTo>
                  <a:cubicBezTo>
                    <a:pt x="71532" y="105136"/>
                    <a:pt x="71532" y="105081"/>
                    <a:pt x="71421" y="105081"/>
                  </a:cubicBezTo>
                  <a:cubicBezTo>
                    <a:pt x="71366" y="104803"/>
                    <a:pt x="71144" y="104582"/>
                    <a:pt x="71033" y="104360"/>
                  </a:cubicBezTo>
                  <a:cubicBezTo>
                    <a:pt x="70867" y="104083"/>
                    <a:pt x="70700" y="103805"/>
                    <a:pt x="70534" y="103639"/>
                  </a:cubicBezTo>
                  <a:cubicBezTo>
                    <a:pt x="70534" y="103584"/>
                    <a:pt x="70506" y="103556"/>
                    <a:pt x="70479" y="103556"/>
                  </a:cubicBezTo>
                  <a:cubicBezTo>
                    <a:pt x="70451" y="103556"/>
                    <a:pt x="70423" y="103584"/>
                    <a:pt x="70423" y="103639"/>
                  </a:cubicBezTo>
                  <a:cubicBezTo>
                    <a:pt x="69979" y="103251"/>
                    <a:pt x="69591" y="103084"/>
                    <a:pt x="69092" y="102863"/>
                  </a:cubicBezTo>
                  <a:cubicBezTo>
                    <a:pt x="68649" y="102585"/>
                    <a:pt x="68261" y="102364"/>
                    <a:pt x="67817" y="102086"/>
                  </a:cubicBezTo>
                  <a:cubicBezTo>
                    <a:pt x="67761" y="101865"/>
                    <a:pt x="67651" y="101698"/>
                    <a:pt x="67484" y="101532"/>
                  </a:cubicBezTo>
                  <a:cubicBezTo>
                    <a:pt x="67456" y="101504"/>
                    <a:pt x="67401" y="101490"/>
                    <a:pt x="67346" y="101490"/>
                  </a:cubicBezTo>
                  <a:cubicBezTo>
                    <a:pt x="67290" y="101490"/>
                    <a:pt x="67235" y="101504"/>
                    <a:pt x="67207" y="101532"/>
                  </a:cubicBezTo>
                  <a:cubicBezTo>
                    <a:pt x="67151" y="101532"/>
                    <a:pt x="67151" y="101587"/>
                    <a:pt x="67096" y="101587"/>
                  </a:cubicBezTo>
                  <a:cubicBezTo>
                    <a:pt x="66985" y="101532"/>
                    <a:pt x="66930" y="101476"/>
                    <a:pt x="66874" y="101476"/>
                  </a:cubicBezTo>
                  <a:cubicBezTo>
                    <a:pt x="66819" y="101310"/>
                    <a:pt x="66819" y="101033"/>
                    <a:pt x="66708" y="100866"/>
                  </a:cubicBezTo>
                  <a:cubicBezTo>
                    <a:pt x="66708" y="100700"/>
                    <a:pt x="66542" y="100700"/>
                    <a:pt x="66375" y="100700"/>
                  </a:cubicBezTo>
                  <a:cubicBezTo>
                    <a:pt x="66167" y="100789"/>
                    <a:pt x="66027" y="100831"/>
                    <a:pt x="65932" y="100831"/>
                  </a:cubicBezTo>
                  <a:cubicBezTo>
                    <a:pt x="65672" y="100831"/>
                    <a:pt x="65750" y="100522"/>
                    <a:pt x="65710" y="100035"/>
                  </a:cubicBezTo>
                  <a:cubicBezTo>
                    <a:pt x="65710" y="99868"/>
                    <a:pt x="65599" y="99813"/>
                    <a:pt x="65488" y="99813"/>
                  </a:cubicBezTo>
                  <a:cubicBezTo>
                    <a:pt x="65068" y="99813"/>
                    <a:pt x="64797" y="99925"/>
                    <a:pt x="64652" y="99925"/>
                  </a:cubicBezTo>
                  <a:cubicBezTo>
                    <a:pt x="64490" y="99925"/>
                    <a:pt x="64484" y="99787"/>
                    <a:pt x="64601" y="99203"/>
                  </a:cubicBezTo>
                  <a:cubicBezTo>
                    <a:pt x="64640" y="99044"/>
                    <a:pt x="64509" y="98914"/>
                    <a:pt x="64371" y="98914"/>
                  </a:cubicBezTo>
                  <a:cubicBezTo>
                    <a:pt x="64316" y="98914"/>
                    <a:pt x="64260" y="98934"/>
                    <a:pt x="64213" y="98981"/>
                  </a:cubicBezTo>
                  <a:lnTo>
                    <a:pt x="64046" y="99203"/>
                  </a:lnTo>
                  <a:cubicBezTo>
                    <a:pt x="64046" y="99203"/>
                    <a:pt x="63935" y="99203"/>
                    <a:pt x="63935" y="99092"/>
                  </a:cubicBezTo>
                  <a:cubicBezTo>
                    <a:pt x="63880" y="99092"/>
                    <a:pt x="63880" y="99037"/>
                    <a:pt x="63824" y="99037"/>
                  </a:cubicBezTo>
                  <a:cubicBezTo>
                    <a:pt x="63824" y="98981"/>
                    <a:pt x="63880" y="98981"/>
                    <a:pt x="63880" y="98926"/>
                  </a:cubicBezTo>
                  <a:cubicBezTo>
                    <a:pt x="64046" y="98704"/>
                    <a:pt x="64157" y="98537"/>
                    <a:pt x="64323" y="98371"/>
                  </a:cubicBezTo>
                  <a:cubicBezTo>
                    <a:pt x="64656" y="97983"/>
                    <a:pt x="65044" y="97706"/>
                    <a:pt x="65322" y="97373"/>
                  </a:cubicBezTo>
                  <a:close/>
                  <a:moveTo>
                    <a:pt x="73417" y="106356"/>
                  </a:moveTo>
                  <a:cubicBezTo>
                    <a:pt x="73695" y="106356"/>
                    <a:pt x="74027" y="106412"/>
                    <a:pt x="74305" y="106412"/>
                  </a:cubicBezTo>
                  <a:cubicBezTo>
                    <a:pt x="73972" y="106412"/>
                    <a:pt x="73695" y="106412"/>
                    <a:pt x="73417" y="106356"/>
                  </a:cubicBezTo>
                  <a:close/>
                  <a:moveTo>
                    <a:pt x="57448" y="104138"/>
                  </a:moveTo>
                  <a:lnTo>
                    <a:pt x="57448" y="104138"/>
                  </a:lnTo>
                  <a:cubicBezTo>
                    <a:pt x="57614" y="104249"/>
                    <a:pt x="57725" y="104415"/>
                    <a:pt x="57947" y="104526"/>
                  </a:cubicBezTo>
                  <a:cubicBezTo>
                    <a:pt x="58168" y="104693"/>
                    <a:pt x="58335" y="104859"/>
                    <a:pt x="58557" y="105025"/>
                  </a:cubicBezTo>
                  <a:cubicBezTo>
                    <a:pt x="59056" y="105691"/>
                    <a:pt x="59388" y="106467"/>
                    <a:pt x="59832" y="107132"/>
                  </a:cubicBezTo>
                  <a:cubicBezTo>
                    <a:pt x="58889" y="106190"/>
                    <a:pt x="58168" y="105247"/>
                    <a:pt x="57448" y="104138"/>
                  </a:cubicBezTo>
                  <a:close/>
                  <a:moveTo>
                    <a:pt x="65932" y="102197"/>
                  </a:moveTo>
                  <a:cubicBezTo>
                    <a:pt x="66264" y="102308"/>
                    <a:pt x="66542" y="102475"/>
                    <a:pt x="66763" y="102585"/>
                  </a:cubicBezTo>
                  <a:cubicBezTo>
                    <a:pt x="67484" y="103417"/>
                    <a:pt x="68261" y="104304"/>
                    <a:pt x="69259" y="104970"/>
                  </a:cubicBezTo>
                  <a:cubicBezTo>
                    <a:pt x="69702" y="105303"/>
                    <a:pt x="70312" y="105580"/>
                    <a:pt x="71033" y="105802"/>
                  </a:cubicBezTo>
                  <a:cubicBezTo>
                    <a:pt x="72000" y="106463"/>
                    <a:pt x="72874" y="106751"/>
                    <a:pt x="73825" y="106751"/>
                  </a:cubicBezTo>
                  <a:cubicBezTo>
                    <a:pt x="73910" y="106751"/>
                    <a:pt x="73996" y="106749"/>
                    <a:pt x="74083" y="106744"/>
                  </a:cubicBezTo>
                  <a:lnTo>
                    <a:pt x="74083" y="106744"/>
                  </a:lnTo>
                  <a:cubicBezTo>
                    <a:pt x="73584" y="107077"/>
                    <a:pt x="73196" y="107354"/>
                    <a:pt x="72697" y="107521"/>
                  </a:cubicBezTo>
                  <a:cubicBezTo>
                    <a:pt x="72266" y="107664"/>
                    <a:pt x="71882" y="107729"/>
                    <a:pt x="71536" y="107729"/>
                  </a:cubicBezTo>
                  <a:cubicBezTo>
                    <a:pt x="69207" y="107729"/>
                    <a:pt x="68593" y="104803"/>
                    <a:pt x="67096" y="103306"/>
                  </a:cubicBezTo>
                  <a:cubicBezTo>
                    <a:pt x="66763" y="102918"/>
                    <a:pt x="66320" y="102530"/>
                    <a:pt x="65932" y="102197"/>
                  </a:cubicBezTo>
                  <a:close/>
                  <a:moveTo>
                    <a:pt x="56838" y="102308"/>
                  </a:moveTo>
                  <a:cubicBezTo>
                    <a:pt x="56893" y="102308"/>
                    <a:pt x="56893" y="102308"/>
                    <a:pt x="56948" y="102364"/>
                  </a:cubicBezTo>
                  <a:lnTo>
                    <a:pt x="57059" y="102364"/>
                  </a:lnTo>
                  <a:cubicBezTo>
                    <a:pt x="57725" y="102585"/>
                    <a:pt x="58834" y="103084"/>
                    <a:pt x="58889" y="103140"/>
                  </a:cubicBezTo>
                  <a:cubicBezTo>
                    <a:pt x="59721" y="103584"/>
                    <a:pt x="60442" y="104194"/>
                    <a:pt x="61052" y="104859"/>
                  </a:cubicBezTo>
                  <a:cubicBezTo>
                    <a:pt x="62161" y="106079"/>
                    <a:pt x="62826" y="107465"/>
                    <a:pt x="63714" y="108851"/>
                  </a:cubicBezTo>
                  <a:cubicBezTo>
                    <a:pt x="63752" y="108890"/>
                    <a:pt x="63764" y="108928"/>
                    <a:pt x="63786" y="108966"/>
                  </a:cubicBezTo>
                  <a:lnTo>
                    <a:pt x="63786" y="108966"/>
                  </a:lnTo>
                  <a:cubicBezTo>
                    <a:pt x="63462" y="108540"/>
                    <a:pt x="63089" y="108116"/>
                    <a:pt x="62715" y="107742"/>
                  </a:cubicBezTo>
                  <a:cubicBezTo>
                    <a:pt x="62383" y="107354"/>
                    <a:pt x="60497" y="105912"/>
                    <a:pt x="58889" y="104582"/>
                  </a:cubicBezTo>
                  <a:cubicBezTo>
                    <a:pt x="58778" y="104471"/>
                    <a:pt x="58667" y="104249"/>
                    <a:pt x="58557" y="104138"/>
                  </a:cubicBezTo>
                  <a:cubicBezTo>
                    <a:pt x="58057" y="103473"/>
                    <a:pt x="57448" y="103084"/>
                    <a:pt x="56893" y="102530"/>
                  </a:cubicBezTo>
                  <a:cubicBezTo>
                    <a:pt x="56838" y="102364"/>
                    <a:pt x="56838" y="102364"/>
                    <a:pt x="56838" y="102308"/>
                  </a:cubicBezTo>
                  <a:close/>
                  <a:moveTo>
                    <a:pt x="61918" y="101247"/>
                  </a:moveTo>
                  <a:cubicBezTo>
                    <a:pt x="65116" y="101247"/>
                    <a:pt x="67085" y="103720"/>
                    <a:pt x="68482" y="106245"/>
                  </a:cubicBezTo>
                  <a:cubicBezTo>
                    <a:pt x="69092" y="107465"/>
                    <a:pt x="69979" y="108186"/>
                    <a:pt x="71366" y="108297"/>
                  </a:cubicBezTo>
                  <a:cubicBezTo>
                    <a:pt x="72198" y="108297"/>
                    <a:pt x="73029" y="108020"/>
                    <a:pt x="73806" y="107631"/>
                  </a:cubicBezTo>
                  <a:cubicBezTo>
                    <a:pt x="74360" y="107354"/>
                    <a:pt x="75192" y="106689"/>
                    <a:pt x="75802" y="106245"/>
                  </a:cubicBezTo>
                  <a:lnTo>
                    <a:pt x="75802" y="106245"/>
                  </a:lnTo>
                  <a:cubicBezTo>
                    <a:pt x="74160" y="107606"/>
                    <a:pt x="72577" y="108996"/>
                    <a:pt x="70717" y="108996"/>
                  </a:cubicBezTo>
                  <a:cubicBezTo>
                    <a:pt x="70001" y="108996"/>
                    <a:pt x="69244" y="108790"/>
                    <a:pt x="68427" y="108297"/>
                  </a:cubicBezTo>
                  <a:cubicBezTo>
                    <a:pt x="66264" y="106966"/>
                    <a:pt x="66320" y="104138"/>
                    <a:pt x="64545" y="102530"/>
                  </a:cubicBezTo>
                  <a:cubicBezTo>
                    <a:pt x="63547" y="101587"/>
                    <a:pt x="62438" y="101532"/>
                    <a:pt x="61329" y="101255"/>
                  </a:cubicBezTo>
                  <a:lnTo>
                    <a:pt x="61606" y="101255"/>
                  </a:lnTo>
                  <a:cubicBezTo>
                    <a:pt x="61712" y="101249"/>
                    <a:pt x="61815" y="101247"/>
                    <a:pt x="61918" y="101247"/>
                  </a:cubicBezTo>
                  <a:close/>
                  <a:moveTo>
                    <a:pt x="90409" y="105691"/>
                  </a:moveTo>
                  <a:cubicBezTo>
                    <a:pt x="90382" y="105764"/>
                    <a:pt x="90372" y="105870"/>
                    <a:pt x="90330" y="105912"/>
                  </a:cubicBezTo>
                  <a:cubicBezTo>
                    <a:pt x="89776" y="107243"/>
                    <a:pt x="89110" y="108574"/>
                    <a:pt x="88389" y="109739"/>
                  </a:cubicBezTo>
                  <a:cubicBezTo>
                    <a:pt x="88445" y="109572"/>
                    <a:pt x="88500" y="109406"/>
                    <a:pt x="88667" y="109240"/>
                  </a:cubicBezTo>
                  <a:cubicBezTo>
                    <a:pt x="89267" y="108094"/>
                    <a:pt x="89759" y="106841"/>
                    <a:pt x="90409" y="105691"/>
                  </a:cubicBezTo>
                  <a:close/>
                  <a:moveTo>
                    <a:pt x="98077" y="100518"/>
                  </a:moveTo>
                  <a:lnTo>
                    <a:pt x="98077" y="100518"/>
                  </a:lnTo>
                  <a:cubicBezTo>
                    <a:pt x="97690" y="100970"/>
                    <a:pt x="97282" y="101430"/>
                    <a:pt x="96873" y="101920"/>
                  </a:cubicBezTo>
                  <a:cubicBezTo>
                    <a:pt x="95154" y="103861"/>
                    <a:pt x="93879" y="106079"/>
                    <a:pt x="92382" y="108131"/>
                  </a:cubicBezTo>
                  <a:lnTo>
                    <a:pt x="90718" y="110238"/>
                  </a:lnTo>
                  <a:cubicBezTo>
                    <a:pt x="91439" y="108962"/>
                    <a:pt x="92049" y="107576"/>
                    <a:pt x="92604" y="106245"/>
                  </a:cubicBezTo>
                  <a:cubicBezTo>
                    <a:pt x="93214" y="104859"/>
                    <a:pt x="94045" y="103584"/>
                    <a:pt x="95210" y="102585"/>
                  </a:cubicBezTo>
                  <a:cubicBezTo>
                    <a:pt x="96042" y="101920"/>
                    <a:pt x="97040" y="101421"/>
                    <a:pt x="97871" y="100700"/>
                  </a:cubicBezTo>
                  <a:cubicBezTo>
                    <a:pt x="97945" y="100645"/>
                    <a:pt x="98012" y="100584"/>
                    <a:pt x="98077" y="100518"/>
                  </a:cubicBezTo>
                  <a:close/>
                  <a:moveTo>
                    <a:pt x="80737" y="104027"/>
                  </a:moveTo>
                  <a:cubicBezTo>
                    <a:pt x="80682" y="104138"/>
                    <a:pt x="80626" y="104249"/>
                    <a:pt x="80460" y="104304"/>
                  </a:cubicBezTo>
                  <a:cubicBezTo>
                    <a:pt x="78741" y="104693"/>
                    <a:pt x="77299" y="106190"/>
                    <a:pt x="76024" y="107465"/>
                  </a:cubicBezTo>
                  <a:cubicBezTo>
                    <a:pt x="74915" y="108574"/>
                    <a:pt x="73806" y="109960"/>
                    <a:pt x="72198" y="110570"/>
                  </a:cubicBezTo>
                  <a:cubicBezTo>
                    <a:pt x="71626" y="110786"/>
                    <a:pt x="71095" y="110884"/>
                    <a:pt x="70602" y="110884"/>
                  </a:cubicBezTo>
                  <a:cubicBezTo>
                    <a:pt x="68563" y="110884"/>
                    <a:pt x="67201" y="109198"/>
                    <a:pt x="66486" y="107188"/>
                  </a:cubicBezTo>
                  <a:lnTo>
                    <a:pt x="66486" y="107077"/>
                  </a:lnTo>
                  <a:cubicBezTo>
                    <a:pt x="67096" y="108075"/>
                    <a:pt x="67872" y="108851"/>
                    <a:pt x="69092" y="109295"/>
                  </a:cubicBezTo>
                  <a:cubicBezTo>
                    <a:pt x="69700" y="109513"/>
                    <a:pt x="70267" y="109610"/>
                    <a:pt x="70803" y="109610"/>
                  </a:cubicBezTo>
                  <a:cubicBezTo>
                    <a:pt x="74620" y="109610"/>
                    <a:pt x="76847" y="104708"/>
                    <a:pt x="80737" y="104027"/>
                  </a:cubicBezTo>
                  <a:close/>
                  <a:moveTo>
                    <a:pt x="89831" y="100700"/>
                  </a:moveTo>
                  <a:lnTo>
                    <a:pt x="89831" y="100700"/>
                  </a:lnTo>
                  <a:cubicBezTo>
                    <a:pt x="87668" y="102585"/>
                    <a:pt x="86171" y="105247"/>
                    <a:pt x="84009" y="107188"/>
                  </a:cubicBezTo>
                  <a:cubicBezTo>
                    <a:pt x="82678" y="108352"/>
                    <a:pt x="81513" y="109794"/>
                    <a:pt x="80183" y="110903"/>
                  </a:cubicBezTo>
                  <a:cubicBezTo>
                    <a:pt x="82900" y="108352"/>
                    <a:pt x="84785" y="105081"/>
                    <a:pt x="87447" y="102364"/>
                  </a:cubicBezTo>
                  <a:cubicBezTo>
                    <a:pt x="88223" y="101643"/>
                    <a:pt x="88999" y="101144"/>
                    <a:pt x="89831" y="100700"/>
                  </a:cubicBezTo>
                  <a:close/>
                  <a:moveTo>
                    <a:pt x="62327" y="110515"/>
                  </a:moveTo>
                  <a:lnTo>
                    <a:pt x="63325" y="111347"/>
                  </a:lnTo>
                  <a:cubicBezTo>
                    <a:pt x="62993" y="111069"/>
                    <a:pt x="62604" y="110792"/>
                    <a:pt x="62216" y="110570"/>
                  </a:cubicBezTo>
                  <a:cubicBezTo>
                    <a:pt x="62216" y="110570"/>
                    <a:pt x="62327" y="110570"/>
                    <a:pt x="62327" y="110515"/>
                  </a:cubicBezTo>
                  <a:close/>
                  <a:moveTo>
                    <a:pt x="60497" y="102031"/>
                  </a:moveTo>
                  <a:cubicBezTo>
                    <a:pt x="61218" y="102031"/>
                    <a:pt x="61773" y="102086"/>
                    <a:pt x="62105" y="102197"/>
                  </a:cubicBezTo>
                  <a:cubicBezTo>
                    <a:pt x="64157" y="102918"/>
                    <a:pt x="65211" y="104693"/>
                    <a:pt x="65932" y="106633"/>
                  </a:cubicBezTo>
                  <a:cubicBezTo>
                    <a:pt x="66597" y="108352"/>
                    <a:pt x="67207" y="110127"/>
                    <a:pt x="69148" y="110903"/>
                  </a:cubicBezTo>
                  <a:cubicBezTo>
                    <a:pt x="69692" y="111099"/>
                    <a:pt x="70200" y="111187"/>
                    <a:pt x="70680" y="111187"/>
                  </a:cubicBezTo>
                  <a:cubicBezTo>
                    <a:pt x="74549" y="111187"/>
                    <a:pt x="76532" y="105470"/>
                    <a:pt x="80183" y="104582"/>
                  </a:cubicBezTo>
                  <a:lnTo>
                    <a:pt x="80183" y="104582"/>
                  </a:lnTo>
                  <a:cubicBezTo>
                    <a:pt x="78408" y="106689"/>
                    <a:pt x="76578" y="108907"/>
                    <a:pt x="74249" y="110238"/>
                  </a:cubicBezTo>
                  <a:cubicBezTo>
                    <a:pt x="72917" y="110951"/>
                    <a:pt x="71359" y="111525"/>
                    <a:pt x="69866" y="111525"/>
                  </a:cubicBezTo>
                  <a:cubicBezTo>
                    <a:pt x="68688" y="111525"/>
                    <a:pt x="67551" y="111167"/>
                    <a:pt x="66597" y="110238"/>
                  </a:cubicBezTo>
                  <a:cubicBezTo>
                    <a:pt x="65155" y="108851"/>
                    <a:pt x="64545" y="106800"/>
                    <a:pt x="63769" y="105025"/>
                  </a:cubicBezTo>
                  <a:cubicBezTo>
                    <a:pt x="62993" y="103195"/>
                    <a:pt x="61884" y="102364"/>
                    <a:pt x="60497" y="102031"/>
                  </a:cubicBezTo>
                  <a:close/>
                  <a:moveTo>
                    <a:pt x="59555" y="105691"/>
                  </a:moveTo>
                  <a:lnTo>
                    <a:pt x="59555" y="105691"/>
                  </a:lnTo>
                  <a:cubicBezTo>
                    <a:pt x="59943" y="105968"/>
                    <a:pt x="60386" y="106245"/>
                    <a:pt x="60719" y="106633"/>
                  </a:cubicBezTo>
                  <a:cubicBezTo>
                    <a:pt x="62216" y="107909"/>
                    <a:pt x="63159" y="109572"/>
                    <a:pt x="64434" y="111069"/>
                  </a:cubicBezTo>
                  <a:cubicBezTo>
                    <a:pt x="64656" y="111347"/>
                    <a:pt x="64933" y="111513"/>
                    <a:pt x="65155" y="111735"/>
                  </a:cubicBezTo>
                  <a:cubicBezTo>
                    <a:pt x="63325" y="110349"/>
                    <a:pt x="61551" y="109184"/>
                    <a:pt x="60276" y="107022"/>
                  </a:cubicBezTo>
                  <a:cubicBezTo>
                    <a:pt x="59998" y="106633"/>
                    <a:pt x="59832" y="106134"/>
                    <a:pt x="59555" y="105691"/>
                  </a:cubicBezTo>
                  <a:close/>
                  <a:moveTo>
                    <a:pt x="88611" y="99369"/>
                  </a:moveTo>
                  <a:lnTo>
                    <a:pt x="88722" y="99480"/>
                  </a:lnTo>
                  <a:cubicBezTo>
                    <a:pt x="88722" y="99480"/>
                    <a:pt x="88611" y="99480"/>
                    <a:pt x="88611" y="99536"/>
                  </a:cubicBezTo>
                  <a:cubicBezTo>
                    <a:pt x="86116" y="101698"/>
                    <a:pt x="83011" y="102807"/>
                    <a:pt x="81125" y="105580"/>
                  </a:cubicBezTo>
                  <a:cubicBezTo>
                    <a:pt x="78519" y="109461"/>
                    <a:pt x="75691" y="111679"/>
                    <a:pt x="71089" y="112844"/>
                  </a:cubicBezTo>
                  <a:cubicBezTo>
                    <a:pt x="70546" y="112981"/>
                    <a:pt x="70047" y="113045"/>
                    <a:pt x="69587" y="113045"/>
                  </a:cubicBezTo>
                  <a:cubicBezTo>
                    <a:pt x="65768" y="113045"/>
                    <a:pt x="64584" y="108684"/>
                    <a:pt x="62604" y="105912"/>
                  </a:cubicBezTo>
                  <a:cubicBezTo>
                    <a:pt x="61274" y="104138"/>
                    <a:pt x="59666" y="102918"/>
                    <a:pt x="57725" y="102364"/>
                  </a:cubicBezTo>
                  <a:cubicBezTo>
                    <a:pt x="60386" y="102364"/>
                    <a:pt x="62161" y="102807"/>
                    <a:pt x="63270" y="105413"/>
                  </a:cubicBezTo>
                  <a:cubicBezTo>
                    <a:pt x="63880" y="106911"/>
                    <a:pt x="64434" y="108352"/>
                    <a:pt x="65432" y="109683"/>
                  </a:cubicBezTo>
                  <a:cubicBezTo>
                    <a:pt x="66625" y="111286"/>
                    <a:pt x="68219" y="112037"/>
                    <a:pt x="69978" y="112037"/>
                  </a:cubicBezTo>
                  <a:cubicBezTo>
                    <a:pt x="70836" y="112037"/>
                    <a:pt x="71732" y="111858"/>
                    <a:pt x="72641" y="111513"/>
                  </a:cubicBezTo>
                  <a:cubicBezTo>
                    <a:pt x="75525" y="110404"/>
                    <a:pt x="77687" y="108352"/>
                    <a:pt x="79628" y="105968"/>
                  </a:cubicBezTo>
                  <a:cubicBezTo>
                    <a:pt x="80016" y="105413"/>
                    <a:pt x="80460" y="104970"/>
                    <a:pt x="80959" y="104360"/>
                  </a:cubicBezTo>
                  <a:lnTo>
                    <a:pt x="81402" y="104360"/>
                  </a:lnTo>
                  <a:cubicBezTo>
                    <a:pt x="81624" y="104360"/>
                    <a:pt x="81624" y="104083"/>
                    <a:pt x="81402" y="104083"/>
                  </a:cubicBezTo>
                  <a:lnTo>
                    <a:pt x="81236" y="104083"/>
                  </a:lnTo>
                  <a:cubicBezTo>
                    <a:pt x="81347" y="103916"/>
                    <a:pt x="81569" y="103694"/>
                    <a:pt x="81680" y="103528"/>
                  </a:cubicBezTo>
                  <a:cubicBezTo>
                    <a:pt x="81901" y="103473"/>
                    <a:pt x="82179" y="103362"/>
                    <a:pt x="82401" y="103195"/>
                  </a:cubicBezTo>
                  <a:cubicBezTo>
                    <a:pt x="83842" y="102364"/>
                    <a:pt x="84840" y="101199"/>
                    <a:pt x="86338" y="100478"/>
                  </a:cubicBezTo>
                  <a:cubicBezTo>
                    <a:pt x="86837" y="100201"/>
                    <a:pt x="87114" y="100201"/>
                    <a:pt x="87391" y="99924"/>
                  </a:cubicBezTo>
                  <a:lnTo>
                    <a:pt x="87502" y="100090"/>
                  </a:lnTo>
                  <a:cubicBezTo>
                    <a:pt x="87540" y="100115"/>
                    <a:pt x="87583" y="100126"/>
                    <a:pt x="87626" y="100126"/>
                  </a:cubicBezTo>
                  <a:cubicBezTo>
                    <a:pt x="87777" y="100126"/>
                    <a:pt x="87933" y="99997"/>
                    <a:pt x="87890" y="99868"/>
                  </a:cubicBezTo>
                  <a:cubicBezTo>
                    <a:pt x="87890" y="99757"/>
                    <a:pt x="87946" y="99647"/>
                    <a:pt x="87946" y="99536"/>
                  </a:cubicBezTo>
                  <a:cubicBezTo>
                    <a:pt x="88167" y="99536"/>
                    <a:pt x="88334" y="99480"/>
                    <a:pt x="88556" y="99480"/>
                  </a:cubicBezTo>
                  <a:cubicBezTo>
                    <a:pt x="88556" y="99480"/>
                    <a:pt x="88611" y="99480"/>
                    <a:pt x="88611" y="99369"/>
                  </a:cubicBezTo>
                  <a:close/>
                  <a:moveTo>
                    <a:pt x="90318" y="102194"/>
                  </a:moveTo>
                  <a:cubicBezTo>
                    <a:pt x="89318" y="103538"/>
                    <a:pt x="88466" y="105024"/>
                    <a:pt x="87613" y="106356"/>
                  </a:cubicBezTo>
                  <a:cubicBezTo>
                    <a:pt x="85728" y="109295"/>
                    <a:pt x="84120" y="111513"/>
                    <a:pt x="80682" y="112733"/>
                  </a:cubicBezTo>
                  <a:cubicBezTo>
                    <a:pt x="80238" y="112844"/>
                    <a:pt x="79905" y="113010"/>
                    <a:pt x="79517" y="113066"/>
                  </a:cubicBezTo>
                  <a:cubicBezTo>
                    <a:pt x="81735" y="112068"/>
                    <a:pt x="83731" y="110681"/>
                    <a:pt x="85229" y="108907"/>
                  </a:cubicBezTo>
                  <a:cubicBezTo>
                    <a:pt x="87003" y="106911"/>
                    <a:pt x="88278" y="104526"/>
                    <a:pt x="90053" y="102530"/>
                  </a:cubicBezTo>
                  <a:cubicBezTo>
                    <a:pt x="90127" y="102418"/>
                    <a:pt x="90227" y="102306"/>
                    <a:pt x="90318" y="102194"/>
                  </a:cubicBezTo>
                  <a:close/>
                  <a:moveTo>
                    <a:pt x="92326" y="99591"/>
                  </a:moveTo>
                  <a:lnTo>
                    <a:pt x="92326" y="99591"/>
                  </a:lnTo>
                  <a:cubicBezTo>
                    <a:pt x="92105" y="99757"/>
                    <a:pt x="91883" y="99868"/>
                    <a:pt x="91772" y="100035"/>
                  </a:cubicBezTo>
                  <a:cubicBezTo>
                    <a:pt x="89942" y="101532"/>
                    <a:pt x="88500" y="103417"/>
                    <a:pt x="87114" y="105303"/>
                  </a:cubicBezTo>
                  <a:cubicBezTo>
                    <a:pt x="85506" y="107576"/>
                    <a:pt x="84120" y="109739"/>
                    <a:pt x="81735" y="111291"/>
                  </a:cubicBezTo>
                  <a:cubicBezTo>
                    <a:pt x="80404" y="112234"/>
                    <a:pt x="78963" y="112844"/>
                    <a:pt x="77465" y="113287"/>
                  </a:cubicBezTo>
                  <a:cubicBezTo>
                    <a:pt x="79018" y="112456"/>
                    <a:pt x="80404" y="111458"/>
                    <a:pt x="81735" y="110071"/>
                  </a:cubicBezTo>
                  <a:cubicBezTo>
                    <a:pt x="83288" y="108408"/>
                    <a:pt x="85118" y="106800"/>
                    <a:pt x="86559" y="105025"/>
                  </a:cubicBezTo>
                  <a:cubicBezTo>
                    <a:pt x="87890" y="103362"/>
                    <a:pt x="88833" y="101754"/>
                    <a:pt x="90386" y="100367"/>
                  </a:cubicBezTo>
                  <a:cubicBezTo>
                    <a:pt x="90995" y="100090"/>
                    <a:pt x="91716" y="99813"/>
                    <a:pt x="92326" y="99591"/>
                  </a:cubicBezTo>
                  <a:close/>
                  <a:moveTo>
                    <a:pt x="85949" y="101920"/>
                  </a:moveTo>
                  <a:lnTo>
                    <a:pt x="85395" y="102475"/>
                  </a:lnTo>
                  <a:cubicBezTo>
                    <a:pt x="83177" y="104693"/>
                    <a:pt x="81624" y="107022"/>
                    <a:pt x="79794" y="109517"/>
                  </a:cubicBezTo>
                  <a:cubicBezTo>
                    <a:pt x="77854" y="112068"/>
                    <a:pt x="74526" y="113287"/>
                    <a:pt x="71255" y="113398"/>
                  </a:cubicBezTo>
                  <a:cubicBezTo>
                    <a:pt x="72308" y="113121"/>
                    <a:pt x="73251" y="112788"/>
                    <a:pt x="74083" y="112345"/>
                  </a:cubicBezTo>
                  <a:cubicBezTo>
                    <a:pt x="76523" y="111236"/>
                    <a:pt x="78963" y="109129"/>
                    <a:pt x="80460" y="106966"/>
                  </a:cubicBezTo>
                  <a:cubicBezTo>
                    <a:pt x="81735" y="105247"/>
                    <a:pt x="82678" y="103861"/>
                    <a:pt x="84563" y="102752"/>
                  </a:cubicBezTo>
                  <a:cubicBezTo>
                    <a:pt x="85062" y="102364"/>
                    <a:pt x="85506" y="102197"/>
                    <a:pt x="85949" y="101920"/>
                  </a:cubicBezTo>
                  <a:close/>
                  <a:moveTo>
                    <a:pt x="97372" y="100035"/>
                  </a:moveTo>
                  <a:lnTo>
                    <a:pt x="97372" y="100035"/>
                  </a:lnTo>
                  <a:cubicBezTo>
                    <a:pt x="95764" y="101532"/>
                    <a:pt x="93768" y="102807"/>
                    <a:pt x="92714" y="104748"/>
                  </a:cubicBezTo>
                  <a:cubicBezTo>
                    <a:pt x="91439" y="107077"/>
                    <a:pt x="90496" y="110127"/>
                    <a:pt x="88722" y="112012"/>
                  </a:cubicBezTo>
                  <a:cubicBezTo>
                    <a:pt x="87946" y="112567"/>
                    <a:pt x="87114" y="113066"/>
                    <a:pt x="86227" y="113398"/>
                  </a:cubicBezTo>
                  <a:lnTo>
                    <a:pt x="86171" y="113398"/>
                  </a:lnTo>
                  <a:cubicBezTo>
                    <a:pt x="87558" y="112234"/>
                    <a:pt x="88556" y="110681"/>
                    <a:pt x="89498" y="109018"/>
                  </a:cubicBezTo>
                  <a:cubicBezTo>
                    <a:pt x="90607" y="107022"/>
                    <a:pt x="91217" y="104748"/>
                    <a:pt x="92548" y="102863"/>
                  </a:cubicBezTo>
                  <a:cubicBezTo>
                    <a:pt x="93158" y="102253"/>
                    <a:pt x="93768" y="101698"/>
                    <a:pt x="94489" y="101088"/>
                  </a:cubicBezTo>
                  <a:cubicBezTo>
                    <a:pt x="95376" y="100645"/>
                    <a:pt x="96319" y="100534"/>
                    <a:pt x="97372" y="100035"/>
                  </a:cubicBezTo>
                  <a:close/>
                  <a:moveTo>
                    <a:pt x="89332" y="99979"/>
                  </a:moveTo>
                  <a:cubicBezTo>
                    <a:pt x="89498" y="99979"/>
                    <a:pt x="89609" y="100035"/>
                    <a:pt x="89831" y="100035"/>
                  </a:cubicBezTo>
                  <a:cubicBezTo>
                    <a:pt x="89221" y="100367"/>
                    <a:pt x="88667" y="100700"/>
                    <a:pt x="88001" y="101199"/>
                  </a:cubicBezTo>
                  <a:cubicBezTo>
                    <a:pt x="84896" y="103750"/>
                    <a:pt x="83011" y="107576"/>
                    <a:pt x="80072" y="110293"/>
                  </a:cubicBezTo>
                  <a:cubicBezTo>
                    <a:pt x="77632" y="112511"/>
                    <a:pt x="74693" y="113953"/>
                    <a:pt x="71809" y="114064"/>
                  </a:cubicBezTo>
                  <a:cubicBezTo>
                    <a:pt x="71754" y="114064"/>
                    <a:pt x="71588" y="114008"/>
                    <a:pt x="71532" y="114008"/>
                  </a:cubicBezTo>
                  <a:cubicBezTo>
                    <a:pt x="71477" y="114008"/>
                    <a:pt x="71310" y="114008"/>
                    <a:pt x="71255" y="114064"/>
                  </a:cubicBezTo>
                  <a:cubicBezTo>
                    <a:pt x="70201" y="114064"/>
                    <a:pt x="69092" y="113897"/>
                    <a:pt x="68039" y="113454"/>
                  </a:cubicBezTo>
                  <a:lnTo>
                    <a:pt x="68039" y="113454"/>
                  </a:lnTo>
                  <a:cubicBezTo>
                    <a:pt x="69016" y="113729"/>
                    <a:pt x="69992" y="113852"/>
                    <a:pt x="70997" y="113852"/>
                  </a:cubicBezTo>
                  <a:cubicBezTo>
                    <a:pt x="71817" y="113852"/>
                    <a:pt x="72656" y="113770"/>
                    <a:pt x="73528" y="113620"/>
                  </a:cubicBezTo>
                  <a:cubicBezTo>
                    <a:pt x="77077" y="113010"/>
                    <a:pt x="79295" y="111236"/>
                    <a:pt x="81181" y="108352"/>
                  </a:cubicBezTo>
                  <a:cubicBezTo>
                    <a:pt x="82567" y="106190"/>
                    <a:pt x="84230" y="104304"/>
                    <a:pt x="86005" y="102530"/>
                  </a:cubicBezTo>
                  <a:cubicBezTo>
                    <a:pt x="87058" y="101476"/>
                    <a:pt x="88001" y="100534"/>
                    <a:pt x="89332" y="99979"/>
                  </a:cubicBezTo>
                  <a:close/>
                  <a:moveTo>
                    <a:pt x="85062" y="110959"/>
                  </a:moveTo>
                  <a:cubicBezTo>
                    <a:pt x="84397" y="111679"/>
                    <a:pt x="83731" y="112289"/>
                    <a:pt x="82900" y="112733"/>
                  </a:cubicBezTo>
                  <a:cubicBezTo>
                    <a:pt x="81347" y="113620"/>
                    <a:pt x="79573" y="113953"/>
                    <a:pt x="77909" y="114397"/>
                  </a:cubicBezTo>
                  <a:cubicBezTo>
                    <a:pt x="77270" y="114516"/>
                    <a:pt x="76601" y="114608"/>
                    <a:pt x="75946" y="114608"/>
                  </a:cubicBezTo>
                  <a:cubicBezTo>
                    <a:pt x="75692" y="114608"/>
                    <a:pt x="75440" y="114594"/>
                    <a:pt x="75192" y="114563"/>
                  </a:cubicBezTo>
                  <a:cubicBezTo>
                    <a:pt x="75358" y="114507"/>
                    <a:pt x="75469" y="114507"/>
                    <a:pt x="75636" y="114452"/>
                  </a:cubicBezTo>
                  <a:cubicBezTo>
                    <a:pt x="76024" y="114397"/>
                    <a:pt x="76467" y="114230"/>
                    <a:pt x="76855" y="114119"/>
                  </a:cubicBezTo>
                  <a:cubicBezTo>
                    <a:pt x="79850" y="113731"/>
                    <a:pt x="82844" y="113010"/>
                    <a:pt x="85062" y="110959"/>
                  </a:cubicBezTo>
                  <a:close/>
                  <a:moveTo>
                    <a:pt x="71754" y="114785"/>
                  </a:moveTo>
                  <a:cubicBezTo>
                    <a:pt x="71865" y="114840"/>
                    <a:pt x="71920" y="114951"/>
                    <a:pt x="72087" y="115006"/>
                  </a:cubicBezTo>
                  <a:cubicBezTo>
                    <a:pt x="71588" y="115006"/>
                    <a:pt x="71089" y="114840"/>
                    <a:pt x="70645" y="114785"/>
                  </a:cubicBezTo>
                  <a:cubicBezTo>
                    <a:pt x="70867" y="114785"/>
                    <a:pt x="71113" y="114809"/>
                    <a:pt x="71368" y="114809"/>
                  </a:cubicBezTo>
                  <a:cubicBezTo>
                    <a:pt x="71495" y="114809"/>
                    <a:pt x="71625" y="114803"/>
                    <a:pt x="71754" y="114785"/>
                  </a:cubicBezTo>
                  <a:close/>
                  <a:moveTo>
                    <a:pt x="96319" y="98648"/>
                  </a:moveTo>
                  <a:lnTo>
                    <a:pt x="96319" y="98648"/>
                  </a:lnTo>
                  <a:cubicBezTo>
                    <a:pt x="95931" y="99037"/>
                    <a:pt x="95487" y="99536"/>
                    <a:pt x="94988" y="99979"/>
                  </a:cubicBezTo>
                  <a:cubicBezTo>
                    <a:pt x="94822" y="100035"/>
                    <a:pt x="94544" y="100090"/>
                    <a:pt x="94323" y="100256"/>
                  </a:cubicBezTo>
                  <a:cubicBezTo>
                    <a:pt x="92659" y="101144"/>
                    <a:pt x="91661" y="102641"/>
                    <a:pt x="90829" y="104304"/>
                  </a:cubicBezTo>
                  <a:cubicBezTo>
                    <a:pt x="89886" y="105802"/>
                    <a:pt x="89110" y="107299"/>
                    <a:pt x="88223" y="109129"/>
                  </a:cubicBezTo>
                  <a:cubicBezTo>
                    <a:pt x="87447" y="110848"/>
                    <a:pt x="86615" y="112567"/>
                    <a:pt x="84785" y="113454"/>
                  </a:cubicBezTo>
                  <a:cubicBezTo>
                    <a:pt x="84341" y="113676"/>
                    <a:pt x="83953" y="113897"/>
                    <a:pt x="83454" y="114008"/>
                  </a:cubicBezTo>
                  <a:cubicBezTo>
                    <a:pt x="82955" y="114119"/>
                    <a:pt x="82511" y="114175"/>
                    <a:pt x="82068" y="114286"/>
                  </a:cubicBezTo>
                  <a:cubicBezTo>
                    <a:pt x="80349" y="114729"/>
                    <a:pt x="78630" y="115228"/>
                    <a:pt x="76855" y="115284"/>
                  </a:cubicBezTo>
                  <a:lnTo>
                    <a:pt x="76634" y="115284"/>
                  </a:lnTo>
                  <a:cubicBezTo>
                    <a:pt x="78297" y="115006"/>
                    <a:pt x="80183" y="114507"/>
                    <a:pt x="81735" y="113897"/>
                  </a:cubicBezTo>
                  <a:cubicBezTo>
                    <a:pt x="85173" y="112567"/>
                    <a:pt x="86781" y="109240"/>
                    <a:pt x="88944" y="106412"/>
                  </a:cubicBezTo>
                  <a:cubicBezTo>
                    <a:pt x="90164" y="104748"/>
                    <a:pt x="91217" y="102918"/>
                    <a:pt x="92493" y="101421"/>
                  </a:cubicBezTo>
                  <a:cubicBezTo>
                    <a:pt x="93546" y="100146"/>
                    <a:pt x="94988" y="99480"/>
                    <a:pt x="96319" y="98648"/>
                  </a:cubicBezTo>
                  <a:close/>
                  <a:moveTo>
                    <a:pt x="88769" y="0"/>
                  </a:moveTo>
                  <a:cubicBezTo>
                    <a:pt x="87974" y="0"/>
                    <a:pt x="87126" y="188"/>
                    <a:pt x="86227" y="611"/>
                  </a:cubicBezTo>
                  <a:cubicBezTo>
                    <a:pt x="85007" y="1165"/>
                    <a:pt x="84175" y="2163"/>
                    <a:pt x="83288" y="2995"/>
                  </a:cubicBezTo>
                  <a:cubicBezTo>
                    <a:pt x="81846" y="4381"/>
                    <a:pt x="80183" y="5435"/>
                    <a:pt x="78297" y="6156"/>
                  </a:cubicBezTo>
                  <a:cubicBezTo>
                    <a:pt x="76578" y="6877"/>
                    <a:pt x="74748" y="7209"/>
                    <a:pt x="72918" y="7431"/>
                  </a:cubicBezTo>
                  <a:cubicBezTo>
                    <a:pt x="72142" y="7487"/>
                    <a:pt x="71366" y="7653"/>
                    <a:pt x="70700" y="7819"/>
                  </a:cubicBezTo>
                  <a:cubicBezTo>
                    <a:pt x="69758" y="7154"/>
                    <a:pt x="68815" y="6433"/>
                    <a:pt x="67928" y="5768"/>
                  </a:cubicBezTo>
                  <a:cubicBezTo>
                    <a:pt x="65776" y="4208"/>
                    <a:pt x="63259" y="2491"/>
                    <a:pt x="60529" y="2491"/>
                  </a:cubicBezTo>
                  <a:cubicBezTo>
                    <a:pt x="60444" y="2491"/>
                    <a:pt x="60360" y="2493"/>
                    <a:pt x="60276" y="2496"/>
                  </a:cubicBezTo>
                  <a:cubicBezTo>
                    <a:pt x="54065" y="2773"/>
                    <a:pt x="52291" y="10814"/>
                    <a:pt x="51071" y="15527"/>
                  </a:cubicBezTo>
                  <a:cubicBezTo>
                    <a:pt x="49684" y="20795"/>
                    <a:pt x="48021" y="26063"/>
                    <a:pt x="46357" y="31275"/>
                  </a:cubicBezTo>
                  <a:cubicBezTo>
                    <a:pt x="45858" y="31608"/>
                    <a:pt x="45470" y="31885"/>
                    <a:pt x="45082" y="32162"/>
                  </a:cubicBezTo>
                  <a:lnTo>
                    <a:pt x="45026" y="32162"/>
                  </a:lnTo>
                  <a:cubicBezTo>
                    <a:pt x="44361" y="32495"/>
                    <a:pt x="43696" y="32883"/>
                    <a:pt x="43141" y="33216"/>
                  </a:cubicBezTo>
                  <a:cubicBezTo>
                    <a:pt x="42587" y="33549"/>
                    <a:pt x="42032" y="33881"/>
                    <a:pt x="41644" y="34159"/>
                  </a:cubicBezTo>
                  <a:cubicBezTo>
                    <a:pt x="40868" y="34547"/>
                    <a:pt x="40202" y="34880"/>
                    <a:pt x="39481" y="35212"/>
                  </a:cubicBezTo>
                  <a:cubicBezTo>
                    <a:pt x="39204" y="35379"/>
                    <a:pt x="38871" y="35545"/>
                    <a:pt x="38650" y="35711"/>
                  </a:cubicBezTo>
                  <a:cubicBezTo>
                    <a:pt x="38151" y="35822"/>
                    <a:pt x="37762" y="36044"/>
                    <a:pt x="37263" y="36210"/>
                  </a:cubicBezTo>
                  <a:cubicBezTo>
                    <a:pt x="37041" y="36266"/>
                    <a:pt x="36875" y="36321"/>
                    <a:pt x="36653" y="36488"/>
                  </a:cubicBezTo>
                  <a:cubicBezTo>
                    <a:pt x="36432" y="36543"/>
                    <a:pt x="36210" y="36654"/>
                    <a:pt x="36043" y="36765"/>
                  </a:cubicBezTo>
                  <a:cubicBezTo>
                    <a:pt x="35600" y="36931"/>
                    <a:pt x="35267" y="37098"/>
                    <a:pt x="34823" y="37208"/>
                  </a:cubicBezTo>
                  <a:cubicBezTo>
                    <a:pt x="34103" y="37597"/>
                    <a:pt x="33437" y="37929"/>
                    <a:pt x="32827" y="38207"/>
                  </a:cubicBezTo>
                  <a:cubicBezTo>
                    <a:pt x="32772" y="38262"/>
                    <a:pt x="32716" y="38262"/>
                    <a:pt x="32605" y="38262"/>
                  </a:cubicBezTo>
                  <a:cubicBezTo>
                    <a:pt x="29112" y="35933"/>
                    <a:pt x="24842" y="34325"/>
                    <a:pt x="20850" y="32939"/>
                  </a:cubicBezTo>
                  <a:cubicBezTo>
                    <a:pt x="18412" y="32143"/>
                    <a:pt x="14361" y="31194"/>
                    <a:pt x="10562" y="31194"/>
                  </a:cubicBezTo>
                  <a:cubicBezTo>
                    <a:pt x="6150" y="31194"/>
                    <a:pt x="2080" y="32474"/>
                    <a:pt x="1275" y="36765"/>
                  </a:cubicBezTo>
                  <a:cubicBezTo>
                    <a:pt x="0" y="44029"/>
                    <a:pt x="6821" y="50794"/>
                    <a:pt x="12477" y="54066"/>
                  </a:cubicBezTo>
                  <a:cubicBezTo>
                    <a:pt x="15249" y="55674"/>
                    <a:pt x="18022" y="56450"/>
                    <a:pt x="20905" y="56783"/>
                  </a:cubicBezTo>
                  <a:cubicBezTo>
                    <a:pt x="20573" y="57005"/>
                    <a:pt x="20351" y="57060"/>
                    <a:pt x="20351" y="57060"/>
                  </a:cubicBezTo>
                  <a:lnTo>
                    <a:pt x="20406" y="57171"/>
                  </a:lnTo>
                  <a:cubicBezTo>
                    <a:pt x="20406" y="57171"/>
                    <a:pt x="20683" y="57060"/>
                    <a:pt x="21238" y="56838"/>
                  </a:cubicBezTo>
                  <a:cubicBezTo>
                    <a:pt x="22347" y="57005"/>
                    <a:pt x="23456" y="57060"/>
                    <a:pt x="24565" y="57060"/>
                  </a:cubicBezTo>
                  <a:cubicBezTo>
                    <a:pt x="23345" y="57670"/>
                    <a:pt x="22291" y="58169"/>
                    <a:pt x="21682" y="58502"/>
                  </a:cubicBezTo>
                  <a:cubicBezTo>
                    <a:pt x="20905" y="58945"/>
                    <a:pt x="20573" y="59112"/>
                    <a:pt x="20573" y="59112"/>
                  </a:cubicBezTo>
                  <a:lnTo>
                    <a:pt x="20628" y="59278"/>
                  </a:lnTo>
                  <a:cubicBezTo>
                    <a:pt x="20628" y="59278"/>
                    <a:pt x="21072" y="59056"/>
                    <a:pt x="21792" y="58779"/>
                  </a:cubicBezTo>
                  <a:cubicBezTo>
                    <a:pt x="22236" y="58668"/>
                    <a:pt x="22624" y="58391"/>
                    <a:pt x="23290" y="58169"/>
                  </a:cubicBezTo>
                  <a:cubicBezTo>
                    <a:pt x="23844" y="57947"/>
                    <a:pt x="24510" y="57670"/>
                    <a:pt x="25230" y="57393"/>
                  </a:cubicBezTo>
                  <a:cubicBezTo>
                    <a:pt x="25508" y="57337"/>
                    <a:pt x="25785" y="57171"/>
                    <a:pt x="26118" y="57115"/>
                  </a:cubicBezTo>
                  <a:cubicBezTo>
                    <a:pt x="26949" y="57115"/>
                    <a:pt x="27726" y="57171"/>
                    <a:pt x="28557" y="57171"/>
                  </a:cubicBezTo>
                  <a:cubicBezTo>
                    <a:pt x="29112" y="57171"/>
                    <a:pt x="29666" y="57171"/>
                    <a:pt x="30221" y="57282"/>
                  </a:cubicBezTo>
                  <a:cubicBezTo>
                    <a:pt x="29500" y="57559"/>
                    <a:pt x="28835" y="57836"/>
                    <a:pt x="28114" y="58003"/>
                  </a:cubicBezTo>
                  <a:cubicBezTo>
                    <a:pt x="27227" y="58391"/>
                    <a:pt x="26450" y="58724"/>
                    <a:pt x="25785" y="59056"/>
                  </a:cubicBezTo>
                  <a:cubicBezTo>
                    <a:pt x="25064" y="59389"/>
                    <a:pt x="24454" y="59666"/>
                    <a:pt x="23900" y="59943"/>
                  </a:cubicBezTo>
                  <a:cubicBezTo>
                    <a:pt x="23622" y="60110"/>
                    <a:pt x="23345" y="60221"/>
                    <a:pt x="23123" y="60387"/>
                  </a:cubicBezTo>
                  <a:cubicBezTo>
                    <a:pt x="22901" y="60498"/>
                    <a:pt x="22735" y="60609"/>
                    <a:pt x="22513" y="60720"/>
                  </a:cubicBezTo>
                  <a:cubicBezTo>
                    <a:pt x="21792" y="61163"/>
                    <a:pt x="21404" y="61330"/>
                    <a:pt x="21404" y="61330"/>
                  </a:cubicBezTo>
                  <a:lnTo>
                    <a:pt x="21460" y="61496"/>
                  </a:lnTo>
                  <a:cubicBezTo>
                    <a:pt x="21460" y="61496"/>
                    <a:pt x="21903" y="61274"/>
                    <a:pt x="22624" y="60997"/>
                  </a:cubicBezTo>
                  <a:cubicBezTo>
                    <a:pt x="23401" y="60664"/>
                    <a:pt x="24510" y="60221"/>
                    <a:pt x="25951" y="59611"/>
                  </a:cubicBezTo>
                  <a:cubicBezTo>
                    <a:pt x="26728" y="59333"/>
                    <a:pt x="27504" y="59056"/>
                    <a:pt x="28391" y="58779"/>
                  </a:cubicBezTo>
                  <a:cubicBezTo>
                    <a:pt x="29278" y="58502"/>
                    <a:pt x="30276" y="58169"/>
                    <a:pt x="31330" y="57892"/>
                  </a:cubicBezTo>
                  <a:cubicBezTo>
                    <a:pt x="31774" y="57725"/>
                    <a:pt x="32217" y="57615"/>
                    <a:pt x="32716" y="57448"/>
                  </a:cubicBezTo>
                  <a:cubicBezTo>
                    <a:pt x="33714" y="57559"/>
                    <a:pt x="34713" y="57670"/>
                    <a:pt x="35766" y="57836"/>
                  </a:cubicBezTo>
                  <a:cubicBezTo>
                    <a:pt x="34103" y="58224"/>
                    <a:pt x="32550" y="58668"/>
                    <a:pt x="31108" y="59112"/>
                  </a:cubicBezTo>
                  <a:cubicBezTo>
                    <a:pt x="30055" y="59500"/>
                    <a:pt x="29112" y="59833"/>
                    <a:pt x="28280" y="60165"/>
                  </a:cubicBezTo>
                  <a:cubicBezTo>
                    <a:pt x="27338" y="60498"/>
                    <a:pt x="26617" y="60886"/>
                    <a:pt x="25896" y="61219"/>
                  </a:cubicBezTo>
                  <a:cubicBezTo>
                    <a:pt x="25230" y="61552"/>
                    <a:pt x="24565" y="61829"/>
                    <a:pt x="24010" y="62106"/>
                  </a:cubicBezTo>
                  <a:cubicBezTo>
                    <a:pt x="23733" y="62272"/>
                    <a:pt x="23456" y="62383"/>
                    <a:pt x="23290" y="62550"/>
                  </a:cubicBezTo>
                  <a:cubicBezTo>
                    <a:pt x="23068" y="62661"/>
                    <a:pt x="22846" y="62716"/>
                    <a:pt x="22624" y="62882"/>
                  </a:cubicBezTo>
                  <a:cubicBezTo>
                    <a:pt x="21959" y="63271"/>
                    <a:pt x="21515" y="63492"/>
                    <a:pt x="21515" y="63492"/>
                  </a:cubicBezTo>
                  <a:lnTo>
                    <a:pt x="21626" y="63659"/>
                  </a:lnTo>
                  <a:cubicBezTo>
                    <a:pt x="21626" y="63659"/>
                    <a:pt x="22014" y="63437"/>
                    <a:pt x="22791" y="63160"/>
                  </a:cubicBezTo>
                  <a:cubicBezTo>
                    <a:pt x="23567" y="62827"/>
                    <a:pt x="24676" y="62383"/>
                    <a:pt x="26118" y="61773"/>
                  </a:cubicBezTo>
                  <a:cubicBezTo>
                    <a:pt x="26894" y="61496"/>
                    <a:pt x="27615" y="61219"/>
                    <a:pt x="28557" y="60942"/>
                  </a:cubicBezTo>
                  <a:cubicBezTo>
                    <a:pt x="29445" y="60664"/>
                    <a:pt x="30387" y="60332"/>
                    <a:pt x="31441" y="60054"/>
                  </a:cubicBezTo>
                  <a:cubicBezTo>
                    <a:pt x="33548" y="59389"/>
                    <a:pt x="35877" y="58945"/>
                    <a:pt x="38428" y="58446"/>
                  </a:cubicBezTo>
                  <a:cubicBezTo>
                    <a:pt x="38650" y="58391"/>
                    <a:pt x="38871" y="58391"/>
                    <a:pt x="39093" y="58280"/>
                  </a:cubicBezTo>
                  <a:lnTo>
                    <a:pt x="42198" y="58724"/>
                  </a:lnTo>
                  <a:lnTo>
                    <a:pt x="42198" y="58779"/>
                  </a:lnTo>
                  <a:cubicBezTo>
                    <a:pt x="41089" y="58945"/>
                    <a:pt x="39980" y="59112"/>
                    <a:pt x="38927" y="59333"/>
                  </a:cubicBezTo>
                  <a:cubicBezTo>
                    <a:pt x="36376" y="59888"/>
                    <a:pt x="33992" y="60498"/>
                    <a:pt x="31995" y="61219"/>
                  </a:cubicBezTo>
                  <a:cubicBezTo>
                    <a:pt x="30942" y="61552"/>
                    <a:pt x="30055" y="61884"/>
                    <a:pt x="29167" y="62272"/>
                  </a:cubicBezTo>
                  <a:cubicBezTo>
                    <a:pt x="28336" y="62605"/>
                    <a:pt x="27504" y="62938"/>
                    <a:pt x="26783" y="63271"/>
                  </a:cubicBezTo>
                  <a:cubicBezTo>
                    <a:pt x="26118" y="63659"/>
                    <a:pt x="25508" y="63936"/>
                    <a:pt x="24953" y="64213"/>
                  </a:cubicBezTo>
                  <a:cubicBezTo>
                    <a:pt x="24399" y="64490"/>
                    <a:pt x="23955" y="64768"/>
                    <a:pt x="23622" y="64879"/>
                  </a:cubicBezTo>
                  <a:cubicBezTo>
                    <a:pt x="22901" y="65322"/>
                    <a:pt x="22513" y="65489"/>
                    <a:pt x="22513" y="65489"/>
                  </a:cubicBezTo>
                  <a:lnTo>
                    <a:pt x="22569" y="65655"/>
                  </a:lnTo>
                  <a:cubicBezTo>
                    <a:pt x="22569" y="65655"/>
                    <a:pt x="23012" y="65433"/>
                    <a:pt x="23733" y="65156"/>
                  </a:cubicBezTo>
                  <a:cubicBezTo>
                    <a:pt x="24121" y="65045"/>
                    <a:pt x="24565" y="64768"/>
                    <a:pt x="25119" y="64546"/>
                  </a:cubicBezTo>
                  <a:cubicBezTo>
                    <a:pt x="25674" y="64324"/>
                    <a:pt x="26339" y="64047"/>
                    <a:pt x="27005" y="63770"/>
                  </a:cubicBezTo>
                  <a:cubicBezTo>
                    <a:pt x="27726" y="63492"/>
                    <a:pt x="28557" y="63215"/>
                    <a:pt x="29389" y="62938"/>
                  </a:cubicBezTo>
                  <a:cubicBezTo>
                    <a:pt x="29777" y="62827"/>
                    <a:pt x="30276" y="62661"/>
                    <a:pt x="30776" y="62550"/>
                  </a:cubicBezTo>
                  <a:lnTo>
                    <a:pt x="32217" y="62106"/>
                  </a:lnTo>
                  <a:cubicBezTo>
                    <a:pt x="34213" y="61496"/>
                    <a:pt x="36598" y="60997"/>
                    <a:pt x="39093" y="60498"/>
                  </a:cubicBezTo>
                  <a:cubicBezTo>
                    <a:pt x="39980" y="60387"/>
                    <a:pt x="40923" y="60165"/>
                    <a:pt x="41921" y="60054"/>
                  </a:cubicBezTo>
                  <a:lnTo>
                    <a:pt x="41921" y="60997"/>
                  </a:lnTo>
                  <a:cubicBezTo>
                    <a:pt x="41034" y="61163"/>
                    <a:pt x="40202" y="61274"/>
                    <a:pt x="39370" y="61496"/>
                  </a:cubicBezTo>
                  <a:cubicBezTo>
                    <a:pt x="36764" y="62051"/>
                    <a:pt x="34491" y="62661"/>
                    <a:pt x="32495" y="63381"/>
                  </a:cubicBezTo>
                  <a:cubicBezTo>
                    <a:pt x="31441" y="63714"/>
                    <a:pt x="30554" y="64047"/>
                    <a:pt x="29722" y="64380"/>
                  </a:cubicBezTo>
                  <a:cubicBezTo>
                    <a:pt x="28890" y="64768"/>
                    <a:pt x="28114" y="65100"/>
                    <a:pt x="27448" y="65378"/>
                  </a:cubicBezTo>
                  <a:cubicBezTo>
                    <a:pt x="26728" y="65710"/>
                    <a:pt x="26118" y="65988"/>
                    <a:pt x="25619" y="66265"/>
                  </a:cubicBezTo>
                  <a:cubicBezTo>
                    <a:pt x="25064" y="66542"/>
                    <a:pt x="24676" y="66819"/>
                    <a:pt x="24288" y="66986"/>
                  </a:cubicBezTo>
                  <a:lnTo>
                    <a:pt x="23290" y="67596"/>
                  </a:lnTo>
                  <a:lnTo>
                    <a:pt x="23345" y="67707"/>
                  </a:lnTo>
                  <a:cubicBezTo>
                    <a:pt x="23345" y="67707"/>
                    <a:pt x="23733" y="67540"/>
                    <a:pt x="24454" y="67263"/>
                  </a:cubicBezTo>
                  <a:cubicBezTo>
                    <a:pt x="24787" y="67097"/>
                    <a:pt x="25286" y="66819"/>
                    <a:pt x="25840" y="66598"/>
                  </a:cubicBezTo>
                  <a:cubicBezTo>
                    <a:pt x="26395" y="66431"/>
                    <a:pt x="27005" y="66154"/>
                    <a:pt x="27726" y="65877"/>
                  </a:cubicBezTo>
                  <a:cubicBezTo>
                    <a:pt x="28391" y="65599"/>
                    <a:pt x="29167" y="65322"/>
                    <a:pt x="30055" y="65045"/>
                  </a:cubicBezTo>
                  <a:cubicBezTo>
                    <a:pt x="30498" y="64879"/>
                    <a:pt x="30942" y="64768"/>
                    <a:pt x="31385" y="64601"/>
                  </a:cubicBezTo>
                  <a:lnTo>
                    <a:pt x="32827" y="64213"/>
                  </a:lnTo>
                  <a:cubicBezTo>
                    <a:pt x="34823" y="63548"/>
                    <a:pt x="37152" y="63104"/>
                    <a:pt x="39648" y="62605"/>
                  </a:cubicBezTo>
                  <a:cubicBezTo>
                    <a:pt x="40479" y="62439"/>
                    <a:pt x="41200" y="62328"/>
                    <a:pt x="42143" y="62162"/>
                  </a:cubicBezTo>
                  <a:cubicBezTo>
                    <a:pt x="42198" y="62550"/>
                    <a:pt x="42198" y="62938"/>
                    <a:pt x="42254" y="63271"/>
                  </a:cubicBezTo>
                  <a:cubicBezTo>
                    <a:pt x="41699" y="63381"/>
                    <a:pt x="41145" y="63492"/>
                    <a:pt x="40590" y="63659"/>
                  </a:cubicBezTo>
                  <a:cubicBezTo>
                    <a:pt x="38095" y="64213"/>
                    <a:pt x="35877" y="64823"/>
                    <a:pt x="33936" y="65489"/>
                  </a:cubicBezTo>
                  <a:cubicBezTo>
                    <a:pt x="32994" y="65877"/>
                    <a:pt x="32051" y="66209"/>
                    <a:pt x="31219" y="66542"/>
                  </a:cubicBezTo>
                  <a:cubicBezTo>
                    <a:pt x="30387" y="66875"/>
                    <a:pt x="29722" y="67263"/>
                    <a:pt x="29001" y="67540"/>
                  </a:cubicBezTo>
                  <a:cubicBezTo>
                    <a:pt x="28391" y="67873"/>
                    <a:pt x="27781" y="68150"/>
                    <a:pt x="27282" y="68427"/>
                  </a:cubicBezTo>
                  <a:cubicBezTo>
                    <a:pt x="26783" y="68705"/>
                    <a:pt x="26395" y="68982"/>
                    <a:pt x="26062" y="69093"/>
                  </a:cubicBezTo>
                  <a:lnTo>
                    <a:pt x="25009" y="69758"/>
                  </a:lnTo>
                  <a:lnTo>
                    <a:pt x="25064" y="69869"/>
                  </a:lnTo>
                  <a:cubicBezTo>
                    <a:pt x="25064" y="69869"/>
                    <a:pt x="25397" y="69647"/>
                    <a:pt x="26173" y="69370"/>
                  </a:cubicBezTo>
                  <a:cubicBezTo>
                    <a:pt x="26506" y="69259"/>
                    <a:pt x="26949" y="68982"/>
                    <a:pt x="27504" y="68760"/>
                  </a:cubicBezTo>
                  <a:cubicBezTo>
                    <a:pt x="28003" y="68538"/>
                    <a:pt x="28613" y="68261"/>
                    <a:pt x="29278" y="67984"/>
                  </a:cubicBezTo>
                  <a:cubicBezTo>
                    <a:pt x="29999" y="67707"/>
                    <a:pt x="30776" y="67429"/>
                    <a:pt x="31496" y="67152"/>
                  </a:cubicBezTo>
                  <a:cubicBezTo>
                    <a:pt x="31940" y="67041"/>
                    <a:pt x="32328" y="66875"/>
                    <a:pt x="32827" y="66764"/>
                  </a:cubicBezTo>
                  <a:cubicBezTo>
                    <a:pt x="33271" y="66598"/>
                    <a:pt x="33714" y="66487"/>
                    <a:pt x="34213" y="66320"/>
                  </a:cubicBezTo>
                  <a:cubicBezTo>
                    <a:pt x="36154" y="65710"/>
                    <a:pt x="38372" y="65211"/>
                    <a:pt x="40812" y="64768"/>
                  </a:cubicBezTo>
                  <a:cubicBezTo>
                    <a:pt x="41367" y="64657"/>
                    <a:pt x="41866" y="64546"/>
                    <a:pt x="42420" y="64490"/>
                  </a:cubicBezTo>
                  <a:cubicBezTo>
                    <a:pt x="42476" y="64823"/>
                    <a:pt x="42531" y="65211"/>
                    <a:pt x="42587" y="65489"/>
                  </a:cubicBezTo>
                  <a:cubicBezTo>
                    <a:pt x="42198" y="65599"/>
                    <a:pt x="41866" y="65655"/>
                    <a:pt x="41422" y="65766"/>
                  </a:cubicBezTo>
                  <a:cubicBezTo>
                    <a:pt x="38982" y="66320"/>
                    <a:pt x="36875" y="66986"/>
                    <a:pt x="34990" y="67651"/>
                  </a:cubicBezTo>
                  <a:cubicBezTo>
                    <a:pt x="33992" y="67984"/>
                    <a:pt x="33160" y="68372"/>
                    <a:pt x="32328" y="68705"/>
                  </a:cubicBezTo>
                  <a:cubicBezTo>
                    <a:pt x="31607" y="69037"/>
                    <a:pt x="30831" y="69370"/>
                    <a:pt x="30221" y="69647"/>
                  </a:cubicBezTo>
                  <a:cubicBezTo>
                    <a:pt x="29556" y="70036"/>
                    <a:pt x="29001" y="70313"/>
                    <a:pt x="28557" y="70590"/>
                  </a:cubicBezTo>
                  <a:cubicBezTo>
                    <a:pt x="28058" y="70867"/>
                    <a:pt x="27615" y="71145"/>
                    <a:pt x="27282" y="71256"/>
                  </a:cubicBezTo>
                  <a:cubicBezTo>
                    <a:pt x="26672" y="71699"/>
                    <a:pt x="26339" y="71865"/>
                    <a:pt x="26339" y="71865"/>
                  </a:cubicBezTo>
                  <a:lnTo>
                    <a:pt x="26395" y="72032"/>
                  </a:lnTo>
                  <a:cubicBezTo>
                    <a:pt x="26395" y="72032"/>
                    <a:pt x="26728" y="71810"/>
                    <a:pt x="27448" y="71533"/>
                  </a:cubicBezTo>
                  <a:cubicBezTo>
                    <a:pt x="27781" y="71422"/>
                    <a:pt x="28169" y="71145"/>
                    <a:pt x="28668" y="70923"/>
                  </a:cubicBezTo>
                  <a:cubicBezTo>
                    <a:pt x="29167" y="70701"/>
                    <a:pt x="29777" y="70424"/>
                    <a:pt x="30387" y="70146"/>
                  </a:cubicBezTo>
                  <a:cubicBezTo>
                    <a:pt x="31108" y="69869"/>
                    <a:pt x="31774" y="69592"/>
                    <a:pt x="32605" y="69315"/>
                  </a:cubicBezTo>
                  <a:lnTo>
                    <a:pt x="33881" y="68927"/>
                  </a:lnTo>
                  <a:cubicBezTo>
                    <a:pt x="34103" y="68816"/>
                    <a:pt x="34269" y="68760"/>
                    <a:pt x="34546" y="68705"/>
                  </a:cubicBezTo>
                  <a:cubicBezTo>
                    <a:pt x="34768" y="68649"/>
                    <a:pt x="35045" y="68538"/>
                    <a:pt x="35267" y="68483"/>
                  </a:cubicBezTo>
                  <a:cubicBezTo>
                    <a:pt x="37152" y="67873"/>
                    <a:pt x="39260" y="67374"/>
                    <a:pt x="41644" y="66875"/>
                  </a:cubicBezTo>
                  <a:cubicBezTo>
                    <a:pt x="42032" y="66819"/>
                    <a:pt x="42420" y="66764"/>
                    <a:pt x="42808" y="66709"/>
                  </a:cubicBezTo>
                  <a:cubicBezTo>
                    <a:pt x="42808" y="66819"/>
                    <a:pt x="42864" y="66875"/>
                    <a:pt x="42864" y="66986"/>
                  </a:cubicBezTo>
                  <a:lnTo>
                    <a:pt x="43086" y="67818"/>
                  </a:lnTo>
                  <a:cubicBezTo>
                    <a:pt x="42864" y="67873"/>
                    <a:pt x="42753" y="67873"/>
                    <a:pt x="42531" y="67928"/>
                  </a:cubicBezTo>
                  <a:cubicBezTo>
                    <a:pt x="40258" y="68483"/>
                    <a:pt x="38095" y="69093"/>
                    <a:pt x="36321" y="69814"/>
                  </a:cubicBezTo>
                  <a:cubicBezTo>
                    <a:pt x="36099" y="69869"/>
                    <a:pt x="35877" y="69925"/>
                    <a:pt x="35600" y="70091"/>
                  </a:cubicBezTo>
                  <a:cubicBezTo>
                    <a:pt x="35378" y="70146"/>
                    <a:pt x="35212" y="70313"/>
                    <a:pt x="34990" y="70368"/>
                  </a:cubicBezTo>
                  <a:cubicBezTo>
                    <a:pt x="34546" y="70590"/>
                    <a:pt x="34158" y="70701"/>
                    <a:pt x="33825" y="70867"/>
                  </a:cubicBezTo>
                  <a:cubicBezTo>
                    <a:pt x="33049" y="71200"/>
                    <a:pt x="32328" y="71533"/>
                    <a:pt x="31718" y="71810"/>
                  </a:cubicBezTo>
                  <a:cubicBezTo>
                    <a:pt x="31108" y="72143"/>
                    <a:pt x="30554" y="72420"/>
                    <a:pt x="30110" y="72697"/>
                  </a:cubicBezTo>
                  <a:cubicBezTo>
                    <a:pt x="29666" y="72974"/>
                    <a:pt x="29278" y="73196"/>
                    <a:pt x="28946" y="73418"/>
                  </a:cubicBezTo>
                  <a:cubicBezTo>
                    <a:pt x="28336" y="73806"/>
                    <a:pt x="28003" y="74028"/>
                    <a:pt x="28003" y="74028"/>
                  </a:cubicBezTo>
                  <a:lnTo>
                    <a:pt x="28058" y="74194"/>
                  </a:lnTo>
                  <a:cubicBezTo>
                    <a:pt x="28058" y="74194"/>
                    <a:pt x="28391" y="74028"/>
                    <a:pt x="29112" y="73695"/>
                  </a:cubicBezTo>
                  <a:cubicBezTo>
                    <a:pt x="29445" y="73529"/>
                    <a:pt x="29833" y="73363"/>
                    <a:pt x="30332" y="73085"/>
                  </a:cubicBezTo>
                  <a:cubicBezTo>
                    <a:pt x="30831" y="72864"/>
                    <a:pt x="31385" y="72586"/>
                    <a:pt x="31995" y="72309"/>
                  </a:cubicBezTo>
                  <a:cubicBezTo>
                    <a:pt x="32605" y="72032"/>
                    <a:pt x="33326" y="71755"/>
                    <a:pt x="34103" y="71477"/>
                  </a:cubicBezTo>
                  <a:cubicBezTo>
                    <a:pt x="34491" y="71311"/>
                    <a:pt x="34823" y="71200"/>
                    <a:pt x="35267" y="71034"/>
                  </a:cubicBezTo>
                  <a:lnTo>
                    <a:pt x="35877" y="70867"/>
                  </a:lnTo>
                  <a:cubicBezTo>
                    <a:pt x="36099" y="70756"/>
                    <a:pt x="36321" y="70701"/>
                    <a:pt x="36598" y="70646"/>
                  </a:cubicBezTo>
                  <a:cubicBezTo>
                    <a:pt x="38372" y="70036"/>
                    <a:pt x="40479" y="69537"/>
                    <a:pt x="42753" y="69037"/>
                  </a:cubicBezTo>
                  <a:cubicBezTo>
                    <a:pt x="42864" y="68982"/>
                    <a:pt x="43086" y="68982"/>
                    <a:pt x="43307" y="68927"/>
                  </a:cubicBezTo>
                  <a:cubicBezTo>
                    <a:pt x="43363" y="69315"/>
                    <a:pt x="43418" y="69758"/>
                    <a:pt x="43529" y="70202"/>
                  </a:cubicBezTo>
                  <a:cubicBezTo>
                    <a:pt x="43252" y="70313"/>
                    <a:pt x="42864" y="70368"/>
                    <a:pt x="42587" y="70479"/>
                  </a:cubicBezTo>
                  <a:cubicBezTo>
                    <a:pt x="42032" y="70646"/>
                    <a:pt x="41588" y="70756"/>
                    <a:pt x="41089" y="70978"/>
                  </a:cubicBezTo>
                  <a:cubicBezTo>
                    <a:pt x="40590" y="71145"/>
                    <a:pt x="40091" y="71311"/>
                    <a:pt x="39648" y="71477"/>
                  </a:cubicBezTo>
                  <a:cubicBezTo>
                    <a:pt x="39149" y="71699"/>
                    <a:pt x="38705" y="71810"/>
                    <a:pt x="38317" y="71976"/>
                  </a:cubicBezTo>
                  <a:cubicBezTo>
                    <a:pt x="37485" y="72309"/>
                    <a:pt x="36653" y="72642"/>
                    <a:pt x="35932" y="72974"/>
                  </a:cubicBezTo>
                  <a:lnTo>
                    <a:pt x="33992" y="73973"/>
                  </a:lnTo>
                  <a:cubicBezTo>
                    <a:pt x="33437" y="74305"/>
                    <a:pt x="32883" y="74583"/>
                    <a:pt x="32495" y="74860"/>
                  </a:cubicBezTo>
                  <a:cubicBezTo>
                    <a:pt x="32051" y="75137"/>
                    <a:pt x="31718" y="75359"/>
                    <a:pt x="31385" y="75581"/>
                  </a:cubicBezTo>
                  <a:cubicBezTo>
                    <a:pt x="30831" y="75969"/>
                    <a:pt x="30498" y="76191"/>
                    <a:pt x="30498" y="76191"/>
                  </a:cubicBezTo>
                  <a:lnTo>
                    <a:pt x="30554" y="76302"/>
                  </a:lnTo>
                  <a:cubicBezTo>
                    <a:pt x="30554" y="76302"/>
                    <a:pt x="30886" y="76191"/>
                    <a:pt x="31496" y="75858"/>
                  </a:cubicBezTo>
                  <a:cubicBezTo>
                    <a:pt x="31885" y="75692"/>
                    <a:pt x="32217" y="75470"/>
                    <a:pt x="32716" y="75303"/>
                  </a:cubicBezTo>
                  <a:cubicBezTo>
                    <a:pt x="33160" y="75082"/>
                    <a:pt x="33659" y="74804"/>
                    <a:pt x="34269" y="74527"/>
                  </a:cubicBezTo>
                  <a:cubicBezTo>
                    <a:pt x="34934" y="74250"/>
                    <a:pt x="35544" y="73973"/>
                    <a:pt x="36321" y="73695"/>
                  </a:cubicBezTo>
                  <a:cubicBezTo>
                    <a:pt x="36653" y="73529"/>
                    <a:pt x="37041" y="73418"/>
                    <a:pt x="37485" y="73252"/>
                  </a:cubicBezTo>
                  <a:lnTo>
                    <a:pt x="38095" y="73085"/>
                  </a:lnTo>
                  <a:lnTo>
                    <a:pt x="38705" y="72864"/>
                  </a:lnTo>
                  <a:cubicBezTo>
                    <a:pt x="39149" y="72697"/>
                    <a:pt x="39648" y="72586"/>
                    <a:pt x="40036" y="72420"/>
                  </a:cubicBezTo>
                  <a:cubicBezTo>
                    <a:pt x="40535" y="72309"/>
                    <a:pt x="40923" y="72143"/>
                    <a:pt x="41478" y="72032"/>
                  </a:cubicBezTo>
                  <a:cubicBezTo>
                    <a:pt x="41977" y="71865"/>
                    <a:pt x="42476" y="71755"/>
                    <a:pt x="43030" y="71588"/>
                  </a:cubicBezTo>
                  <a:cubicBezTo>
                    <a:pt x="43307" y="71533"/>
                    <a:pt x="43529" y="71477"/>
                    <a:pt x="43807" y="71422"/>
                  </a:cubicBezTo>
                  <a:cubicBezTo>
                    <a:pt x="43862" y="71865"/>
                    <a:pt x="43917" y="72309"/>
                    <a:pt x="43973" y="72808"/>
                  </a:cubicBezTo>
                  <a:cubicBezTo>
                    <a:pt x="42587" y="73196"/>
                    <a:pt x="41367" y="73695"/>
                    <a:pt x="40258" y="74194"/>
                  </a:cubicBezTo>
                  <a:cubicBezTo>
                    <a:pt x="39426" y="74527"/>
                    <a:pt x="38705" y="74860"/>
                    <a:pt x="38040" y="75193"/>
                  </a:cubicBezTo>
                  <a:cubicBezTo>
                    <a:pt x="37319" y="75581"/>
                    <a:pt x="36709" y="75913"/>
                    <a:pt x="36210" y="76191"/>
                  </a:cubicBezTo>
                  <a:cubicBezTo>
                    <a:pt x="35655" y="76523"/>
                    <a:pt x="35212" y="76801"/>
                    <a:pt x="34768" y="77078"/>
                  </a:cubicBezTo>
                  <a:cubicBezTo>
                    <a:pt x="34380" y="77355"/>
                    <a:pt x="33992" y="77577"/>
                    <a:pt x="33714" y="77799"/>
                  </a:cubicBezTo>
                  <a:lnTo>
                    <a:pt x="32883" y="78409"/>
                  </a:lnTo>
                  <a:lnTo>
                    <a:pt x="32994" y="78520"/>
                  </a:lnTo>
                  <a:cubicBezTo>
                    <a:pt x="32994" y="78520"/>
                    <a:pt x="33326" y="78409"/>
                    <a:pt x="33881" y="78076"/>
                  </a:cubicBezTo>
                  <a:cubicBezTo>
                    <a:pt x="34158" y="77910"/>
                    <a:pt x="34491" y="77688"/>
                    <a:pt x="34990" y="77521"/>
                  </a:cubicBezTo>
                  <a:cubicBezTo>
                    <a:pt x="35378" y="77300"/>
                    <a:pt x="35877" y="77022"/>
                    <a:pt x="36432" y="76745"/>
                  </a:cubicBezTo>
                  <a:cubicBezTo>
                    <a:pt x="36986" y="76468"/>
                    <a:pt x="37596" y="76191"/>
                    <a:pt x="38317" y="75913"/>
                  </a:cubicBezTo>
                  <a:cubicBezTo>
                    <a:pt x="38650" y="75747"/>
                    <a:pt x="38982" y="75636"/>
                    <a:pt x="39426" y="75470"/>
                  </a:cubicBezTo>
                  <a:cubicBezTo>
                    <a:pt x="39759" y="75359"/>
                    <a:pt x="40202" y="75193"/>
                    <a:pt x="40590" y="75082"/>
                  </a:cubicBezTo>
                  <a:lnTo>
                    <a:pt x="41866" y="74638"/>
                  </a:lnTo>
                  <a:cubicBezTo>
                    <a:pt x="42254" y="74527"/>
                    <a:pt x="42753" y="74361"/>
                    <a:pt x="43141" y="74250"/>
                  </a:cubicBezTo>
                  <a:cubicBezTo>
                    <a:pt x="43529" y="74084"/>
                    <a:pt x="43862" y="74028"/>
                    <a:pt x="44195" y="73973"/>
                  </a:cubicBezTo>
                  <a:cubicBezTo>
                    <a:pt x="44250" y="74361"/>
                    <a:pt x="44361" y="74749"/>
                    <a:pt x="44472" y="75137"/>
                  </a:cubicBezTo>
                  <a:cubicBezTo>
                    <a:pt x="44472" y="75193"/>
                    <a:pt x="44472" y="75303"/>
                    <a:pt x="44527" y="75359"/>
                  </a:cubicBezTo>
                  <a:cubicBezTo>
                    <a:pt x="43529" y="75692"/>
                    <a:pt x="42531" y="76024"/>
                    <a:pt x="41699" y="76468"/>
                  </a:cubicBezTo>
                  <a:cubicBezTo>
                    <a:pt x="40923" y="76801"/>
                    <a:pt x="40258" y="77133"/>
                    <a:pt x="39537" y="77521"/>
                  </a:cubicBezTo>
                  <a:cubicBezTo>
                    <a:pt x="38927" y="77854"/>
                    <a:pt x="38317" y="78187"/>
                    <a:pt x="37818" y="78464"/>
                  </a:cubicBezTo>
                  <a:cubicBezTo>
                    <a:pt x="37319" y="78797"/>
                    <a:pt x="36875" y="79074"/>
                    <a:pt x="36432" y="79351"/>
                  </a:cubicBezTo>
                  <a:cubicBezTo>
                    <a:pt x="36043" y="79629"/>
                    <a:pt x="35766" y="79850"/>
                    <a:pt x="35489" y="80072"/>
                  </a:cubicBezTo>
                  <a:cubicBezTo>
                    <a:pt x="34990" y="80460"/>
                    <a:pt x="34713" y="80682"/>
                    <a:pt x="34713" y="80682"/>
                  </a:cubicBezTo>
                  <a:lnTo>
                    <a:pt x="34768" y="80849"/>
                  </a:lnTo>
                  <a:cubicBezTo>
                    <a:pt x="34768" y="80849"/>
                    <a:pt x="35045" y="80682"/>
                    <a:pt x="35600" y="80349"/>
                  </a:cubicBezTo>
                  <a:cubicBezTo>
                    <a:pt x="35877" y="80183"/>
                    <a:pt x="36210" y="80017"/>
                    <a:pt x="36653" y="79795"/>
                  </a:cubicBezTo>
                  <a:cubicBezTo>
                    <a:pt x="37041" y="79573"/>
                    <a:pt x="37541" y="79296"/>
                    <a:pt x="38040" y="79074"/>
                  </a:cubicBezTo>
                  <a:cubicBezTo>
                    <a:pt x="38594" y="78797"/>
                    <a:pt x="39149" y="78520"/>
                    <a:pt x="39814" y="78242"/>
                  </a:cubicBezTo>
                  <a:lnTo>
                    <a:pt x="40868" y="77854"/>
                  </a:lnTo>
                  <a:cubicBezTo>
                    <a:pt x="41200" y="77688"/>
                    <a:pt x="41588" y="77577"/>
                    <a:pt x="41977" y="77411"/>
                  </a:cubicBezTo>
                  <a:cubicBezTo>
                    <a:pt x="42420" y="77300"/>
                    <a:pt x="42753" y="77133"/>
                    <a:pt x="43141" y="77022"/>
                  </a:cubicBezTo>
                  <a:cubicBezTo>
                    <a:pt x="43585" y="76856"/>
                    <a:pt x="43973" y="76745"/>
                    <a:pt x="44472" y="76579"/>
                  </a:cubicBezTo>
                  <a:cubicBezTo>
                    <a:pt x="44638" y="76523"/>
                    <a:pt x="44694" y="76523"/>
                    <a:pt x="44805" y="76468"/>
                  </a:cubicBezTo>
                  <a:cubicBezTo>
                    <a:pt x="45026" y="77022"/>
                    <a:pt x="45304" y="77521"/>
                    <a:pt x="45636" y="77854"/>
                  </a:cubicBezTo>
                  <a:cubicBezTo>
                    <a:pt x="44971" y="78131"/>
                    <a:pt x="44250" y="78409"/>
                    <a:pt x="43640" y="78686"/>
                  </a:cubicBezTo>
                  <a:cubicBezTo>
                    <a:pt x="42975" y="79019"/>
                    <a:pt x="42254" y="79351"/>
                    <a:pt x="41644" y="79740"/>
                  </a:cubicBezTo>
                  <a:cubicBezTo>
                    <a:pt x="41034" y="80072"/>
                    <a:pt x="40535" y="80405"/>
                    <a:pt x="40036" y="80682"/>
                  </a:cubicBezTo>
                  <a:cubicBezTo>
                    <a:pt x="39537" y="81015"/>
                    <a:pt x="39149" y="81292"/>
                    <a:pt x="38816" y="81514"/>
                  </a:cubicBezTo>
                  <a:cubicBezTo>
                    <a:pt x="38428" y="81791"/>
                    <a:pt x="38151" y="82013"/>
                    <a:pt x="37873" y="82235"/>
                  </a:cubicBezTo>
                  <a:cubicBezTo>
                    <a:pt x="37430" y="82568"/>
                    <a:pt x="37152" y="82789"/>
                    <a:pt x="37152" y="82789"/>
                  </a:cubicBezTo>
                  <a:lnTo>
                    <a:pt x="37208" y="82900"/>
                  </a:lnTo>
                  <a:cubicBezTo>
                    <a:pt x="37208" y="82900"/>
                    <a:pt x="37485" y="82789"/>
                    <a:pt x="38040" y="82401"/>
                  </a:cubicBezTo>
                  <a:cubicBezTo>
                    <a:pt x="38317" y="82290"/>
                    <a:pt x="38594" y="82068"/>
                    <a:pt x="38982" y="81847"/>
                  </a:cubicBezTo>
                  <a:cubicBezTo>
                    <a:pt x="39426" y="81680"/>
                    <a:pt x="39814" y="81459"/>
                    <a:pt x="40313" y="81181"/>
                  </a:cubicBezTo>
                  <a:cubicBezTo>
                    <a:pt x="40812" y="80904"/>
                    <a:pt x="41367" y="80627"/>
                    <a:pt x="41977" y="80349"/>
                  </a:cubicBezTo>
                  <a:cubicBezTo>
                    <a:pt x="42254" y="80183"/>
                    <a:pt x="42587" y="80072"/>
                    <a:pt x="42975" y="79906"/>
                  </a:cubicBezTo>
                  <a:lnTo>
                    <a:pt x="43973" y="79518"/>
                  </a:lnTo>
                  <a:cubicBezTo>
                    <a:pt x="44805" y="79185"/>
                    <a:pt x="45636" y="78908"/>
                    <a:pt x="46635" y="78520"/>
                  </a:cubicBezTo>
                  <a:cubicBezTo>
                    <a:pt x="46912" y="78686"/>
                    <a:pt x="47245" y="78741"/>
                    <a:pt x="47688" y="78741"/>
                  </a:cubicBezTo>
                  <a:cubicBezTo>
                    <a:pt x="47799" y="78741"/>
                    <a:pt x="47854" y="78686"/>
                    <a:pt x="47854" y="78520"/>
                  </a:cubicBezTo>
                  <a:cubicBezTo>
                    <a:pt x="47965" y="78631"/>
                    <a:pt x="48021" y="78741"/>
                    <a:pt x="48076" y="78797"/>
                  </a:cubicBezTo>
                  <a:lnTo>
                    <a:pt x="48298" y="79462"/>
                  </a:lnTo>
                  <a:cubicBezTo>
                    <a:pt x="47189" y="79850"/>
                    <a:pt x="46135" y="80294"/>
                    <a:pt x="45248" y="80738"/>
                  </a:cubicBezTo>
                  <a:cubicBezTo>
                    <a:pt x="44527" y="81126"/>
                    <a:pt x="43917" y="81459"/>
                    <a:pt x="43363" y="81791"/>
                  </a:cubicBezTo>
                  <a:cubicBezTo>
                    <a:pt x="42808" y="82124"/>
                    <a:pt x="42254" y="82512"/>
                    <a:pt x="41866" y="82789"/>
                  </a:cubicBezTo>
                  <a:cubicBezTo>
                    <a:pt x="41422" y="83122"/>
                    <a:pt x="41034" y="83399"/>
                    <a:pt x="40646" y="83621"/>
                  </a:cubicBezTo>
                  <a:cubicBezTo>
                    <a:pt x="40313" y="83898"/>
                    <a:pt x="40036" y="84065"/>
                    <a:pt x="39814" y="84287"/>
                  </a:cubicBezTo>
                  <a:cubicBezTo>
                    <a:pt x="39426" y="84619"/>
                    <a:pt x="39149" y="84841"/>
                    <a:pt x="39149" y="84841"/>
                  </a:cubicBezTo>
                  <a:lnTo>
                    <a:pt x="39204" y="85007"/>
                  </a:lnTo>
                  <a:cubicBezTo>
                    <a:pt x="39204" y="85007"/>
                    <a:pt x="39481" y="84841"/>
                    <a:pt x="39980" y="84508"/>
                  </a:cubicBezTo>
                  <a:cubicBezTo>
                    <a:pt x="40258" y="84342"/>
                    <a:pt x="40535" y="84176"/>
                    <a:pt x="40868" y="83954"/>
                  </a:cubicBezTo>
                  <a:cubicBezTo>
                    <a:pt x="41200" y="83732"/>
                    <a:pt x="41644" y="83510"/>
                    <a:pt x="42143" y="83233"/>
                  </a:cubicBezTo>
                  <a:cubicBezTo>
                    <a:pt x="42587" y="82956"/>
                    <a:pt x="43086" y="82789"/>
                    <a:pt x="43696" y="82401"/>
                  </a:cubicBezTo>
                  <a:cubicBezTo>
                    <a:pt x="43973" y="82290"/>
                    <a:pt x="44361" y="82124"/>
                    <a:pt x="44638" y="82013"/>
                  </a:cubicBezTo>
                  <a:cubicBezTo>
                    <a:pt x="44971" y="81847"/>
                    <a:pt x="45248" y="81736"/>
                    <a:pt x="45581" y="81569"/>
                  </a:cubicBezTo>
                  <a:cubicBezTo>
                    <a:pt x="46468" y="81237"/>
                    <a:pt x="47466" y="80849"/>
                    <a:pt x="48575" y="80460"/>
                  </a:cubicBezTo>
                  <a:cubicBezTo>
                    <a:pt x="48631" y="80959"/>
                    <a:pt x="48797" y="81403"/>
                    <a:pt x="48853" y="81847"/>
                  </a:cubicBezTo>
                  <a:cubicBezTo>
                    <a:pt x="48076" y="82235"/>
                    <a:pt x="47300" y="82568"/>
                    <a:pt x="46690" y="82900"/>
                  </a:cubicBezTo>
                  <a:cubicBezTo>
                    <a:pt x="46080" y="83233"/>
                    <a:pt x="45470" y="83621"/>
                    <a:pt x="44916" y="83954"/>
                  </a:cubicBezTo>
                  <a:cubicBezTo>
                    <a:pt x="44361" y="84287"/>
                    <a:pt x="43862" y="84564"/>
                    <a:pt x="43418" y="84896"/>
                  </a:cubicBezTo>
                  <a:cubicBezTo>
                    <a:pt x="43030" y="85285"/>
                    <a:pt x="42698" y="85562"/>
                    <a:pt x="42309" y="85728"/>
                  </a:cubicBezTo>
                  <a:cubicBezTo>
                    <a:pt x="41977" y="86006"/>
                    <a:pt x="41755" y="86227"/>
                    <a:pt x="41588" y="86449"/>
                  </a:cubicBezTo>
                  <a:cubicBezTo>
                    <a:pt x="41145" y="86782"/>
                    <a:pt x="40923" y="87004"/>
                    <a:pt x="40923" y="87004"/>
                  </a:cubicBezTo>
                  <a:lnTo>
                    <a:pt x="41034" y="87115"/>
                  </a:lnTo>
                  <a:cubicBezTo>
                    <a:pt x="41034" y="87115"/>
                    <a:pt x="41311" y="87004"/>
                    <a:pt x="41699" y="86671"/>
                  </a:cubicBezTo>
                  <a:cubicBezTo>
                    <a:pt x="41921" y="86505"/>
                    <a:pt x="42198" y="86283"/>
                    <a:pt x="42531" y="86116"/>
                  </a:cubicBezTo>
                  <a:cubicBezTo>
                    <a:pt x="42864" y="85895"/>
                    <a:pt x="43307" y="85673"/>
                    <a:pt x="43696" y="85396"/>
                  </a:cubicBezTo>
                  <a:cubicBezTo>
                    <a:pt x="44139" y="85118"/>
                    <a:pt x="44694" y="84896"/>
                    <a:pt x="45193" y="84564"/>
                  </a:cubicBezTo>
                  <a:lnTo>
                    <a:pt x="46025" y="84176"/>
                  </a:lnTo>
                  <a:cubicBezTo>
                    <a:pt x="46302" y="84009"/>
                    <a:pt x="46635" y="83898"/>
                    <a:pt x="46912" y="83732"/>
                  </a:cubicBezTo>
                  <a:cubicBezTo>
                    <a:pt x="47522" y="83455"/>
                    <a:pt x="48132" y="83178"/>
                    <a:pt x="48853" y="82956"/>
                  </a:cubicBezTo>
                  <a:cubicBezTo>
                    <a:pt x="48908" y="83344"/>
                    <a:pt x="48908" y="83621"/>
                    <a:pt x="48908" y="83954"/>
                  </a:cubicBezTo>
                  <a:cubicBezTo>
                    <a:pt x="48021" y="84287"/>
                    <a:pt x="47245" y="84730"/>
                    <a:pt x="46468" y="85063"/>
                  </a:cubicBezTo>
                  <a:cubicBezTo>
                    <a:pt x="45858" y="85396"/>
                    <a:pt x="45248" y="85728"/>
                    <a:pt x="44694" y="86116"/>
                  </a:cubicBezTo>
                  <a:cubicBezTo>
                    <a:pt x="44139" y="86449"/>
                    <a:pt x="43640" y="86726"/>
                    <a:pt x="43252" y="87059"/>
                  </a:cubicBezTo>
                  <a:cubicBezTo>
                    <a:pt x="42808" y="87392"/>
                    <a:pt x="42476" y="87669"/>
                    <a:pt x="42143" y="87891"/>
                  </a:cubicBezTo>
                  <a:cubicBezTo>
                    <a:pt x="41755" y="88168"/>
                    <a:pt x="41588" y="88390"/>
                    <a:pt x="41367" y="88612"/>
                  </a:cubicBezTo>
                  <a:cubicBezTo>
                    <a:pt x="40923" y="88944"/>
                    <a:pt x="40757" y="89166"/>
                    <a:pt x="40757" y="89166"/>
                  </a:cubicBezTo>
                  <a:lnTo>
                    <a:pt x="40812" y="89277"/>
                  </a:lnTo>
                  <a:cubicBezTo>
                    <a:pt x="40812" y="89277"/>
                    <a:pt x="41089" y="89166"/>
                    <a:pt x="41478" y="88778"/>
                  </a:cubicBezTo>
                  <a:cubicBezTo>
                    <a:pt x="41699" y="88667"/>
                    <a:pt x="41977" y="88445"/>
                    <a:pt x="42309" y="88224"/>
                  </a:cubicBezTo>
                  <a:cubicBezTo>
                    <a:pt x="42698" y="88057"/>
                    <a:pt x="43086" y="87835"/>
                    <a:pt x="43529" y="87558"/>
                  </a:cubicBezTo>
                  <a:cubicBezTo>
                    <a:pt x="43917" y="87281"/>
                    <a:pt x="44472" y="87059"/>
                    <a:pt x="44971" y="86726"/>
                  </a:cubicBezTo>
                  <a:lnTo>
                    <a:pt x="45803" y="86283"/>
                  </a:lnTo>
                  <a:cubicBezTo>
                    <a:pt x="46080" y="86172"/>
                    <a:pt x="46413" y="86006"/>
                    <a:pt x="46690" y="85895"/>
                  </a:cubicBezTo>
                  <a:cubicBezTo>
                    <a:pt x="47300" y="85617"/>
                    <a:pt x="48076" y="85340"/>
                    <a:pt x="48853" y="85063"/>
                  </a:cubicBezTo>
                  <a:cubicBezTo>
                    <a:pt x="48853" y="85451"/>
                    <a:pt x="48908" y="85895"/>
                    <a:pt x="48908" y="86394"/>
                  </a:cubicBezTo>
                  <a:lnTo>
                    <a:pt x="48908" y="86671"/>
                  </a:lnTo>
                  <a:cubicBezTo>
                    <a:pt x="48520" y="86837"/>
                    <a:pt x="48132" y="87059"/>
                    <a:pt x="47744" y="87281"/>
                  </a:cubicBezTo>
                  <a:cubicBezTo>
                    <a:pt x="46579" y="87946"/>
                    <a:pt x="45526" y="88667"/>
                    <a:pt x="44749" y="89277"/>
                  </a:cubicBezTo>
                  <a:cubicBezTo>
                    <a:pt x="44361" y="89610"/>
                    <a:pt x="43973" y="89887"/>
                    <a:pt x="43696" y="90109"/>
                  </a:cubicBezTo>
                  <a:cubicBezTo>
                    <a:pt x="43418" y="90386"/>
                    <a:pt x="43141" y="90608"/>
                    <a:pt x="43030" y="90719"/>
                  </a:cubicBezTo>
                  <a:cubicBezTo>
                    <a:pt x="42587" y="91107"/>
                    <a:pt x="42420" y="91273"/>
                    <a:pt x="42420" y="91273"/>
                  </a:cubicBezTo>
                  <a:lnTo>
                    <a:pt x="42476" y="91384"/>
                  </a:lnTo>
                  <a:cubicBezTo>
                    <a:pt x="42476" y="91384"/>
                    <a:pt x="42698" y="91218"/>
                    <a:pt x="43141" y="90885"/>
                  </a:cubicBezTo>
                  <a:cubicBezTo>
                    <a:pt x="43363" y="90719"/>
                    <a:pt x="43640" y="90553"/>
                    <a:pt x="43973" y="90331"/>
                  </a:cubicBezTo>
                  <a:cubicBezTo>
                    <a:pt x="44361" y="90109"/>
                    <a:pt x="44694" y="89887"/>
                    <a:pt x="45082" y="89610"/>
                  </a:cubicBezTo>
                  <a:cubicBezTo>
                    <a:pt x="45526" y="89333"/>
                    <a:pt x="46025" y="89166"/>
                    <a:pt x="46468" y="88778"/>
                  </a:cubicBezTo>
                  <a:lnTo>
                    <a:pt x="47300" y="88390"/>
                  </a:lnTo>
                  <a:cubicBezTo>
                    <a:pt x="47577" y="88224"/>
                    <a:pt x="47854" y="88113"/>
                    <a:pt x="48243" y="87946"/>
                  </a:cubicBezTo>
                  <a:cubicBezTo>
                    <a:pt x="48520" y="87835"/>
                    <a:pt x="48797" y="87669"/>
                    <a:pt x="49074" y="87614"/>
                  </a:cubicBezTo>
                  <a:cubicBezTo>
                    <a:pt x="49130" y="88168"/>
                    <a:pt x="49185" y="88667"/>
                    <a:pt x="49241" y="89222"/>
                  </a:cubicBezTo>
                  <a:cubicBezTo>
                    <a:pt x="49185" y="89277"/>
                    <a:pt x="49130" y="89277"/>
                    <a:pt x="49074" y="89333"/>
                  </a:cubicBezTo>
                  <a:cubicBezTo>
                    <a:pt x="47965" y="90053"/>
                    <a:pt x="46967" y="90719"/>
                    <a:pt x="46191" y="91273"/>
                  </a:cubicBezTo>
                  <a:cubicBezTo>
                    <a:pt x="45858" y="91551"/>
                    <a:pt x="45526" y="91828"/>
                    <a:pt x="45248" y="92105"/>
                  </a:cubicBezTo>
                  <a:cubicBezTo>
                    <a:pt x="44971" y="92382"/>
                    <a:pt x="44749" y="92604"/>
                    <a:pt x="44527" y="92771"/>
                  </a:cubicBezTo>
                  <a:lnTo>
                    <a:pt x="43973" y="93325"/>
                  </a:lnTo>
                  <a:lnTo>
                    <a:pt x="44084" y="93381"/>
                  </a:lnTo>
                  <a:lnTo>
                    <a:pt x="44694" y="92937"/>
                  </a:lnTo>
                  <a:cubicBezTo>
                    <a:pt x="44916" y="92826"/>
                    <a:pt x="45193" y="92604"/>
                    <a:pt x="45470" y="92382"/>
                  </a:cubicBezTo>
                  <a:cubicBezTo>
                    <a:pt x="45747" y="92216"/>
                    <a:pt x="46080" y="91994"/>
                    <a:pt x="46468" y="91717"/>
                  </a:cubicBezTo>
                  <a:cubicBezTo>
                    <a:pt x="46912" y="91440"/>
                    <a:pt x="47300" y="91218"/>
                    <a:pt x="47799" y="90941"/>
                  </a:cubicBezTo>
                  <a:cubicBezTo>
                    <a:pt x="48021" y="90830"/>
                    <a:pt x="48298" y="90663"/>
                    <a:pt x="48575" y="90553"/>
                  </a:cubicBezTo>
                  <a:cubicBezTo>
                    <a:pt x="48853" y="90386"/>
                    <a:pt x="49074" y="90275"/>
                    <a:pt x="49352" y="90109"/>
                  </a:cubicBezTo>
                  <a:lnTo>
                    <a:pt x="49740" y="91994"/>
                  </a:lnTo>
                  <a:cubicBezTo>
                    <a:pt x="48963" y="92493"/>
                    <a:pt x="48354" y="93048"/>
                    <a:pt x="47854" y="93436"/>
                  </a:cubicBezTo>
                  <a:cubicBezTo>
                    <a:pt x="47522" y="93713"/>
                    <a:pt x="47245" y="93990"/>
                    <a:pt x="46967" y="94268"/>
                  </a:cubicBezTo>
                  <a:cubicBezTo>
                    <a:pt x="46745" y="94545"/>
                    <a:pt x="46579" y="94767"/>
                    <a:pt x="46357" y="94878"/>
                  </a:cubicBezTo>
                  <a:cubicBezTo>
                    <a:pt x="46025" y="95266"/>
                    <a:pt x="45858" y="95432"/>
                    <a:pt x="45858" y="95432"/>
                  </a:cubicBezTo>
                  <a:lnTo>
                    <a:pt x="45914" y="95543"/>
                  </a:lnTo>
                  <a:lnTo>
                    <a:pt x="46579" y="95100"/>
                  </a:lnTo>
                  <a:cubicBezTo>
                    <a:pt x="46745" y="94989"/>
                    <a:pt x="46967" y="94767"/>
                    <a:pt x="47245" y="94545"/>
                  </a:cubicBezTo>
                  <a:cubicBezTo>
                    <a:pt x="47522" y="94323"/>
                    <a:pt x="47854" y="94157"/>
                    <a:pt x="48243" y="93880"/>
                  </a:cubicBezTo>
                  <a:cubicBezTo>
                    <a:pt x="48298" y="93769"/>
                    <a:pt x="48409" y="93713"/>
                    <a:pt x="48520" y="93658"/>
                  </a:cubicBezTo>
                  <a:cubicBezTo>
                    <a:pt x="48575" y="93602"/>
                    <a:pt x="48686" y="93491"/>
                    <a:pt x="48797" y="93436"/>
                  </a:cubicBezTo>
                  <a:lnTo>
                    <a:pt x="49407" y="93048"/>
                  </a:lnTo>
                  <a:cubicBezTo>
                    <a:pt x="49518" y="92881"/>
                    <a:pt x="49740" y="92826"/>
                    <a:pt x="49906" y="92771"/>
                  </a:cubicBezTo>
                  <a:cubicBezTo>
                    <a:pt x="50017" y="93325"/>
                    <a:pt x="50183" y="93880"/>
                    <a:pt x="50350" y="94434"/>
                  </a:cubicBezTo>
                  <a:cubicBezTo>
                    <a:pt x="50294" y="94490"/>
                    <a:pt x="50239" y="94545"/>
                    <a:pt x="50183" y="94545"/>
                  </a:cubicBezTo>
                  <a:cubicBezTo>
                    <a:pt x="49740" y="94878"/>
                    <a:pt x="49407" y="95155"/>
                    <a:pt x="49074" y="95432"/>
                  </a:cubicBezTo>
                  <a:cubicBezTo>
                    <a:pt x="48686" y="95709"/>
                    <a:pt x="48409" y="95987"/>
                    <a:pt x="48243" y="96209"/>
                  </a:cubicBezTo>
                  <a:cubicBezTo>
                    <a:pt x="48021" y="96486"/>
                    <a:pt x="47799" y="96708"/>
                    <a:pt x="47688" y="96818"/>
                  </a:cubicBezTo>
                  <a:cubicBezTo>
                    <a:pt x="47411" y="97207"/>
                    <a:pt x="47189" y="97373"/>
                    <a:pt x="47189" y="97373"/>
                  </a:cubicBezTo>
                  <a:lnTo>
                    <a:pt x="47245" y="97484"/>
                  </a:lnTo>
                  <a:cubicBezTo>
                    <a:pt x="47245" y="97484"/>
                    <a:pt x="47466" y="97318"/>
                    <a:pt x="47799" y="97040"/>
                  </a:cubicBezTo>
                  <a:cubicBezTo>
                    <a:pt x="48021" y="96929"/>
                    <a:pt x="48243" y="96708"/>
                    <a:pt x="48520" y="96486"/>
                  </a:cubicBezTo>
                  <a:cubicBezTo>
                    <a:pt x="48797" y="96264"/>
                    <a:pt x="49074" y="96098"/>
                    <a:pt x="49407" y="95876"/>
                  </a:cubicBezTo>
                  <a:cubicBezTo>
                    <a:pt x="49740" y="95599"/>
                    <a:pt x="50183" y="95377"/>
                    <a:pt x="50572" y="95100"/>
                  </a:cubicBezTo>
                  <a:lnTo>
                    <a:pt x="50793" y="95709"/>
                  </a:lnTo>
                  <a:cubicBezTo>
                    <a:pt x="50904" y="96153"/>
                    <a:pt x="51071" y="96486"/>
                    <a:pt x="51182" y="96929"/>
                  </a:cubicBezTo>
                  <a:cubicBezTo>
                    <a:pt x="50904" y="97096"/>
                    <a:pt x="50738" y="97318"/>
                    <a:pt x="50516" y="97539"/>
                  </a:cubicBezTo>
                  <a:lnTo>
                    <a:pt x="49740" y="98316"/>
                  </a:lnTo>
                  <a:cubicBezTo>
                    <a:pt x="49518" y="98482"/>
                    <a:pt x="49352" y="98704"/>
                    <a:pt x="49185" y="98926"/>
                  </a:cubicBezTo>
                  <a:cubicBezTo>
                    <a:pt x="48908" y="99258"/>
                    <a:pt x="48797" y="99425"/>
                    <a:pt x="48797" y="99425"/>
                  </a:cubicBezTo>
                  <a:lnTo>
                    <a:pt x="48853" y="99480"/>
                  </a:lnTo>
                  <a:cubicBezTo>
                    <a:pt x="48853" y="99480"/>
                    <a:pt x="49074" y="99314"/>
                    <a:pt x="49407" y="99037"/>
                  </a:cubicBezTo>
                  <a:cubicBezTo>
                    <a:pt x="49518" y="98926"/>
                    <a:pt x="49740" y="98759"/>
                    <a:pt x="50017" y="98593"/>
                  </a:cubicBezTo>
                  <a:lnTo>
                    <a:pt x="50849" y="97928"/>
                  </a:lnTo>
                  <a:lnTo>
                    <a:pt x="51459" y="97539"/>
                  </a:lnTo>
                  <a:cubicBezTo>
                    <a:pt x="51625" y="97817"/>
                    <a:pt x="51736" y="98149"/>
                    <a:pt x="51902" y="98427"/>
                  </a:cubicBezTo>
                  <a:cubicBezTo>
                    <a:pt x="51736" y="98482"/>
                    <a:pt x="51681" y="98648"/>
                    <a:pt x="51570" y="98704"/>
                  </a:cubicBezTo>
                  <a:cubicBezTo>
                    <a:pt x="51182" y="99037"/>
                    <a:pt x="50849" y="99314"/>
                    <a:pt x="50516" y="99591"/>
                  </a:cubicBezTo>
                  <a:lnTo>
                    <a:pt x="49740" y="100367"/>
                  </a:lnTo>
                  <a:cubicBezTo>
                    <a:pt x="49518" y="100589"/>
                    <a:pt x="49352" y="100811"/>
                    <a:pt x="49185" y="100977"/>
                  </a:cubicBezTo>
                  <a:cubicBezTo>
                    <a:pt x="48908" y="101365"/>
                    <a:pt x="48797" y="101476"/>
                    <a:pt x="48797" y="101476"/>
                  </a:cubicBezTo>
                  <a:lnTo>
                    <a:pt x="48853" y="101532"/>
                  </a:lnTo>
                  <a:cubicBezTo>
                    <a:pt x="48853" y="101532"/>
                    <a:pt x="49074" y="101421"/>
                    <a:pt x="49407" y="101144"/>
                  </a:cubicBezTo>
                  <a:cubicBezTo>
                    <a:pt x="49518" y="100977"/>
                    <a:pt x="49740" y="100866"/>
                    <a:pt x="50017" y="100645"/>
                  </a:cubicBezTo>
                  <a:lnTo>
                    <a:pt x="50849" y="100035"/>
                  </a:lnTo>
                  <a:cubicBezTo>
                    <a:pt x="51292" y="99757"/>
                    <a:pt x="51681" y="99425"/>
                    <a:pt x="52180" y="99147"/>
                  </a:cubicBezTo>
                  <a:cubicBezTo>
                    <a:pt x="52401" y="99536"/>
                    <a:pt x="52568" y="99868"/>
                    <a:pt x="52790" y="100312"/>
                  </a:cubicBezTo>
                  <a:cubicBezTo>
                    <a:pt x="52568" y="100534"/>
                    <a:pt x="52291" y="100645"/>
                    <a:pt x="52180" y="100866"/>
                  </a:cubicBezTo>
                  <a:cubicBezTo>
                    <a:pt x="51847" y="101199"/>
                    <a:pt x="51459" y="101476"/>
                    <a:pt x="51182" y="101754"/>
                  </a:cubicBezTo>
                  <a:lnTo>
                    <a:pt x="50461" y="102530"/>
                  </a:lnTo>
                  <a:cubicBezTo>
                    <a:pt x="50239" y="102752"/>
                    <a:pt x="50073" y="102918"/>
                    <a:pt x="49962" y="103140"/>
                  </a:cubicBezTo>
                  <a:cubicBezTo>
                    <a:pt x="49684" y="103473"/>
                    <a:pt x="49518" y="103639"/>
                    <a:pt x="49518" y="103639"/>
                  </a:cubicBezTo>
                  <a:lnTo>
                    <a:pt x="49629" y="103694"/>
                  </a:lnTo>
                  <a:cubicBezTo>
                    <a:pt x="49629" y="103694"/>
                    <a:pt x="49795" y="103584"/>
                    <a:pt x="50073" y="103306"/>
                  </a:cubicBezTo>
                  <a:cubicBezTo>
                    <a:pt x="50239" y="103140"/>
                    <a:pt x="50461" y="103029"/>
                    <a:pt x="50738" y="102807"/>
                  </a:cubicBezTo>
                  <a:cubicBezTo>
                    <a:pt x="50904" y="102585"/>
                    <a:pt x="51182" y="102364"/>
                    <a:pt x="51570" y="102197"/>
                  </a:cubicBezTo>
                  <a:cubicBezTo>
                    <a:pt x="52013" y="101809"/>
                    <a:pt x="52568" y="101421"/>
                    <a:pt x="53233" y="100977"/>
                  </a:cubicBezTo>
                  <a:cubicBezTo>
                    <a:pt x="53566" y="101643"/>
                    <a:pt x="53899" y="102197"/>
                    <a:pt x="54176" y="102807"/>
                  </a:cubicBezTo>
                  <a:lnTo>
                    <a:pt x="53954" y="103029"/>
                  </a:lnTo>
                  <a:cubicBezTo>
                    <a:pt x="53843" y="103140"/>
                    <a:pt x="53621" y="103306"/>
                    <a:pt x="53510" y="103473"/>
                  </a:cubicBezTo>
                  <a:lnTo>
                    <a:pt x="53067" y="103916"/>
                  </a:lnTo>
                  <a:cubicBezTo>
                    <a:pt x="52790" y="104194"/>
                    <a:pt x="52568" y="104471"/>
                    <a:pt x="52457" y="104693"/>
                  </a:cubicBezTo>
                  <a:cubicBezTo>
                    <a:pt x="52235" y="104859"/>
                    <a:pt x="52124" y="105081"/>
                    <a:pt x="52013" y="105247"/>
                  </a:cubicBezTo>
                  <a:cubicBezTo>
                    <a:pt x="51847" y="105580"/>
                    <a:pt x="51681" y="105691"/>
                    <a:pt x="51681" y="105691"/>
                  </a:cubicBezTo>
                  <a:lnTo>
                    <a:pt x="51736" y="105802"/>
                  </a:lnTo>
                  <a:cubicBezTo>
                    <a:pt x="51736" y="105802"/>
                    <a:pt x="51902" y="105635"/>
                    <a:pt x="52235" y="105358"/>
                  </a:cubicBezTo>
                  <a:cubicBezTo>
                    <a:pt x="52401" y="105247"/>
                    <a:pt x="52568" y="105081"/>
                    <a:pt x="52790" y="104859"/>
                  </a:cubicBezTo>
                  <a:cubicBezTo>
                    <a:pt x="53011" y="104693"/>
                    <a:pt x="53289" y="104471"/>
                    <a:pt x="53566" y="104249"/>
                  </a:cubicBezTo>
                  <a:cubicBezTo>
                    <a:pt x="53843" y="104027"/>
                    <a:pt x="54176" y="103750"/>
                    <a:pt x="54509" y="103473"/>
                  </a:cubicBezTo>
                  <a:cubicBezTo>
                    <a:pt x="54620" y="103473"/>
                    <a:pt x="54620" y="103417"/>
                    <a:pt x="54675" y="103417"/>
                  </a:cubicBezTo>
                  <a:cubicBezTo>
                    <a:pt x="54786" y="103639"/>
                    <a:pt x="54952" y="103916"/>
                    <a:pt x="55063" y="104138"/>
                  </a:cubicBezTo>
                  <a:cubicBezTo>
                    <a:pt x="55229" y="104415"/>
                    <a:pt x="55451" y="104693"/>
                    <a:pt x="55562" y="104970"/>
                  </a:cubicBezTo>
                  <a:lnTo>
                    <a:pt x="55451" y="105081"/>
                  </a:lnTo>
                  <a:lnTo>
                    <a:pt x="55008" y="105524"/>
                  </a:lnTo>
                  <a:cubicBezTo>
                    <a:pt x="54897" y="105635"/>
                    <a:pt x="54730" y="105802"/>
                    <a:pt x="54675" y="105912"/>
                  </a:cubicBezTo>
                  <a:cubicBezTo>
                    <a:pt x="54453" y="106190"/>
                    <a:pt x="54231" y="106412"/>
                    <a:pt x="54120" y="106689"/>
                  </a:cubicBezTo>
                  <a:cubicBezTo>
                    <a:pt x="53954" y="106911"/>
                    <a:pt x="53843" y="107077"/>
                    <a:pt x="53677" y="107243"/>
                  </a:cubicBezTo>
                  <a:cubicBezTo>
                    <a:pt x="53510" y="107521"/>
                    <a:pt x="53344" y="107742"/>
                    <a:pt x="53344" y="107742"/>
                  </a:cubicBezTo>
                  <a:lnTo>
                    <a:pt x="53400" y="107798"/>
                  </a:lnTo>
                  <a:lnTo>
                    <a:pt x="53843" y="107354"/>
                  </a:lnTo>
                  <a:lnTo>
                    <a:pt x="54342" y="106911"/>
                  </a:lnTo>
                  <a:cubicBezTo>
                    <a:pt x="54509" y="106689"/>
                    <a:pt x="54730" y="106467"/>
                    <a:pt x="55008" y="106245"/>
                  </a:cubicBezTo>
                  <a:cubicBezTo>
                    <a:pt x="55174" y="106134"/>
                    <a:pt x="55285" y="106079"/>
                    <a:pt x="55451" y="105912"/>
                  </a:cubicBezTo>
                  <a:cubicBezTo>
                    <a:pt x="55562" y="105802"/>
                    <a:pt x="55729" y="105635"/>
                    <a:pt x="55895" y="105580"/>
                  </a:cubicBezTo>
                  <a:lnTo>
                    <a:pt x="56006" y="105580"/>
                  </a:lnTo>
                  <a:cubicBezTo>
                    <a:pt x="56339" y="106134"/>
                    <a:pt x="56727" y="106689"/>
                    <a:pt x="57170" y="107299"/>
                  </a:cubicBezTo>
                  <a:cubicBezTo>
                    <a:pt x="56893" y="107576"/>
                    <a:pt x="56671" y="107853"/>
                    <a:pt x="56449" y="108131"/>
                  </a:cubicBezTo>
                  <a:cubicBezTo>
                    <a:pt x="56061" y="108685"/>
                    <a:pt x="55784" y="109129"/>
                    <a:pt x="55618" y="109406"/>
                  </a:cubicBezTo>
                  <a:cubicBezTo>
                    <a:pt x="55451" y="109683"/>
                    <a:pt x="55340" y="109850"/>
                    <a:pt x="55340" y="109850"/>
                  </a:cubicBezTo>
                  <a:lnTo>
                    <a:pt x="55451" y="109960"/>
                  </a:lnTo>
                  <a:lnTo>
                    <a:pt x="55784" y="109572"/>
                  </a:lnTo>
                  <a:lnTo>
                    <a:pt x="56838" y="108574"/>
                  </a:lnTo>
                  <a:cubicBezTo>
                    <a:pt x="57004" y="108352"/>
                    <a:pt x="57226" y="108131"/>
                    <a:pt x="57503" y="107909"/>
                  </a:cubicBezTo>
                  <a:cubicBezTo>
                    <a:pt x="57947" y="108463"/>
                    <a:pt x="58390" y="108962"/>
                    <a:pt x="58889" y="109461"/>
                  </a:cubicBezTo>
                  <a:cubicBezTo>
                    <a:pt x="58889" y="109517"/>
                    <a:pt x="58834" y="109517"/>
                    <a:pt x="58834" y="109572"/>
                  </a:cubicBezTo>
                  <a:cubicBezTo>
                    <a:pt x="58612" y="109850"/>
                    <a:pt x="58390" y="110127"/>
                    <a:pt x="58279" y="110404"/>
                  </a:cubicBezTo>
                  <a:cubicBezTo>
                    <a:pt x="57947" y="110903"/>
                    <a:pt x="57725" y="111347"/>
                    <a:pt x="57558" y="111624"/>
                  </a:cubicBezTo>
                  <a:lnTo>
                    <a:pt x="57392" y="112012"/>
                  </a:lnTo>
                  <a:lnTo>
                    <a:pt x="57503" y="112068"/>
                  </a:lnTo>
                  <a:lnTo>
                    <a:pt x="57836" y="111735"/>
                  </a:lnTo>
                  <a:cubicBezTo>
                    <a:pt x="58057" y="111513"/>
                    <a:pt x="58390" y="111125"/>
                    <a:pt x="58834" y="110681"/>
                  </a:cubicBezTo>
                  <a:lnTo>
                    <a:pt x="59610" y="109960"/>
                  </a:lnTo>
                  <a:cubicBezTo>
                    <a:pt x="59776" y="110238"/>
                    <a:pt x="60054" y="110515"/>
                    <a:pt x="60331" y="110681"/>
                  </a:cubicBezTo>
                  <a:lnTo>
                    <a:pt x="60276" y="110792"/>
                  </a:lnTo>
                  <a:cubicBezTo>
                    <a:pt x="59721" y="111402"/>
                    <a:pt x="59333" y="112012"/>
                    <a:pt x="59056" y="112511"/>
                  </a:cubicBezTo>
                  <a:cubicBezTo>
                    <a:pt x="58667" y="113010"/>
                    <a:pt x="58557" y="113398"/>
                    <a:pt x="58335" y="113676"/>
                  </a:cubicBezTo>
                  <a:lnTo>
                    <a:pt x="58113" y="114119"/>
                  </a:lnTo>
                  <a:lnTo>
                    <a:pt x="58279" y="114175"/>
                  </a:lnTo>
                  <a:lnTo>
                    <a:pt x="58612" y="113842"/>
                  </a:lnTo>
                  <a:cubicBezTo>
                    <a:pt x="58834" y="113620"/>
                    <a:pt x="59111" y="113287"/>
                    <a:pt x="59499" y="112844"/>
                  </a:cubicBezTo>
                  <a:cubicBezTo>
                    <a:pt x="59887" y="112456"/>
                    <a:pt x="60442" y="111957"/>
                    <a:pt x="60996" y="111402"/>
                  </a:cubicBezTo>
                  <a:lnTo>
                    <a:pt x="61052" y="111347"/>
                  </a:lnTo>
                  <a:cubicBezTo>
                    <a:pt x="62660" y="112788"/>
                    <a:pt x="64656" y="114175"/>
                    <a:pt x="66431" y="115117"/>
                  </a:cubicBezTo>
                  <a:cubicBezTo>
                    <a:pt x="69037" y="116504"/>
                    <a:pt x="72641" y="116725"/>
                    <a:pt x="75469" y="116781"/>
                  </a:cubicBezTo>
                  <a:cubicBezTo>
                    <a:pt x="78630" y="116781"/>
                    <a:pt x="82179" y="115838"/>
                    <a:pt x="85229" y="115006"/>
                  </a:cubicBezTo>
                  <a:cubicBezTo>
                    <a:pt x="86781" y="114563"/>
                    <a:pt x="88167" y="113731"/>
                    <a:pt x="89332" y="112733"/>
                  </a:cubicBezTo>
                  <a:cubicBezTo>
                    <a:pt x="89665" y="112733"/>
                    <a:pt x="90108" y="112622"/>
                    <a:pt x="90441" y="112567"/>
                  </a:cubicBezTo>
                  <a:cubicBezTo>
                    <a:pt x="91495" y="112456"/>
                    <a:pt x="92382" y="112178"/>
                    <a:pt x="93158" y="111735"/>
                  </a:cubicBezTo>
                  <a:cubicBezTo>
                    <a:pt x="93546" y="111624"/>
                    <a:pt x="93823" y="111402"/>
                    <a:pt x="94156" y="111180"/>
                  </a:cubicBezTo>
                  <a:cubicBezTo>
                    <a:pt x="94433" y="110959"/>
                    <a:pt x="94711" y="110848"/>
                    <a:pt x="94988" y="110626"/>
                  </a:cubicBezTo>
                  <a:cubicBezTo>
                    <a:pt x="95210" y="110404"/>
                    <a:pt x="95432" y="110293"/>
                    <a:pt x="95653" y="110127"/>
                  </a:cubicBezTo>
                  <a:lnTo>
                    <a:pt x="96042" y="109739"/>
                  </a:lnTo>
                  <a:lnTo>
                    <a:pt x="96374" y="109406"/>
                  </a:lnTo>
                  <a:lnTo>
                    <a:pt x="96319" y="109295"/>
                  </a:lnTo>
                  <a:lnTo>
                    <a:pt x="95931" y="109517"/>
                  </a:lnTo>
                  <a:cubicBezTo>
                    <a:pt x="95764" y="109572"/>
                    <a:pt x="95653" y="109739"/>
                    <a:pt x="95432" y="109794"/>
                  </a:cubicBezTo>
                  <a:cubicBezTo>
                    <a:pt x="95210" y="109850"/>
                    <a:pt x="94988" y="110016"/>
                    <a:pt x="94711" y="110127"/>
                  </a:cubicBezTo>
                  <a:cubicBezTo>
                    <a:pt x="94433" y="110293"/>
                    <a:pt x="94156" y="110349"/>
                    <a:pt x="93879" y="110515"/>
                  </a:cubicBezTo>
                  <a:cubicBezTo>
                    <a:pt x="93768" y="110570"/>
                    <a:pt x="93546" y="110626"/>
                    <a:pt x="93435" y="110681"/>
                  </a:cubicBezTo>
                  <a:cubicBezTo>
                    <a:pt x="93269" y="110792"/>
                    <a:pt x="93047" y="110848"/>
                    <a:pt x="92881" y="110903"/>
                  </a:cubicBezTo>
                  <a:cubicBezTo>
                    <a:pt x="92215" y="111125"/>
                    <a:pt x="91550" y="111236"/>
                    <a:pt x="90718" y="111347"/>
                  </a:cubicBezTo>
                  <a:cubicBezTo>
                    <a:pt x="90940" y="111125"/>
                    <a:pt x="91106" y="110848"/>
                    <a:pt x="91328" y="110626"/>
                  </a:cubicBezTo>
                  <a:cubicBezTo>
                    <a:pt x="91384" y="110570"/>
                    <a:pt x="91495" y="110404"/>
                    <a:pt x="91605" y="110293"/>
                  </a:cubicBezTo>
                  <a:cubicBezTo>
                    <a:pt x="92437" y="110127"/>
                    <a:pt x="93158" y="109850"/>
                    <a:pt x="93768" y="109572"/>
                  </a:cubicBezTo>
                  <a:cubicBezTo>
                    <a:pt x="94156" y="109461"/>
                    <a:pt x="94544" y="109240"/>
                    <a:pt x="94822" y="109018"/>
                  </a:cubicBezTo>
                  <a:cubicBezTo>
                    <a:pt x="95154" y="108851"/>
                    <a:pt x="95432" y="108685"/>
                    <a:pt x="95653" y="108463"/>
                  </a:cubicBezTo>
                  <a:cubicBezTo>
                    <a:pt x="95820" y="108297"/>
                    <a:pt x="96097" y="108131"/>
                    <a:pt x="96263" y="108020"/>
                  </a:cubicBezTo>
                  <a:cubicBezTo>
                    <a:pt x="96485" y="107853"/>
                    <a:pt x="96596" y="107742"/>
                    <a:pt x="96652" y="107576"/>
                  </a:cubicBezTo>
                  <a:lnTo>
                    <a:pt x="97040" y="107243"/>
                  </a:lnTo>
                  <a:lnTo>
                    <a:pt x="96929" y="107188"/>
                  </a:lnTo>
                  <a:lnTo>
                    <a:pt x="96541" y="107354"/>
                  </a:lnTo>
                  <a:cubicBezTo>
                    <a:pt x="96374" y="107465"/>
                    <a:pt x="96263" y="107576"/>
                    <a:pt x="96042" y="107631"/>
                  </a:cubicBezTo>
                  <a:cubicBezTo>
                    <a:pt x="95820" y="107742"/>
                    <a:pt x="95653" y="107853"/>
                    <a:pt x="95376" y="108020"/>
                  </a:cubicBezTo>
                  <a:cubicBezTo>
                    <a:pt x="95099" y="108131"/>
                    <a:pt x="94822" y="108186"/>
                    <a:pt x="94433" y="108352"/>
                  </a:cubicBezTo>
                  <a:cubicBezTo>
                    <a:pt x="94323" y="108408"/>
                    <a:pt x="94101" y="108463"/>
                    <a:pt x="93990" y="108574"/>
                  </a:cubicBezTo>
                  <a:cubicBezTo>
                    <a:pt x="93768" y="108630"/>
                    <a:pt x="93602" y="108685"/>
                    <a:pt x="93435" y="108741"/>
                  </a:cubicBezTo>
                  <a:cubicBezTo>
                    <a:pt x="93158" y="108851"/>
                    <a:pt x="92881" y="108907"/>
                    <a:pt x="92493" y="108962"/>
                  </a:cubicBezTo>
                  <a:cubicBezTo>
                    <a:pt x="92714" y="108685"/>
                    <a:pt x="92936" y="108408"/>
                    <a:pt x="93047" y="108131"/>
                  </a:cubicBezTo>
                  <a:cubicBezTo>
                    <a:pt x="93879" y="108020"/>
                    <a:pt x="94600" y="107798"/>
                    <a:pt x="95265" y="107521"/>
                  </a:cubicBezTo>
                  <a:cubicBezTo>
                    <a:pt x="95709" y="107354"/>
                    <a:pt x="96097" y="107188"/>
                    <a:pt x="96485" y="106966"/>
                  </a:cubicBezTo>
                  <a:cubicBezTo>
                    <a:pt x="96818" y="106744"/>
                    <a:pt x="97151" y="106633"/>
                    <a:pt x="97428" y="106412"/>
                  </a:cubicBezTo>
                  <a:cubicBezTo>
                    <a:pt x="97705" y="106190"/>
                    <a:pt x="97927" y="106079"/>
                    <a:pt x="98149" y="105912"/>
                  </a:cubicBezTo>
                  <a:cubicBezTo>
                    <a:pt x="98315" y="105802"/>
                    <a:pt x="98481" y="105635"/>
                    <a:pt x="98592" y="105524"/>
                  </a:cubicBezTo>
                  <a:cubicBezTo>
                    <a:pt x="98870" y="105303"/>
                    <a:pt x="99036" y="105136"/>
                    <a:pt x="99036" y="105136"/>
                  </a:cubicBezTo>
                  <a:lnTo>
                    <a:pt x="98980" y="105025"/>
                  </a:lnTo>
                  <a:cubicBezTo>
                    <a:pt x="98980" y="105025"/>
                    <a:pt x="98814" y="105081"/>
                    <a:pt x="98481" y="105303"/>
                  </a:cubicBezTo>
                  <a:cubicBezTo>
                    <a:pt x="98315" y="105358"/>
                    <a:pt x="98149" y="105524"/>
                    <a:pt x="97927" y="105580"/>
                  </a:cubicBezTo>
                  <a:cubicBezTo>
                    <a:pt x="97705" y="105635"/>
                    <a:pt x="97428" y="105802"/>
                    <a:pt x="97151" y="105912"/>
                  </a:cubicBezTo>
                  <a:cubicBezTo>
                    <a:pt x="96873" y="106079"/>
                    <a:pt x="96541" y="106134"/>
                    <a:pt x="96208" y="106245"/>
                  </a:cubicBezTo>
                  <a:cubicBezTo>
                    <a:pt x="95986" y="106356"/>
                    <a:pt x="95820" y="106412"/>
                    <a:pt x="95653" y="106467"/>
                  </a:cubicBezTo>
                  <a:lnTo>
                    <a:pt x="94988" y="106689"/>
                  </a:lnTo>
                  <a:cubicBezTo>
                    <a:pt x="94655" y="106744"/>
                    <a:pt x="94323" y="106800"/>
                    <a:pt x="93879" y="106911"/>
                  </a:cubicBezTo>
                  <a:cubicBezTo>
                    <a:pt x="94101" y="106633"/>
                    <a:pt x="94267" y="106356"/>
                    <a:pt x="94433" y="106079"/>
                  </a:cubicBezTo>
                  <a:cubicBezTo>
                    <a:pt x="95376" y="105912"/>
                    <a:pt x="96097" y="105691"/>
                    <a:pt x="96818" y="105413"/>
                  </a:cubicBezTo>
                  <a:cubicBezTo>
                    <a:pt x="97317" y="105303"/>
                    <a:pt x="97705" y="105081"/>
                    <a:pt x="98149" y="104859"/>
                  </a:cubicBezTo>
                  <a:cubicBezTo>
                    <a:pt x="98537" y="104693"/>
                    <a:pt x="98870" y="104526"/>
                    <a:pt x="99147" y="104304"/>
                  </a:cubicBezTo>
                  <a:cubicBezTo>
                    <a:pt x="99424" y="104138"/>
                    <a:pt x="99701" y="103972"/>
                    <a:pt x="99979" y="103861"/>
                  </a:cubicBezTo>
                  <a:cubicBezTo>
                    <a:pt x="100200" y="103694"/>
                    <a:pt x="100422" y="103584"/>
                    <a:pt x="100533" y="103417"/>
                  </a:cubicBezTo>
                  <a:cubicBezTo>
                    <a:pt x="100810" y="103195"/>
                    <a:pt x="101032" y="103084"/>
                    <a:pt x="101032" y="103084"/>
                  </a:cubicBezTo>
                  <a:lnTo>
                    <a:pt x="100977" y="102918"/>
                  </a:lnTo>
                  <a:cubicBezTo>
                    <a:pt x="100977" y="102918"/>
                    <a:pt x="100755" y="103029"/>
                    <a:pt x="100478" y="103195"/>
                  </a:cubicBezTo>
                  <a:cubicBezTo>
                    <a:pt x="100367" y="103306"/>
                    <a:pt x="100145" y="103417"/>
                    <a:pt x="99868" y="103473"/>
                  </a:cubicBezTo>
                  <a:cubicBezTo>
                    <a:pt x="99590" y="103584"/>
                    <a:pt x="99313" y="103694"/>
                    <a:pt x="99036" y="103861"/>
                  </a:cubicBezTo>
                  <a:cubicBezTo>
                    <a:pt x="98703" y="103972"/>
                    <a:pt x="98315" y="104027"/>
                    <a:pt x="97982" y="104194"/>
                  </a:cubicBezTo>
                  <a:lnTo>
                    <a:pt x="97372" y="104415"/>
                  </a:lnTo>
                  <a:cubicBezTo>
                    <a:pt x="97151" y="104471"/>
                    <a:pt x="96929" y="104526"/>
                    <a:pt x="96652" y="104526"/>
                  </a:cubicBezTo>
                  <a:cubicBezTo>
                    <a:pt x="96263" y="104582"/>
                    <a:pt x="95820" y="104748"/>
                    <a:pt x="95376" y="104803"/>
                  </a:cubicBezTo>
                  <a:cubicBezTo>
                    <a:pt x="95542" y="104471"/>
                    <a:pt x="95820" y="104194"/>
                    <a:pt x="96042" y="103861"/>
                  </a:cubicBezTo>
                  <a:cubicBezTo>
                    <a:pt x="96818" y="103694"/>
                    <a:pt x="97594" y="103473"/>
                    <a:pt x="98204" y="103306"/>
                  </a:cubicBezTo>
                  <a:cubicBezTo>
                    <a:pt x="98703" y="103140"/>
                    <a:pt x="99147" y="102918"/>
                    <a:pt x="99590" y="102752"/>
                  </a:cubicBezTo>
                  <a:cubicBezTo>
                    <a:pt x="99979" y="102530"/>
                    <a:pt x="100367" y="102364"/>
                    <a:pt x="100699" y="102197"/>
                  </a:cubicBezTo>
                  <a:cubicBezTo>
                    <a:pt x="101032" y="101975"/>
                    <a:pt x="101309" y="101809"/>
                    <a:pt x="101531" y="101698"/>
                  </a:cubicBezTo>
                  <a:cubicBezTo>
                    <a:pt x="101808" y="101532"/>
                    <a:pt x="101919" y="101421"/>
                    <a:pt x="102141" y="101255"/>
                  </a:cubicBezTo>
                  <a:cubicBezTo>
                    <a:pt x="102474" y="101088"/>
                    <a:pt x="102640" y="100922"/>
                    <a:pt x="102640" y="100922"/>
                  </a:cubicBezTo>
                  <a:lnTo>
                    <a:pt x="102585" y="100811"/>
                  </a:lnTo>
                  <a:cubicBezTo>
                    <a:pt x="102585" y="100811"/>
                    <a:pt x="102363" y="100866"/>
                    <a:pt x="102030" y="101088"/>
                  </a:cubicBezTo>
                  <a:cubicBezTo>
                    <a:pt x="101808" y="101144"/>
                    <a:pt x="101587" y="101255"/>
                    <a:pt x="101309" y="101365"/>
                  </a:cubicBezTo>
                  <a:cubicBezTo>
                    <a:pt x="101032" y="101421"/>
                    <a:pt x="100755" y="101532"/>
                    <a:pt x="100422" y="101698"/>
                  </a:cubicBezTo>
                  <a:cubicBezTo>
                    <a:pt x="100089" y="101809"/>
                    <a:pt x="99701" y="101920"/>
                    <a:pt x="99258" y="102031"/>
                  </a:cubicBezTo>
                  <a:cubicBezTo>
                    <a:pt x="99036" y="102086"/>
                    <a:pt x="98814" y="102197"/>
                    <a:pt x="98537" y="102253"/>
                  </a:cubicBezTo>
                  <a:cubicBezTo>
                    <a:pt x="98426" y="102253"/>
                    <a:pt x="98315" y="102308"/>
                    <a:pt x="98204" y="102308"/>
                  </a:cubicBezTo>
                  <a:cubicBezTo>
                    <a:pt x="98038" y="102308"/>
                    <a:pt x="97982" y="102364"/>
                    <a:pt x="97871" y="102364"/>
                  </a:cubicBezTo>
                  <a:cubicBezTo>
                    <a:pt x="97594" y="102475"/>
                    <a:pt x="97317" y="102530"/>
                    <a:pt x="96929" y="102585"/>
                  </a:cubicBezTo>
                  <a:cubicBezTo>
                    <a:pt x="97206" y="102308"/>
                    <a:pt x="97483" y="101975"/>
                    <a:pt x="97761" y="101698"/>
                  </a:cubicBezTo>
                  <a:cubicBezTo>
                    <a:pt x="98481" y="101532"/>
                    <a:pt x="99147" y="101421"/>
                    <a:pt x="99812" y="101199"/>
                  </a:cubicBezTo>
                  <a:cubicBezTo>
                    <a:pt x="100367" y="101088"/>
                    <a:pt x="100810" y="100866"/>
                    <a:pt x="101254" y="100645"/>
                  </a:cubicBezTo>
                  <a:cubicBezTo>
                    <a:pt x="101642" y="100423"/>
                    <a:pt x="102086" y="100312"/>
                    <a:pt x="102474" y="100090"/>
                  </a:cubicBezTo>
                  <a:cubicBezTo>
                    <a:pt x="102862" y="99868"/>
                    <a:pt x="103195" y="99757"/>
                    <a:pt x="103472" y="99591"/>
                  </a:cubicBezTo>
                  <a:cubicBezTo>
                    <a:pt x="103749" y="99480"/>
                    <a:pt x="103971" y="99314"/>
                    <a:pt x="104137" y="99203"/>
                  </a:cubicBezTo>
                  <a:cubicBezTo>
                    <a:pt x="104526" y="98981"/>
                    <a:pt x="104692" y="98870"/>
                    <a:pt x="104692" y="98870"/>
                  </a:cubicBezTo>
                  <a:lnTo>
                    <a:pt x="104636" y="98704"/>
                  </a:lnTo>
                  <a:cubicBezTo>
                    <a:pt x="104636" y="98704"/>
                    <a:pt x="104415" y="98759"/>
                    <a:pt x="104027" y="98981"/>
                  </a:cubicBezTo>
                  <a:cubicBezTo>
                    <a:pt x="103805" y="99037"/>
                    <a:pt x="103583" y="99203"/>
                    <a:pt x="103306" y="99258"/>
                  </a:cubicBezTo>
                  <a:cubicBezTo>
                    <a:pt x="103028" y="99425"/>
                    <a:pt x="102696" y="99480"/>
                    <a:pt x="102363" y="99591"/>
                  </a:cubicBezTo>
                  <a:cubicBezTo>
                    <a:pt x="102030" y="99757"/>
                    <a:pt x="101587" y="99813"/>
                    <a:pt x="101088" y="99979"/>
                  </a:cubicBezTo>
                  <a:cubicBezTo>
                    <a:pt x="100921" y="100035"/>
                    <a:pt x="100644" y="100090"/>
                    <a:pt x="100422" y="100146"/>
                  </a:cubicBezTo>
                  <a:cubicBezTo>
                    <a:pt x="100256" y="100146"/>
                    <a:pt x="100145" y="100256"/>
                    <a:pt x="100089" y="100256"/>
                  </a:cubicBezTo>
                  <a:cubicBezTo>
                    <a:pt x="99923" y="100256"/>
                    <a:pt x="99812" y="100312"/>
                    <a:pt x="99646" y="100312"/>
                  </a:cubicBezTo>
                  <a:cubicBezTo>
                    <a:pt x="99369" y="100367"/>
                    <a:pt x="99091" y="100423"/>
                    <a:pt x="98759" y="100423"/>
                  </a:cubicBezTo>
                  <a:cubicBezTo>
                    <a:pt x="98814" y="100312"/>
                    <a:pt x="98980" y="100146"/>
                    <a:pt x="99036" y="99979"/>
                  </a:cubicBezTo>
                  <a:cubicBezTo>
                    <a:pt x="99091" y="99757"/>
                    <a:pt x="99258" y="99536"/>
                    <a:pt x="99313" y="99314"/>
                  </a:cubicBezTo>
                  <a:cubicBezTo>
                    <a:pt x="99701" y="99258"/>
                    <a:pt x="100089" y="99147"/>
                    <a:pt x="100478" y="99037"/>
                  </a:cubicBezTo>
                  <a:cubicBezTo>
                    <a:pt x="101032" y="98926"/>
                    <a:pt x="101531" y="98704"/>
                    <a:pt x="102030" y="98482"/>
                  </a:cubicBezTo>
                  <a:cubicBezTo>
                    <a:pt x="102474" y="98316"/>
                    <a:pt x="102917" y="98149"/>
                    <a:pt x="103250" y="97928"/>
                  </a:cubicBezTo>
                  <a:cubicBezTo>
                    <a:pt x="103583" y="97761"/>
                    <a:pt x="103971" y="97595"/>
                    <a:pt x="104248" y="97484"/>
                  </a:cubicBezTo>
                  <a:cubicBezTo>
                    <a:pt x="104526" y="97318"/>
                    <a:pt x="104692" y="97207"/>
                    <a:pt x="104914" y="97040"/>
                  </a:cubicBezTo>
                  <a:cubicBezTo>
                    <a:pt x="105246" y="96818"/>
                    <a:pt x="105468" y="96708"/>
                    <a:pt x="105468" y="96708"/>
                  </a:cubicBezTo>
                  <a:lnTo>
                    <a:pt x="105413" y="96541"/>
                  </a:lnTo>
                  <a:cubicBezTo>
                    <a:pt x="105413" y="96541"/>
                    <a:pt x="105191" y="96652"/>
                    <a:pt x="104803" y="96818"/>
                  </a:cubicBezTo>
                  <a:cubicBezTo>
                    <a:pt x="104581" y="96929"/>
                    <a:pt x="104359" y="97040"/>
                    <a:pt x="104027" y="97096"/>
                  </a:cubicBezTo>
                  <a:cubicBezTo>
                    <a:pt x="103749" y="97262"/>
                    <a:pt x="103417" y="97318"/>
                    <a:pt x="102973" y="97484"/>
                  </a:cubicBezTo>
                  <a:cubicBezTo>
                    <a:pt x="102585" y="97595"/>
                    <a:pt x="102141" y="97650"/>
                    <a:pt x="101753" y="97817"/>
                  </a:cubicBezTo>
                  <a:cubicBezTo>
                    <a:pt x="101531" y="97872"/>
                    <a:pt x="101254" y="97928"/>
                    <a:pt x="100977" y="98038"/>
                  </a:cubicBezTo>
                  <a:cubicBezTo>
                    <a:pt x="100810" y="98038"/>
                    <a:pt x="100699" y="98094"/>
                    <a:pt x="100533" y="98094"/>
                  </a:cubicBezTo>
                  <a:cubicBezTo>
                    <a:pt x="100422" y="98094"/>
                    <a:pt x="100256" y="98149"/>
                    <a:pt x="100145" y="98149"/>
                  </a:cubicBezTo>
                  <a:cubicBezTo>
                    <a:pt x="99923" y="98205"/>
                    <a:pt x="99701" y="98205"/>
                    <a:pt x="99535" y="98316"/>
                  </a:cubicBezTo>
                  <a:cubicBezTo>
                    <a:pt x="99646" y="97872"/>
                    <a:pt x="99701" y="97484"/>
                    <a:pt x="99812" y="97040"/>
                  </a:cubicBezTo>
                  <a:cubicBezTo>
                    <a:pt x="99923" y="96985"/>
                    <a:pt x="100145" y="96985"/>
                    <a:pt x="100256" y="96929"/>
                  </a:cubicBezTo>
                  <a:cubicBezTo>
                    <a:pt x="100810" y="96763"/>
                    <a:pt x="101309" y="96541"/>
                    <a:pt x="101808" y="96375"/>
                  </a:cubicBezTo>
                  <a:cubicBezTo>
                    <a:pt x="102308" y="96153"/>
                    <a:pt x="102696" y="95987"/>
                    <a:pt x="103028" y="95820"/>
                  </a:cubicBezTo>
                  <a:cubicBezTo>
                    <a:pt x="103417" y="95599"/>
                    <a:pt x="103749" y="95432"/>
                    <a:pt x="104027" y="95321"/>
                  </a:cubicBezTo>
                  <a:cubicBezTo>
                    <a:pt x="104304" y="95155"/>
                    <a:pt x="104526" y="95044"/>
                    <a:pt x="104692" y="94878"/>
                  </a:cubicBezTo>
                  <a:cubicBezTo>
                    <a:pt x="105080" y="94711"/>
                    <a:pt x="105246" y="94545"/>
                    <a:pt x="105246" y="94545"/>
                  </a:cubicBezTo>
                  <a:lnTo>
                    <a:pt x="105191" y="94434"/>
                  </a:lnTo>
                  <a:cubicBezTo>
                    <a:pt x="105191" y="94434"/>
                    <a:pt x="104969" y="94490"/>
                    <a:pt x="104581" y="94711"/>
                  </a:cubicBezTo>
                  <a:cubicBezTo>
                    <a:pt x="104359" y="94767"/>
                    <a:pt x="104137" y="94878"/>
                    <a:pt x="103805" y="94989"/>
                  </a:cubicBezTo>
                  <a:cubicBezTo>
                    <a:pt x="103527" y="95100"/>
                    <a:pt x="103195" y="95155"/>
                    <a:pt x="102751" y="95321"/>
                  </a:cubicBezTo>
                  <a:cubicBezTo>
                    <a:pt x="102363" y="95432"/>
                    <a:pt x="101919" y="95543"/>
                    <a:pt x="101531" y="95654"/>
                  </a:cubicBezTo>
                  <a:cubicBezTo>
                    <a:pt x="101309" y="95709"/>
                    <a:pt x="101032" y="95820"/>
                    <a:pt x="100755" y="95876"/>
                  </a:cubicBezTo>
                  <a:cubicBezTo>
                    <a:pt x="100644" y="95876"/>
                    <a:pt x="100478" y="95931"/>
                    <a:pt x="100367" y="95931"/>
                  </a:cubicBezTo>
                  <a:cubicBezTo>
                    <a:pt x="100200" y="95931"/>
                    <a:pt x="100089" y="95987"/>
                    <a:pt x="99923" y="95987"/>
                  </a:cubicBezTo>
                  <a:lnTo>
                    <a:pt x="99868" y="95987"/>
                  </a:lnTo>
                  <a:cubicBezTo>
                    <a:pt x="99923" y="95709"/>
                    <a:pt x="99979" y="95377"/>
                    <a:pt x="100089" y="95100"/>
                  </a:cubicBezTo>
                  <a:cubicBezTo>
                    <a:pt x="100533" y="95044"/>
                    <a:pt x="101032" y="94878"/>
                    <a:pt x="101476" y="94767"/>
                  </a:cubicBezTo>
                  <a:cubicBezTo>
                    <a:pt x="102030" y="94600"/>
                    <a:pt x="102585" y="94434"/>
                    <a:pt x="103028" y="94268"/>
                  </a:cubicBezTo>
                  <a:cubicBezTo>
                    <a:pt x="103527" y="94046"/>
                    <a:pt x="103971" y="93935"/>
                    <a:pt x="104359" y="93713"/>
                  </a:cubicBezTo>
                  <a:cubicBezTo>
                    <a:pt x="104803" y="93491"/>
                    <a:pt x="105136" y="93381"/>
                    <a:pt x="105413" y="93214"/>
                  </a:cubicBezTo>
                  <a:cubicBezTo>
                    <a:pt x="105690" y="93103"/>
                    <a:pt x="105967" y="92937"/>
                    <a:pt x="106189" y="92826"/>
                  </a:cubicBezTo>
                  <a:cubicBezTo>
                    <a:pt x="106577" y="92604"/>
                    <a:pt x="106799" y="92493"/>
                    <a:pt x="106799" y="92493"/>
                  </a:cubicBezTo>
                  <a:lnTo>
                    <a:pt x="106744" y="92327"/>
                  </a:lnTo>
                  <a:cubicBezTo>
                    <a:pt x="106744" y="92327"/>
                    <a:pt x="106522" y="92382"/>
                    <a:pt x="106078" y="92604"/>
                  </a:cubicBezTo>
                  <a:cubicBezTo>
                    <a:pt x="105912" y="92660"/>
                    <a:pt x="105635" y="92826"/>
                    <a:pt x="105357" y="92881"/>
                  </a:cubicBezTo>
                  <a:cubicBezTo>
                    <a:pt x="104969" y="93048"/>
                    <a:pt x="104636" y="93103"/>
                    <a:pt x="104304" y="93214"/>
                  </a:cubicBezTo>
                  <a:cubicBezTo>
                    <a:pt x="103860" y="93381"/>
                    <a:pt x="103472" y="93436"/>
                    <a:pt x="102973" y="93602"/>
                  </a:cubicBezTo>
                  <a:cubicBezTo>
                    <a:pt x="102696" y="93658"/>
                    <a:pt x="102474" y="93713"/>
                    <a:pt x="102197" y="93769"/>
                  </a:cubicBezTo>
                  <a:cubicBezTo>
                    <a:pt x="101919" y="93880"/>
                    <a:pt x="101642" y="93935"/>
                    <a:pt x="101365" y="93935"/>
                  </a:cubicBezTo>
                  <a:cubicBezTo>
                    <a:pt x="101032" y="93990"/>
                    <a:pt x="100699" y="94046"/>
                    <a:pt x="100367" y="94046"/>
                  </a:cubicBezTo>
                  <a:cubicBezTo>
                    <a:pt x="100422" y="93769"/>
                    <a:pt x="100422" y="93436"/>
                    <a:pt x="100478" y="93159"/>
                  </a:cubicBezTo>
                  <a:cubicBezTo>
                    <a:pt x="101254" y="93048"/>
                    <a:pt x="102030" y="92881"/>
                    <a:pt x="102696" y="92660"/>
                  </a:cubicBezTo>
                  <a:cubicBezTo>
                    <a:pt x="103306" y="92549"/>
                    <a:pt x="103860" y="92327"/>
                    <a:pt x="104359" y="92216"/>
                  </a:cubicBezTo>
                  <a:cubicBezTo>
                    <a:pt x="104858" y="91994"/>
                    <a:pt x="105357" y="91828"/>
                    <a:pt x="105745" y="91662"/>
                  </a:cubicBezTo>
                  <a:cubicBezTo>
                    <a:pt x="106189" y="91440"/>
                    <a:pt x="106522" y="91273"/>
                    <a:pt x="106855" y="91162"/>
                  </a:cubicBezTo>
                  <a:cubicBezTo>
                    <a:pt x="107187" y="90996"/>
                    <a:pt x="107409" y="90885"/>
                    <a:pt x="107631" y="90719"/>
                  </a:cubicBezTo>
                  <a:cubicBezTo>
                    <a:pt x="108019" y="90553"/>
                    <a:pt x="108241" y="90386"/>
                    <a:pt x="108241" y="90386"/>
                  </a:cubicBezTo>
                  <a:lnTo>
                    <a:pt x="108185" y="90275"/>
                  </a:lnTo>
                  <a:cubicBezTo>
                    <a:pt x="108185" y="90275"/>
                    <a:pt x="107964" y="90331"/>
                    <a:pt x="107464" y="90553"/>
                  </a:cubicBezTo>
                  <a:cubicBezTo>
                    <a:pt x="107298" y="90608"/>
                    <a:pt x="107021" y="90719"/>
                    <a:pt x="106633" y="90830"/>
                  </a:cubicBezTo>
                  <a:cubicBezTo>
                    <a:pt x="106300" y="90941"/>
                    <a:pt x="105967" y="90996"/>
                    <a:pt x="105524" y="91162"/>
                  </a:cubicBezTo>
                  <a:cubicBezTo>
                    <a:pt x="105136" y="91273"/>
                    <a:pt x="104636" y="91384"/>
                    <a:pt x="104137" y="91495"/>
                  </a:cubicBezTo>
                  <a:lnTo>
                    <a:pt x="103306" y="91717"/>
                  </a:lnTo>
                  <a:cubicBezTo>
                    <a:pt x="103028" y="91772"/>
                    <a:pt x="102751" y="91828"/>
                    <a:pt x="102418" y="91828"/>
                  </a:cubicBezTo>
                  <a:cubicBezTo>
                    <a:pt x="101808" y="91994"/>
                    <a:pt x="101199" y="92050"/>
                    <a:pt x="100533" y="92105"/>
                  </a:cubicBezTo>
                  <a:cubicBezTo>
                    <a:pt x="100644" y="91828"/>
                    <a:pt x="100644" y="91551"/>
                    <a:pt x="100699" y="91273"/>
                  </a:cubicBezTo>
                  <a:cubicBezTo>
                    <a:pt x="101919" y="91162"/>
                    <a:pt x="103195" y="90941"/>
                    <a:pt x="104248" y="90663"/>
                  </a:cubicBezTo>
                  <a:cubicBezTo>
                    <a:pt x="104858" y="90553"/>
                    <a:pt x="105468" y="90331"/>
                    <a:pt x="106023" y="90164"/>
                  </a:cubicBezTo>
                  <a:cubicBezTo>
                    <a:pt x="106577" y="89998"/>
                    <a:pt x="107076" y="89832"/>
                    <a:pt x="107464" y="89610"/>
                  </a:cubicBezTo>
                  <a:cubicBezTo>
                    <a:pt x="107908" y="89443"/>
                    <a:pt x="108296" y="89277"/>
                    <a:pt x="108684" y="89166"/>
                  </a:cubicBezTo>
                  <a:cubicBezTo>
                    <a:pt x="109017" y="89000"/>
                    <a:pt x="109294" y="88889"/>
                    <a:pt x="109516" y="88723"/>
                  </a:cubicBezTo>
                  <a:lnTo>
                    <a:pt x="110182" y="88390"/>
                  </a:lnTo>
                  <a:lnTo>
                    <a:pt x="110126" y="88224"/>
                  </a:lnTo>
                  <a:cubicBezTo>
                    <a:pt x="110126" y="88224"/>
                    <a:pt x="109849" y="88334"/>
                    <a:pt x="109350" y="88501"/>
                  </a:cubicBezTo>
                  <a:cubicBezTo>
                    <a:pt x="109128" y="88612"/>
                    <a:pt x="108795" y="88723"/>
                    <a:pt x="108463" y="88778"/>
                  </a:cubicBezTo>
                  <a:cubicBezTo>
                    <a:pt x="108130" y="88944"/>
                    <a:pt x="107686" y="89000"/>
                    <a:pt x="107298" y="89166"/>
                  </a:cubicBezTo>
                  <a:cubicBezTo>
                    <a:pt x="106799" y="89277"/>
                    <a:pt x="106300" y="89443"/>
                    <a:pt x="105745" y="89499"/>
                  </a:cubicBezTo>
                  <a:cubicBezTo>
                    <a:pt x="105191" y="89554"/>
                    <a:pt x="104636" y="89776"/>
                    <a:pt x="103971" y="89832"/>
                  </a:cubicBezTo>
                  <a:cubicBezTo>
                    <a:pt x="102973" y="89998"/>
                    <a:pt x="101919" y="90109"/>
                    <a:pt x="100810" y="90164"/>
                  </a:cubicBezTo>
                  <a:cubicBezTo>
                    <a:pt x="100921" y="89887"/>
                    <a:pt x="100977" y="89554"/>
                    <a:pt x="101032" y="89277"/>
                  </a:cubicBezTo>
                  <a:cubicBezTo>
                    <a:pt x="102640" y="89166"/>
                    <a:pt x="104082" y="88889"/>
                    <a:pt x="105413" y="88612"/>
                  </a:cubicBezTo>
                  <a:cubicBezTo>
                    <a:pt x="106078" y="88445"/>
                    <a:pt x="106744" y="88224"/>
                    <a:pt x="107298" y="88113"/>
                  </a:cubicBezTo>
                  <a:cubicBezTo>
                    <a:pt x="107853" y="87891"/>
                    <a:pt x="108407" y="87780"/>
                    <a:pt x="108795" y="87558"/>
                  </a:cubicBezTo>
                  <a:cubicBezTo>
                    <a:pt x="109683" y="87115"/>
                    <a:pt x="110459" y="86837"/>
                    <a:pt x="110902" y="86671"/>
                  </a:cubicBezTo>
                  <a:cubicBezTo>
                    <a:pt x="111346" y="86449"/>
                    <a:pt x="111568" y="86283"/>
                    <a:pt x="111568" y="86283"/>
                  </a:cubicBezTo>
                  <a:lnTo>
                    <a:pt x="111512" y="86172"/>
                  </a:lnTo>
                  <a:cubicBezTo>
                    <a:pt x="111512" y="86172"/>
                    <a:pt x="111235" y="86227"/>
                    <a:pt x="110736" y="86449"/>
                  </a:cubicBezTo>
                  <a:cubicBezTo>
                    <a:pt x="110459" y="86505"/>
                    <a:pt x="110182" y="86671"/>
                    <a:pt x="109849" y="86726"/>
                  </a:cubicBezTo>
                  <a:cubicBezTo>
                    <a:pt x="109516" y="86837"/>
                    <a:pt x="109073" y="86948"/>
                    <a:pt x="108574" y="87059"/>
                  </a:cubicBezTo>
                  <a:cubicBezTo>
                    <a:pt x="108130" y="87225"/>
                    <a:pt x="107631" y="87336"/>
                    <a:pt x="107021" y="87392"/>
                  </a:cubicBezTo>
                  <a:cubicBezTo>
                    <a:pt x="106466" y="87503"/>
                    <a:pt x="105801" y="87669"/>
                    <a:pt x="105136" y="87780"/>
                  </a:cubicBezTo>
                  <a:cubicBezTo>
                    <a:pt x="104027" y="87946"/>
                    <a:pt x="102696" y="88113"/>
                    <a:pt x="101309" y="88168"/>
                  </a:cubicBezTo>
                  <a:cubicBezTo>
                    <a:pt x="101476" y="87891"/>
                    <a:pt x="101531" y="87614"/>
                    <a:pt x="101642" y="87336"/>
                  </a:cubicBezTo>
                  <a:lnTo>
                    <a:pt x="101919" y="87336"/>
                  </a:lnTo>
                  <a:cubicBezTo>
                    <a:pt x="103749" y="87225"/>
                    <a:pt x="105357" y="86948"/>
                    <a:pt x="106799" y="86560"/>
                  </a:cubicBezTo>
                  <a:cubicBezTo>
                    <a:pt x="107464" y="86449"/>
                    <a:pt x="108185" y="86227"/>
                    <a:pt x="108740" y="86116"/>
                  </a:cubicBezTo>
                  <a:cubicBezTo>
                    <a:pt x="109350" y="85895"/>
                    <a:pt x="109904" y="85728"/>
                    <a:pt x="110403" y="85562"/>
                  </a:cubicBezTo>
                  <a:cubicBezTo>
                    <a:pt x="111346" y="85118"/>
                    <a:pt x="112122" y="84841"/>
                    <a:pt x="112621" y="84619"/>
                  </a:cubicBezTo>
                  <a:cubicBezTo>
                    <a:pt x="113121" y="84453"/>
                    <a:pt x="113398" y="84287"/>
                    <a:pt x="113398" y="84287"/>
                  </a:cubicBezTo>
                  <a:lnTo>
                    <a:pt x="113287" y="84176"/>
                  </a:lnTo>
                  <a:cubicBezTo>
                    <a:pt x="113287" y="84176"/>
                    <a:pt x="113010" y="84231"/>
                    <a:pt x="112455" y="84453"/>
                  </a:cubicBezTo>
                  <a:cubicBezTo>
                    <a:pt x="112178" y="84508"/>
                    <a:pt x="111901" y="84619"/>
                    <a:pt x="111512" y="84730"/>
                  </a:cubicBezTo>
                  <a:cubicBezTo>
                    <a:pt x="111069" y="84841"/>
                    <a:pt x="110681" y="84896"/>
                    <a:pt x="110182" y="85063"/>
                  </a:cubicBezTo>
                  <a:cubicBezTo>
                    <a:pt x="109683" y="85174"/>
                    <a:pt x="109128" y="85340"/>
                    <a:pt x="108518" y="85396"/>
                  </a:cubicBezTo>
                  <a:cubicBezTo>
                    <a:pt x="107908" y="85562"/>
                    <a:pt x="107298" y="85673"/>
                    <a:pt x="106577" y="85728"/>
                  </a:cubicBezTo>
                  <a:cubicBezTo>
                    <a:pt x="105253" y="85949"/>
                    <a:pt x="103764" y="86115"/>
                    <a:pt x="102110" y="86171"/>
                  </a:cubicBezTo>
                  <a:lnTo>
                    <a:pt x="102110" y="86171"/>
                  </a:lnTo>
                  <a:cubicBezTo>
                    <a:pt x="102257" y="85831"/>
                    <a:pt x="102414" y="85501"/>
                    <a:pt x="102567" y="85167"/>
                  </a:cubicBezTo>
                  <a:lnTo>
                    <a:pt x="102567" y="85167"/>
                  </a:lnTo>
                  <a:cubicBezTo>
                    <a:pt x="102536" y="85169"/>
                    <a:pt x="102505" y="85172"/>
                    <a:pt x="102474" y="85174"/>
                  </a:cubicBezTo>
                  <a:cubicBezTo>
                    <a:pt x="102375" y="85521"/>
                    <a:pt x="102231" y="85779"/>
                    <a:pt x="102123" y="86067"/>
                  </a:cubicBezTo>
                  <a:lnTo>
                    <a:pt x="102123" y="86067"/>
                  </a:lnTo>
                  <a:cubicBezTo>
                    <a:pt x="102115" y="86102"/>
                    <a:pt x="102107" y="86137"/>
                    <a:pt x="102099" y="86171"/>
                  </a:cubicBezTo>
                  <a:lnTo>
                    <a:pt x="102099" y="86171"/>
                  </a:lnTo>
                  <a:cubicBezTo>
                    <a:pt x="102102" y="86171"/>
                    <a:pt x="102106" y="86171"/>
                    <a:pt x="102110" y="86171"/>
                  </a:cubicBezTo>
                  <a:lnTo>
                    <a:pt x="102110" y="86171"/>
                  </a:lnTo>
                  <a:cubicBezTo>
                    <a:pt x="102102" y="86190"/>
                    <a:pt x="102094" y="86209"/>
                    <a:pt x="102086" y="86227"/>
                  </a:cubicBezTo>
                  <a:cubicBezTo>
                    <a:pt x="102090" y="86209"/>
                    <a:pt x="102094" y="86190"/>
                    <a:pt x="102099" y="86171"/>
                  </a:cubicBezTo>
                  <a:lnTo>
                    <a:pt x="102099" y="86171"/>
                  </a:lnTo>
                  <a:cubicBezTo>
                    <a:pt x="102094" y="86172"/>
                    <a:pt x="102090" y="86172"/>
                    <a:pt x="102086" y="86172"/>
                  </a:cubicBezTo>
                  <a:cubicBezTo>
                    <a:pt x="102098" y="86136"/>
                    <a:pt x="102110" y="86102"/>
                    <a:pt x="102123" y="86067"/>
                  </a:cubicBezTo>
                  <a:lnTo>
                    <a:pt x="102123" y="86067"/>
                  </a:lnTo>
                  <a:cubicBezTo>
                    <a:pt x="102447" y="84679"/>
                    <a:pt x="102823" y="83293"/>
                    <a:pt x="103250" y="81958"/>
                  </a:cubicBezTo>
                  <a:cubicBezTo>
                    <a:pt x="103345" y="81649"/>
                    <a:pt x="103440" y="81361"/>
                    <a:pt x="103526" y="81089"/>
                  </a:cubicBezTo>
                  <a:lnTo>
                    <a:pt x="103526" y="81089"/>
                  </a:lnTo>
                  <a:cubicBezTo>
                    <a:pt x="103518" y="81342"/>
                    <a:pt x="103467" y="81594"/>
                    <a:pt x="103417" y="81847"/>
                  </a:cubicBezTo>
                  <a:cubicBezTo>
                    <a:pt x="103482" y="81845"/>
                    <a:pt x="103547" y="81842"/>
                    <a:pt x="103612" y="81840"/>
                  </a:cubicBezTo>
                  <a:lnTo>
                    <a:pt x="103612" y="81840"/>
                  </a:lnTo>
                  <a:cubicBezTo>
                    <a:pt x="103539" y="82260"/>
                    <a:pt x="103446" y="82683"/>
                    <a:pt x="103330" y="83104"/>
                  </a:cubicBezTo>
                  <a:lnTo>
                    <a:pt x="103330" y="83104"/>
                  </a:lnTo>
                  <a:cubicBezTo>
                    <a:pt x="105085" y="82936"/>
                    <a:pt x="106687" y="82667"/>
                    <a:pt x="108185" y="82346"/>
                  </a:cubicBezTo>
                  <a:cubicBezTo>
                    <a:pt x="109683" y="82068"/>
                    <a:pt x="110958" y="81680"/>
                    <a:pt x="112011" y="81292"/>
                  </a:cubicBezTo>
                  <a:cubicBezTo>
                    <a:pt x="113010" y="80904"/>
                    <a:pt x="113786" y="80627"/>
                    <a:pt x="114340" y="80349"/>
                  </a:cubicBezTo>
                  <a:cubicBezTo>
                    <a:pt x="114895" y="80128"/>
                    <a:pt x="115172" y="80017"/>
                    <a:pt x="115172" y="80017"/>
                  </a:cubicBezTo>
                  <a:lnTo>
                    <a:pt x="115117" y="79850"/>
                  </a:lnTo>
                  <a:cubicBezTo>
                    <a:pt x="115117" y="79850"/>
                    <a:pt x="114839" y="79906"/>
                    <a:pt x="114285" y="80128"/>
                  </a:cubicBezTo>
                  <a:cubicBezTo>
                    <a:pt x="114008" y="80183"/>
                    <a:pt x="113675" y="80349"/>
                    <a:pt x="113231" y="80405"/>
                  </a:cubicBezTo>
                  <a:cubicBezTo>
                    <a:pt x="112843" y="80571"/>
                    <a:pt x="112344" y="80627"/>
                    <a:pt x="111845" y="80738"/>
                  </a:cubicBezTo>
                  <a:cubicBezTo>
                    <a:pt x="111291" y="80904"/>
                    <a:pt x="110736" y="81015"/>
                    <a:pt x="110126" y="81126"/>
                  </a:cubicBezTo>
                  <a:cubicBezTo>
                    <a:pt x="109516" y="81237"/>
                    <a:pt x="108795" y="81403"/>
                    <a:pt x="108019" y="81459"/>
                  </a:cubicBezTo>
                  <a:cubicBezTo>
                    <a:pt x="106686" y="81672"/>
                    <a:pt x="105249" y="81783"/>
                    <a:pt x="103612" y="81840"/>
                  </a:cubicBezTo>
                  <a:lnTo>
                    <a:pt x="103612" y="81840"/>
                  </a:lnTo>
                  <a:cubicBezTo>
                    <a:pt x="103660" y="81563"/>
                    <a:pt x="103699" y="81287"/>
                    <a:pt x="103730" y="81014"/>
                  </a:cubicBezTo>
                  <a:lnTo>
                    <a:pt x="103730" y="81014"/>
                  </a:lnTo>
                  <a:cubicBezTo>
                    <a:pt x="103668" y="81015"/>
                    <a:pt x="103608" y="81015"/>
                    <a:pt x="103550" y="81015"/>
                  </a:cubicBezTo>
                  <a:lnTo>
                    <a:pt x="103550" y="81015"/>
                  </a:lnTo>
                  <a:cubicBezTo>
                    <a:pt x="103655" y="80679"/>
                    <a:pt x="103746" y="80368"/>
                    <a:pt x="103805" y="80072"/>
                  </a:cubicBezTo>
                  <a:lnTo>
                    <a:pt x="103805" y="80072"/>
                  </a:lnTo>
                  <a:cubicBezTo>
                    <a:pt x="103791" y="80380"/>
                    <a:pt x="103766" y="80695"/>
                    <a:pt x="103730" y="81014"/>
                  </a:cubicBezTo>
                  <a:lnTo>
                    <a:pt x="103730" y="81014"/>
                  </a:lnTo>
                  <a:cubicBezTo>
                    <a:pt x="103958" y="81012"/>
                    <a:pt x="104202" y="81002"/>
                    <a:pt x="104415" y="80959"/>
                  </a:cubicBezTo>
                  <a:cubicBezTo>
                    <a:pt x="106355" y="80849"/>
                    <a:pt x="108185" y="80571"/>
                    <a:pt x="109683" y="80183"/>
                  </a:cubicBezTo>
                  <a:cubicBezTo>
                    <a:pt x="110459" y="80072"/>
                    <a:pt x="111235" y="79850"/>
                    <a:pt x="111845" y="79740"/>
                  </a:cubicBezTo>
                  <a:cubicBezTo>
                    <a:pt x="112566" y="79518"/>
                    <a:pt x="113121" y="79351"/>
                    <a:pt x="113675" y="79185"/>
                  </a:cubicBezTo>
                  <a:cubicBezTo>
                    <a:pt x="114784" y="78741"/>
                    <a:pt x="115616" y="78464"/>
                    <a:pt x="116170" y="78187"/>
                  </a:cubicBezTo>
                  <a:cubicBezTo>
                    <a:pt x="116725" y="77965"/>
                    <a:pt x="117002" y="77854"/>
                    <a:pt x="117002" y="77854"/>
                  </a:cubicBezTo>
                  <a:lnTo>
                    <a:pt x="116891" y="77688"/>
                  </a:lnTo>
                  <a:cubicBezTo>
                    <a:pt x="116891" y="77688"/>
                    <a:pt x="116614" y="77799"/>
                    <a:pt x="116004" y="77965"/>
                  </a:cubicBezTo>
                  <a:cubicBezTo>
                    <a:pt x="115449" y="78187"/>
                    <a:pt x="114562" y="78409"/>
                    <a:pt x="113509" y="78686"/>
                  </a:cubicBezTo>
                  <a:cubicBezTo>
                    <a:pt x="112954" y="78797"/>
                    <a:pt x="112344" y="78963"/>
                    <a:pt x="111734" y="79019"/>
                  </a:cubicBezTo>
                  <a:cubicBezTo>
                    <a:pt x="111013" y="79185"/>
                    <a:pt x="110348" y="79296"/>
                    <a:pt x="109572" y="79351"/>
                  </a:cubicBezTo>
                  <a:cubicBezTo>
                    <a:pt x="108019" y="79573"/>
                    <a:pt x="106245" y="79740"/>
                    <a:pt x="104359" y="79795"/>
                  </a:cubicBezTo>
                  <a:lnTo>
                    <a:pt x="103694" y="79795"/>
                  </a:lnTo>
                  <a:cubicBezTo>
                    <a:pt x="103694" y="79518"/>
                    <a:pt x="103749" y="79240"/>
                    <a:pt x="103749" y="78963"/>
                  </a:cubicBezTo>
                  <a:cubicBezTo>
                    <a:pt x="104581" y="78963"/>
                    <a:pt x="105413" y="78908"/>
                    <a:pt x="106189" y="78797"/>
                  </a:cubicBezTo>
                  <a:cubicBezTo>
                    <a:pt x="108241" y="78686"/>
                    <a:pt x="110126" y="78409"/>
                    <a:pt x="111790" y="78076"/>
                  </a:cubicBezTo>
                  <a:cubicBezTo>
                    <a:pt x="112621" y="77910"/>
                    <a:pt x="113398" y="77688"/>
                    <a:pt x="114063" y="77577"/>
                  </a:cubicBezTo>
                  <a:cubicBezTo>
                    <a:pt x="114784" y="77355"/>
                    <a:pt x="115394" y="77244"/>
                    <a:pt x="116004" y="77022"/>
                  </a:cubicBezTo>
                  <a:cubicBezTo>
                    <a:pt x="117168" y="76579"/>
                    <a:pt x="118111" y="76302"/>
                    <a:pt x="118666" y="76024"/>
                  </a:cubicBezTo>
                  <a:cubicBezTo>
                    <a:pt x="119276" y="75858"/>
                    <a:pt x="119553" y="75692"/>
                    <a:pt x="119553" y="75692"/>
                  </a:cubicBezTo>
                  <a:lnTo>
                    <a:pt x="119497" y="75581"/>
                  </a:lnTo>
                  <a:cubicBezTo>
                    <a:pt x="119497" y="75581"/>
                    <a:pt x="119109" y="75636"/>
                    <a:pt x="118499" y="75858"/>
                  </a:cubicBezTo>
                  <a:cubicBezTo>
                    <a:pt x="117889" y="76024"/>
                    <a:pt x="117002" y="76246"/>
                    <a:pt x="115782" y="76523"/>
                  </a:cubicBezTo>
                  <a:cubicBezTo>
                    <a:pt x="115172" y="76690"/>
                    <a:pt x="114562" y="76801"/>
                    <a:pt x="113841" y="76856"/>
                  </a:cubicBezTo>
                  <a:cubicBezTo>
                    <a:pt x="113176" y="77022"/>
                    <a:pt x="112400" y="77133"/>
                    <a:pt x="111568" y="77244"/>
                  </a:cubicBezTo>
                  <a:cubicBezTo>
                    <a:pt x="109904" y="77411"/>
                    <a:pt x="108019" y="77577"/>
                    <a:pt x="106023" y="77632"/>
                  </a:cubicBezTo>
                  <a:lnTo>
                    <a:pt x="104415" y="77632"/>
                  </a:lnTo>
                  <a:cubicBezTo>
                    <a:pt x="104581" y="77355"/>
                    <a:pt x="104636" y="77078"/>
                    <a:pt x="104803" y="76801"/>
                  </a:cubicBezTo>
                  <a:cubicBezTo>
                    <a:pt x="105635" y="76801"/>
                    <a:pt x="106522" y="76745"/>
                    <a:pt x="107298" y="76690"/>
                  </a:cubicBezTo>
                  <a:cubicBezTo>
                    <a:pt x="109405" y="76523"/>
                    <a:pt x="111457" y="76246"/>
                    <a:pt x="113121" y="75913"/>
                  </a:cubicBezTo>
                  <a:cubicBezTo>
                    <a:pt x="114839" y="75581"/>
                    <a:pt x="116281" y="75193"/>
                    <a:pt x="117557" y="74860"/>
                  </a:cubicBezTo>
                  <a:cubicBezTo>
                    <a:pt x="118721" y="74472"/>
                    <a:pt x="119664" y="74194"/>
                    <a:pt x="120329" y="73917"/>
                  </a:cubicBezTo>
                  <a:cubicBezTo>
                    <a:pt x="120939" y="73640"/>
                    <a:pt x="121272" y="73529"/>
                    <a:pt x="121272" y="73529"/>
                  </a:cubicBezTo>
                  <a:lnTo>
                    <a:pt x="121216" y="73418"/>
                  </a:lnTo>
                  <a:cubicBezTo>
                    <a:pt x="121216" y="73418"/>
                    <a:pt x="120884" y="73474"/>
                    <a:pt x="120218" y="73695"/>
                  </a:cubicBezTo>
                  <a:cubicBezTo>
                    <a:pt x="119608" y="73917"/>
                    <a:pt x="118666" y="74084"/>
                    <a:pt x="117390" y="74361"/>
                  </a:cubicBezTo>
                  <a:cubicBezTo>
                    <a:pt x="116780" y="74527"/>
                    <a:pt x="116059" y="74638"/>
                    <a:pt x="115394" y="74749"/>
                  </a:cubicBezTo>
                  <a:cubicBezTo>
                    <a:pt x="114618" y="74860"/>
                    <a:pt x="113841" y="75026"/>
                    <a:pt x="112954" y="75082"/>
                  </a:cubicBezTo>
                  <a:cubicBezTo>
                    <a:pt x="111235" y="75303"/>
                    <a:pt x="109294" y="75414"/>
                    <a:pt x="107187" y="75470"/>
                  </a:cubicBezTo>
                  <a:lnTo>
                    <a:pt x="105372" y="75470"/>
                  </a:lnTo>
                  <a:lnTo>
                    <a:pt x="105136" y="75913"/>
                  </a:lnTo>
                  <a:cubicBezTo>
                    <a:pt x="105136" y="75414"/>
                    <a:pt x="105080" y="74971"/>
                    <a:pt x="105080" y="74527"/>
                  </a:cubicBezTo>
                  <a:cubicBezTo>
                    <a:pt x="105690" y="74250"/>
                    <a:pt x="106189" y="73695"/>
                    <a:pt x="106300" y="73085"/>
                  </a:cubicBezTo>
                  <a:cubicBezTo>
                    <a:pt x="106466" y="72420"/>
                    <a:pt x="106245" y="71865"/>
                    <a:pt x="105967" y="71256"/>
                  </a:cubicBezTo>
                  <a:cubicBezTo>
                    <a:pt x="106300" y="69647"/>
                    <a:pt x="106411" y="67984"/>
                    <a:pt x="106134" y="66598"/>
                  </a:cubicBezTo>
                  <a:cubicBezTo>
                    <a:pt x="106189" y="66154"/>
                    <a:pt x="106245" y="65655"/>
                    <a:pt x="106411" y="65211"/>
                  </a:cubicBezTo>
                  <a:lnTo>
                    <a:pt x="106411" y="64934"/>
                  </a:lnTo>
                  <a:cubicBezTo>
                    <a:pt x="106744" y="64712"/>
                    <a:pt x="107021" y="64490"/>
                    <a:pt x="107354" y="64213"/>
                  </a:cubicBezTo>
                  <a:lnTo>
                    <a:pt x="107354" y="64546"/>
                  </a:lnTo>
                  <a:cubicBezTo>
                    <a:pt x="107354" y="65599"/>
                    <a:pt x="107520" y="66764"/>
                    <a:pt x="107021" y="67707"/>
                  </a:cubicBezTo>
                  <a:cubicBezTo>
                    <a:pt x="106976" y="67797"/>
                    <a:pt x="107041" y="67888"/>
                    <a:pt x="107097" y="67888"/>
                  </a:cubicBezTo>
                  <a:cubicBezTo>
                    <a:pt x="107110" y="67888"/>
                    <a:pt x="107122" y="67883"/>
                    <a:pt x="107132" y="67873"/>
                  </a:cubicBezTo>
                  <a:cubicBezTo>
                    <a:pt x="107853" y="67152"/>
                    <a:pt x="108130" y="66487"/>
                    <a:pt x="108185" y="65489"/>
                  </a:cubicBezTo>
                  <a:cubicBezTo>
                    <a:pt x="108241" y="64934"/>
                    <a:pt x="108407" y="64102"/>
                    <a:pt x="108352" y="63492"/>
                  </a:cubicBezTo>
                  <a:cubicBezTo>
                    <a:pt x="108638" y="63254"/>
                    <a:pt x="108964" y="62975"/>
                    <a:pt x="109297" y="62725"/>
                  </a:cubicBezTo>
                  <a:lnTo>
                    <a:pt x="109297" y="62725"/>
                  </a:lnTo>
                  <a:cubicBezTo>
                    <a:pt x="109295" y="62758"/>
                    <a:pt x="109294" y="62792"/>
                    <a:pt x="109294" y="62827"/>
                  </a:cubicBezTo>
                  <a:cubicBezTo>
                    <a:pt x="109329" y="62828"/>
                    <a:pt x="109363" y="62829"/>
                    <a:pt x="109397" y="62830"/>
                  </a:cubicBezTo>
                  <a:lnTo>
                    <a:pt x="109397" y="62830"/>
                  </a:lnTo>
                  <a:cubicBezTo>
                    <a:pt x="109417" y="62754"/>
                    <a:pt x="109438" y="62679"/>
                    <a:pt x="109461" y="62605"/>
                  </a:cubicBezTo>
                  <a:lnTo>
                    <a:pt x="109461" y="62605"/>
                  </a:lnTo>
                  <a:cubicBezTo>
                    <a:pt x="109406" y="62644"/>
                    <a:pt x="109351" y="62684"/>
                    <a:pt x="109297" y="62725"/>
                  </a:cubicBezTo>
                  <a:lnTo>
                    <a:pt x="109297" y="62725"/>
                  </a:lnTo>
                  <a:cubicBezTo>
                    <a:pt x="109307" y="62493"/>
                    <a:pt x="109350" y="62293"/>
                    <a:pt x="109350" y="62051"/>
                  </a:cubicBezTo>
                  <a:cubicBezTo>
                    <a:pt x="111291" y="62051"/>
                    <a:pt x="113121" y="61995"/>
                    <a:pt x="114839" y="61884"/>
                  </a:cubicBezTo>
                  <a:cubicBezTo>
                    <a:pt x="117557" y="61773"/>
                    <a:pt x="119941" y="61496"/>
                    <a:pt x="122104" y="61163"/>
                  </a:cubicBezTo>
                  <a:cubicBezTo>
                    <a:pt x="124266" y="60775"/>
                    <a:pt x="126152" y="60443"/>
                    <a:pt x="127649" y="60110"/>
                  </a:cubicBezTo>
                  <a:cubicBezTo>
                    <a:pt x="129201" y="59666"/>
                    <a:pt x="130366" y="59389"/>
                    <a:pt x="131142" y="59112"/>
                  </a:cubicBezTo>
                  <a:cubicBezTo>
                    <a:pt x="131863" y="58834"/>
                    <a:pt x="132362" y="58779"/>
                    <a:pt x="132362" y="58779"/>
                  </a:cubicBezTo>
                  <a:lnTo>
                    <a:pt x="132307" y="58668"/>
                  </a:lnTo>
                  <a:cubicBezTo>
                    <a:pt x="132307" y="58668"/>
                    <a:pt x="131863" y="58724"/>
                    <a:pt x="131031" y="58945"/>
                  </a:cubicBezTo>
                  <a:cubicBezTo>
                    <a:pt x="130199" y="59112"/>
                    <a:pt x="129035" y="59333"/>
                    <a:pt x="127538" y="59611"/>
                  </a:cubicBezTo>
                  <a:cubicBezTo>
                    <a:pt x="126761" y="59666"/>
                    <a:pt x="125930" y="59888"/>
                    <a:pt x="124932" y="59943"/>
                  </a:cubicBezTo>
                  <a:cubicBezTo>
                    <a:pt x="124044" y="60110"/>
                    <a:pt x="122991" y="60221"/>
                    <a:pt x="121993" y="60332"/>
                  </a:cubicBezTo>
                  <a:cubicBezTo>
                    <a:pt x="119830" y="60498"/>
                    <a:pt x="117390" y="60664"/>
                    <a:pt x="114784" y="60720"/>
                  </a:cubicBezTo>
                  <a:cubicBezTo>
                    <a:pt x="113952" y="60748"/>
                    <a:pt x="113093" y="60761"/>
                    <a:pt x="112219" y="60761"/>
                  </a:cubicBezTo>
                  <a:cubicBezTo>
                    <a:pt x="111346" y="60761"/>
                    <a:pt x="110459" y="60748"/>
                    <a:pt x="109572" y="60720"/>
                  </a:cubicBezTo>
                  <a:cubicBezTo>
                    <a:pt x="109849" y="60443"/>
                    <a:pt x="110126" y="60221"/>
                    <a:pt x="110459" y="59943"/>
                  </a:cubicBezTo>
                  <a:cubicBezTo>
                    <a:pt x="112011" y="59943"/>
                    <a:pt x="113509" y="59888"/>
                    <a:pt x="114895" y="59833"/>
                  </a:cubicBezTo>
                  <a:cubicBezTo>
                    <a:pt x="117612" y="59666"/>
                    <a:pt x="120052" y="59389"/>
                    <a:pt x="122159" y="59056"/>
                  </a:cubicBezTo>
                  <a:cubicBezTo>
                    <a:pt x="124322" y="58724"/>
                    <a:pt x="126207" y="58391"/>
                    <a:pt x="127704" y="58003"/>
                  </a:cubicBezTo>
                  <a:cubicBezTo>
                    <a:pt x="129257" y="57615"/>
                    <a:pt x="130421" y="57337"/>
                    <a:pt x="131198" y="57060"/>
                  </a:cubicBezTo>
                  <a:cubicBezTo>
                    <a:pt x="132029" y="56783"/>
                    <a:pt x="132418" y="56727"/>
                    <a:pt x="132418" y="56727"/>
                  </a:cubicBezTo>
                  <a:lnTo>
                    <a:pt x="132362" y="56561"/>
                  </a:lnTo>
                  <a:cubicBezTo>
                    <a:pt x="132362" y="56561"/>
                    <a:pt x="131974" y="56616"/>
                    <a:pt x="131142" y="56838"/>
                  </a:cubicBezTo>
                  <a:cubicBezTo>
                    <a:pt x="130310" y="57060"/>
                    <a:pt x="129090" y="57282"/>
                    <a:pt x="127593" y="57559"/>
                  </a:cubicBezTo>
                  <a:cubicBezTo>
                    <a:pt x="126817" y="57615"/>
                    <a:pt x="125985" y="57836"/>
                    <a:pt x="125043" y="57892"/>
                  </a:cubicBezTo>
                  <a:cubicBezTo>
                    <a:pt x="124100" y="58003"/>
                    <a:pt x="123102" y="58169"/>
                    <a:pt x="122048" y="58224"/>
                  </a:cubicBezTo>
                  <a:cubicBezTo>
                    <a:pt x="119886" y="58446"/>
                    <a:pt x="117446" y="58557"/>
                    <a:pt x="114839" y="58668"/>
                  </a:cubicBezTo>
                  <a:lnTo>
                    <a:pt x="111845" y="58668"/>
                  </a:lnTo>
                  <a:cubicBezTo>
                    <a:pt x="112122" y="58391"/>
                    <a:pt x="112455" y="58114"/>
                    <a:pt x="112732" y="57836"/>
                  </a:cubicBezTo>
                  <a:cubicBezTo>
                    <a:pt x="113675" y="57836"/>
                    <a:pt x="114618" y="57725"/>
                    <a:pt x="115449" y="57670"/>
                  </a:cubicBezTo>
                  <a:cubicBezTo>
                    <a:pt x="118167" y="57559"/>
                    <a:pt x="120662" y="57282"/>
                    <a:pt x="122880" y="56894"/>
                  </a:cubicBezTo>
                  <a:cubicBezTo>
                    <a:pt x="125098" y="56561"/>
                    <a:pt x="126983" y="56228"/>
                    <a:pt x="128480" y="55896"/>
                  </a:cubicBezTo>
                  <a:cubicBezTo>
                    <a:pt x="130033" y="55452"/>
                    <a:pt x="131253" y="55175"/>
                    <a:pt x="132029" y="54897"/>
                  </a:cubicBezTo>
                  <a:cubicBezTo>
                    <a:pt x="132861" y="54620"/>
                    <a:pt x="133249" y="54565"/>
                    <a:pt x="133249" y="54565"/>
                  </a:cubicBezTo>
                  <a:lnTo>
                    <a:pt x="133194" y="54398"/>
                  </a:lnTo>
                  <a:cubicBezTo>
                    <a:pt x="133194" y="54398"/>
                    <a:pt x="132806" y="54509"/>
                    <a:pt x="131974" y="54676"/>
                  </a:cubicBezTo>
                  <a:cubicBezTo>
                    <a:pt x="131142" y="54897"/>
                    <a:pt x="129922" y="55119"/>
                    <a:pt x="128370" y="55396"/>
                  </a:cubicBezTo>
                  <a:cubicBezTo>
                    <a:pt x="127593" y="55452"/>
                    <a:pt x="126706" y="55674"/>
                    <a:pt x="125763" y="55729"/>
                  </a:cubicBezTo>
                  <a:cubicBezTo>
                    <a:pt x="124821" y="55896"/>
                    <a:pt x="123823" y="56006"/>
                    <a:pt x="122714" y="56062"/>
                  </a:cubicBezTo>
                  <a:cubicBezTo>
                    <a:pt x="121438" y="56228"/>
                    <a:pt x="119941" y="56284"/>
                    <a:pt x="118444" y="56339"/>
                  </a:cubicBezTo>
                  <a:cubicBezTo>
                    <a:pt x="120884" y="56173"/>
                    <a:pt x="123213" y="55896"/>
                    <a:pt x="125652" y="55507"/>
                  </a:cubicBezTo>
                  <a:cubicBezTo>
                    <a:pt x="129645" y="54953"/>
                    <a:pt x="133637" y="53955"/>
                    <a:pt x="137075" y="51737"/>
                  </a:cubicBezTo>
                  <a:cubicBezTo>
                    <a:pt x="139683" y="50042"/>
                    <a:pt x="142427" y="47700"/>
                    <a:pt x="144533" y="45164"/>
                  </a:cubicBezTo>
                  <a:lnTo>
                    <a:pt x="144533" y="45164"/>
                  </a:lnTo>
                  <a:cubicBezTo>
                    <a:pt x="143131" y="46460"/>
                    <a:pt x="141653" y="47698"/>
                    <a:pt x="140070" y="48798"/>
                  </a:cubicBezTo>
                  <a:cubicBezTo>
                    <a:pt x="136244" y="51349"/>
                    <a:pt x="131808" y="52846"/>
                    <a:pt x="127150" y="53567"/>
                  </a:cubicBezTo>
                  <a:cubicBezTo>
                    <a:pt x="128702" y="52901"/>
                    <a:pt x="130144" y="51626"/>
                    <a:pt x="131253" y="50572"/>
                  </a:cubicBezTo>
                  <a:cubicBezTo>
                    <a:pt x="131298" y="50528"/>
                    <a:pt x="131235" y="50375"/>
                    <a:pt x="131179" y="50375"/>
                  </a:cubicBezTo>
                  <a:cubicBezTo>
                    <a:pt x="131166" y="50375"/>
                    <a:pt x="131153" y="50384"/>
                    <a:pt x="131142" y="50406"/>
                  </a:cubicBezTo>
                  <a:cubicBezTo>
                    <a:pt x="130144" y="51127"/>
                    <a:pt x="129146" y="51792"/>
                    <a:pt x="127926" y="52236"/>
                  </a:cubicBezTo>
                  <a:cubicBezTo>
                    <a:pt x="129368" y="51127"/>
                    <a:pt x="130588" y="49740"/>
                    <a:pt x="131308" y="48077"/>
                  </a:cubicBezTo>
                  <a:cubicBezTo>
                    <a:pt x="131377" y="48008"/>
                    <a:pt x="131318" y="47961"/>
                    <a:pt x="131251" y="47961"/>
                  </a:cubicBezTo>
                  <a:cubicBezTo>
                    <a:pt x="131209" y="47961"/>
                    <a:pt x="131163" y="47979"/>
                    <a:pt x="131142" y="48021"/>
                  </a:cubicBezTo>
                  <a:cubicBezTo>
                    <a:pt x="130089" y="49740"/>
                    <a:pt x="128425" y="51238"/>
                    <a:pt x="126706" y="52180"/>
                  </a:cubicBezTo>
                  <a:cubicBezTo>
                    <a:pt x="125930" y="52624"/>
                    <a:pt x="125153" y="52901"/>
                    <a:pt x="124377" y="53068"/>
                  </a:cubicBezTo>
                  <a:cubicBezTo>
                    <a:pt x="125043" y="52679"/>
                    <a:pt x="125652" y="52180"/>
                    <a:pt x="126152" y="51848"/>
                  </a:cubicBezTo>
                  <a:cubicBezTo>
                    <a:pt x="127261" y="51016"/>
                    <a:pt x="128425" y="50129"/>
                    <a:pt x="129312" y="49075"/>
                  </a:cubicBezTo>
                  <a:cubicBezTo>
                    <a:pt x="130144" y="48021"/>
                    <a:pt x="130421" y="46580"/>
                    <a:pt x="131530" y="45693"/>
                  </a:cubicBezTo>
                  <a:cubicBezTo>
                    <a:pt x="131571" y="45611"/>
                    <a:pt x="131552" y="45560"/>
                    <a:pt x="131517" y="45560"/>
                  </a:cubicBezTo>
                  <a:cubicBezTo>
                    <a:pt x="131505" y="45560"/>
                    <a:pt x="131490" y="45567"/>
                    <a:pt x="131475" y="45582"/>
                  </a:cubicBezTo>
                  <a:cubicBezTo>
                    <a:pt x="130699" y="46081"/>
                    <a:pt x="130421" y="46580"/>
                    <a:pt x="129922" y="47356"/>
                  </a:cubicBezTo>
                  <a:cubicBezTo>
                    <a:pt x="129090" y="48631"/>
                    <a:pt x="128092" y="49574"/>
                    <a:pt x="126817" y="50406"/>
                  </a:cubicBezTo>
                  <a:cubicBezTo>
                    <a:pt x="127704" y="49408"/>
                    <a:pt x="128425" y="48243"/>
                    <a:pt x="129035" y="47079"/>
                  </a:cubicBezTo>
                  <a:cubicBezTo>
                    <a:pt x="130033" y="45249"/>
                    <a:pt x="130421" y="43031"/>
                    <a:pt x="131863" y="41589"/>
                  </a:cubicBezTo>
                  <a:cubicBezTo>
                    <a:pt x="131958" y="41541"/>
                    <a:pt x="131890" y="41412"/>
                    <a:pt x="131798" y="41412"/>
                  </a:cubicBezTo>
                  <a:cubicBezTo>
                    <a:pt x="131783" y="41412"/>
                    <a:pt x="131768" y="41415"/>
                    <a:pt x="131752" y="41423"/>
                  </a:cubicBezTo>
                  <a:cubicBezTo>
                    <a:pt x="130865" y="42199"/>
                    <a:pt x="130366" y="43031"/>
                    <a:pt x="129811" y="44084"/>
                  </a:cubicBezTo>
                  <a:cubicBezTo>
                    <a:pt x="128924" y="46025"/>
                    <a:pt x="127926" y="47800"/>
                    <a:pt x="126484" y="49408"/>
                  </a:cubicBezTo>
                  <a:cubicBezTo>
                    <a:pt x="125652" y="50295"/>
                    <a:pt x="124654" y="50960"/>
                    <a:pt x="123712" y="51515"/>
                  </a:cubicBezTo>
                  <a:cubicBezTo>
                    <a:pt x="123823" y="51349"/>
                    <a:pt x="123989" y="51293"/>
                    <a:pt x="124044" y="51127"/>
                  </a:cubicBezTo>
                  <a:cubicBezTo>
                    <a:pt x="125652" y="49463"/>
                    <a:pt x="126595" y="47356"/>
                    <a:pt x="127871" y="45471"/>
                  </a:cubicBezTo>
                  <a:cubicBezTo>
                    <a:pt x="129162" y="43457"/>
                    <a:pt x="131847" y="38172"/>
                    <a:pt x="134763" y="38172"/>
                  </a:cubicBezTo>
                  <a:cubicBezTo>
                    <a:pt x="134978" y="38172"/>
                    <a:pt x="135195" y="38201"/>
                    <a:pt x="135412" y="38262"/>
                  </a:cubicBezTo>
                  <a:cubicBezTo>
                    <a:pt x="135467" y="38262"/>
                    <a:pt x="135578" y="38207"/>
                    <a:pt x="135467" y="38096"/>
                  </a:cubicBezTo>
                  <a:cubicBezTo>
                    <a:pt x="135154" y="37908"/>
                    <a:pt x="134829" y="37824"/>
                    <a:pt x="134499" y="37824"/>
                  </a:cubicBezTo>
                  <a:cubicBezTo>
                    <a:pt x="132198" y="37824"/>
                    <a:pt x="129617" y="41895"/>
                    <a:pt x="128647" y="43253"/>
                  </a:cubicBezTo>
                  <a:cubicBezTo>
                    <a:pt x="127371" y="44916"/>
                    <a:pt x="126207" y="46580"/>
                    <a:pt x="125043" y="48299"/>
                  </a:cubicBezTo>
                  <a:cubicBezTo>
                    <a:pt x="124211" y="49574"/>
                    <a:pt x="123213" y="50517"/>
                    <a:pt x="122104" y="51349"/>
                  </a:cubicBezTo>
                  <a:cubicBezTo>
                    <a:pt x="123712" y="49408"/>
                    <a:pt x="125098" y="47356"/>
                    <a:pt x="126484" y="45249"/>
                  </a:cubicBezTo>
                  <a:cubicBezTo>
                    <a:pt x="128657" y="42093"/>
                    <a:pt x="131843" y="36283"/>
                    <a:pt x="136268" y="36283"/>
                  </a:cubicBezTo>
                  <a:cubicBezTo>
                    <a:pt x="136586" y="36283"/>
                    <a:pt x="136911" y="36313"/>
                    <a:pt x="137242" y="36377"/>
                  </a:cubicBezTo>
                  <a:cubicBezTo>
                    <a:pt x="137262" y="36382"/>
                    <a:pt x="137280" y="36384"/>
                    <a:pt x="137297" y="36384"/>
                  </a:cubicBezTo>
                  <a:cubicBezTo>
                    <a:pt x="137472" y="36384"/>
                    <a:pt x="137504" y="36145"/>
                    <a:pt x="137353" y="36044"/>
                  </a:cubicBezTo>
                  <a:cubicBezTo>
                    <a:pt x="136783" y="35804"/>
                    <a:pt x="136233" y="35698"/>
                    <a:pt x="135701" y="35698"/>
                  </a:cubicBezTo>
                  <a:cubicBezTo>
                    <a:pt x="132667" y="35698"/>
                    <a:pt x="130257" y="39180"/>
                    <a:pt x="128370" y="41256"/>
                  </a:cubicBezTo>
                  <a:cubicBezTo>
                    <a:pt x="126429" y="43308"/>
                    <a:pt x="124987" y="45748"/>
                    <a:pt x="123268" y="48021"/>
                  </a:cubicBezTo>
                  <a:cubicBezTo>
                    <a:pt x="122991" y="48465"/>
                    <a:pt x="122714" y="48798"/>
                    <a:pt x="122436" y="49130"/>
                  </a:cubicBezTo>
                  <a:cubicBezTo>
                    <a:pt x="123712" y="47245"/>
                    <a:pt x="124987" y="45249"/>
                    <a:pt x="126207" y="43364"/>
                  </a:cubicBezTo>
                  <a:cubicBezTo>
                    <a:pt x="128642" y="39735"/>
                    <a:pt x="133214" y="34011"/>
                    <a:pt x="138225" y="34011"/>
                  </a:cubicBezTo>
                  <a:cubicBezTo>
                    <a:pt x="139034" y="34011"/>
                    <a:pt x="139855" y="34160"/>
                    <a:pt x="140680" y="34491"/>
                  </a:cubicBezTo>
                  <a:cubicBezTo>
                    <a:pt x="140780" y="34530"/>
                    <a:pt x="140873" y="34547"/>
                    <a:pt x="140958" y="34547"/>
                  </a:cubicBezTo>
                  <a:cubicBezTo>
                    <a:pt x="141490" y="34547"/>
                    <a:pt x="141712" y="33883"/>
                    <a:pt x="141234" y="33549"/>
                  </a:cubicBezTo>
                  <a:cubicBezTo>
                    <a:pt x="140083" y="32775"/>
                    <a:pt x="138873" y="32455"/>
                    <a:pt x="137659" y="32455"/>
                  </a:cubicBezTo>
                  <a:cubicBezTo>
                    <a:pt x="134955" y="32455"/>
                    <a:pt x="132232" y="34045"/>
                    <a:pt x="130089" y="35767"/>
                  </a:cubicBezTo>
                  <a:cubicBezTo>
                    <a:pt x="126207" y="38872"/>
                    <a:pt x="123823" y="43253"/>
                    <a:pt x="120995" y="47190"/>
                  </a:cubicBezTo>
                  <a:cubicBezTo>
                    <a:pt x="119054" y="49907"/>
                    <a:pt x="116780" y="52347"/>
                    <a:pt x="114396" y="54620"/>
                  </a:cubicBezTo>
                  <a:cubicBezTo>
                    <a:pt x="114230" y="54731"/>
                    <a:pt x="114008" y="54897"/>
                    <a:pt x="113952" y="55119"/>
                  </a:cubicBezTo>
                  <a:cubicBezTo>
                    <a:pt x="112455" y="56505"/>
                    <a:pt x="110958" y="57781"/>
                    <a:pt x="109516" y="59167"/>
                  </a:cubicBezTo>
                  <a:cubicBezTo>
                    <a:pt x="105413" y="62771"/>
                    <a:pt x="100921" y="66099"/>
                    <a:pt x="95820" y="68317"/>
                  </a:cubicBezTo>
                  <a:cubicBezTo>
                    <a:pt x="90307" y="70716"/>
                    <a:pt x="83788" y="72016"/>
                    <a:pt x="77362" y="72016"/>
                  </a:cubicBezTo>
                  <a:cubicBezTo>
                    <a:pt x="72801" y="72016"/>
                    <a:pt x="68287" y="71361"/>
                    <a:pt x="64213" y="69980"/>
                  </a:cubicBezTo>
                  <a:cubicBezTo>
                    <a:pt x="58889" y="68150"/>
                    <a:pt x="53677" y="64546"/>
                    <a:pt x="49241" y="61052"/>
                  </a:cubicBezTo>
                  <a:cubicBezTo>
                    <a:pt x="44805" y="57670"/>
                    <a:pt x="40812" y="53622"/>
                    <a:pt x="37208" y="49408"/>
                  </a:cubicBezTo>
                  <a:cubicBezTo>
                    <a:pt x="33714" y="45415"/>
                    <a:pt x="30831" y="40258"/>
                    <a:pt x="26173" y="37486"/>
                  </a:cubicBezTo>
                  <a:cubicBezTo>
                    <a:pt x="23844" y="36044"/>
                    <a:pt x="20905" y="35489"/>
                    <a:pt x="18188" y="35046"/>
                  </a:cubicBezTo>
                  <a:cubicBezTo>
                    <a:pt x="16684" y="34840"/>
                    <a:pt x="15102" y="34649"/>
                    <a:pt x="13534" y="34649"/>
                  </a:cubicBezTo>
                  <a:cubicBezTo>
                    <a:pt x="12152" y="34649"/>
                    <a:pt x="10781" y="34797"/>
                    <a:pt x="9482" y="35212"/>
                  </a:cubicBezTo>
                  <a:cubicBezTo>
                    <a:pt x="9316" y="35268"/>
                    <a:pt x="9316" y="35434"/>
                    <a:pt x="9482" y="35489"/>
                  </a:cubicBezTo>
                  <a:cubicBezTo>
                    <a:pt x="12199" y="36266"/>
                    <a:pt x="15083" y="36099"/>
                    <a:pt x="17855" y="36599"/>
                  </a:cubicBezTo>
                  <a:cubicBezTo>
                    <a:pt x="20628" y="37098"/>
                    <a:pt x="23567" y="37763"/>
                    <a:pt x="25951" y="39316"/>
                  </a:cubicBezTo>
                  <a:cubicBezTo>
                    <a:pt x="28668" y="41035"/>
                    <a:pt x="30776" y="43641"/>
                    <a:pt x="32772" y="46302"/>
                  </a:cubicBezTo>
                  <a:cubicBezTo>
                    <a:pt x="30074" y="43385"/>
                    <a:pt x="26667" y="39648"/>
                    <a:pt x="22440" y="39648"/>
                  </a:cubicBezTo>
                  <a:cubicBezTo>
                    <a:pt x="22409" y="39648"/>
                    <a:pt x="22378" y="39648"/>
                    <a:pt x="22347" y="39648"/>
                  </a:cubicBezTo>
                  <a:cubicBezTo>
                    <a:pt x="22291" y="39648"/>
                    <a:pt x="22291" y="39704"/>
                    <a:pt x="22347" y="39759"/>
                  </a:cubicBezTo>
                  <a:cubicBezTo>
                    <a:pt x="27282" y="40868"/>
                    <a:pt x="30831" y="44916"/>
                    <a:pt x="33992" y="48576"/>
                  </a:cubicBezTo>
                  <a:cubicBezTo>
                    <a:pt x="36432" y="51349"/>
                    <a:pt x="38151" y="55119"/>
                    <a:pt x="41200" y="57226"/>
                  </a:cubicBezTo>
                  <a:lnTo>
                    <a:pt x="38927" y="56838"/>
                  </a:lnTo>
                  <a:cubicBezTo>
                    <a:pt x="35932" y="52957"/>
                    <a:pt x="33992" y="48021"/>
                    <a:pt x="29556" y="45526"/>
                  </a:cubicBezTo>
                  <a:cubicBezTo>
                    <a:pt x="29543" y="45520"/>
                    <a:pt x="29531" y="45517"/>
                    <a:pt x="29518" y="45517"/>
                  </a:cubicBezTo>
                  <a:cubicBezTo>
                    <a:pt x="29412" y="45517"/>
                    <a:pt x="29297" y="45699"/>
                    <a:pt x="29445" y="45748"/>
                  </a:cubicBezTo>
                  <a:cubicBezTo>
                    <a:pt x="31885" y="47800"/>
                    <a:pt x="33992" y="50184"/>
                    <a:pt x="35544" y="53012"/>
                  </a:cubicBezTo>
                  <a:cubicBezTo>
                    <a:pt x="36099" y="54010"/>
                    <a:pt x="36598" y="55563"/>
                    <a:pt x="37485" y="56616"/>
                  </a:cubicBezTo>
                  <a:cubicBezTo>
                    <a:pt x="37319" y="56616"/>
                    <a:pt x="37208" y="56561"/>
                    <a:pt x="36986" y="56561"/>
                  </a:cubicBezTo>
                  <a:cubicBezTo>
                    <a:pt x="36986" y="55785"/>
                    <a:pt x="36099" y="54565"/>
                    <a:pt x="35766" y="54121"/>
                  </a:cubicBezTo>
                  <a:cubicBezTo>
                    <a:pt x="34934" y="52901"/>
                    <a:pt x="33936" y="51681"/>
                    <a:pt x="32772" y="50683"/>
                  </a:cubicBezTo>
                  <a:cubicBezTo>
                    <a:pt x="32732" y="50656"/>
                    <a:pt x="32695" y="50646"/>
                    <a:pt x="32664" y="50646"/>
                  </a:cubicBezTo>
                  <a:cubicBezTo>
                    <a:pt x="32565" y="50646"/>
                    <a:pt x="32521" y="50752"/>
                    <a:pt x="32605" y="50794"/>
                  </a:cubicBezTo>
                  <a:cubicBezTo>
                    <a:pt x="33604" y="51848"/>
                    <a:pt x="34435" y="53068"/>
                    <a:pt x="35101" y="54287"/>
                  </a:cubicBezTo>
                  <a:cubicBezTo>
                    <a:pt x="35489" y="54897"/>
                    <a:pt x="35822" y="55507"/>
                    <a:pt x="36043" y="56117"/>
                  </a:cubicBezTo>
                  <a:cubicBezTo>
                    <a:pt x="36099" y="56228"/>
                    <a:pt x="36099" y="56339"/>
                    <a:pt x="36099" y="56395"/>
                  </a:cubicBezTo>
                  <a:cubicBezTo>
                    <a:pt x="35766" y="56339"/>
                    <a:pt x="35378" y="56339"/>
                    <a:pt x="35045" y="56284"/>
                  </a:cubicBezTo>
                  <a:cubicBezTo>
                    <a:pt x="34103" y="55119"/>
                    <a:pt x="33160" y="54010"/>
                    <a:pt x="32328" y="52624"/>
                  </a:cubicBezTo>
                  <a:cubicBezTo>
                    <a:pt x="32311" y="52571"/>
                    <a:pt x="32276" y="52552"/>
                    <a:pt x="32241" y="52552"/>
                  </a:cubicBezTo>
                  <a:cubicBezTo>
                    <a:pt x="32166" y="52552"/>
                    <a:pt x="32086" y="52641"/>
                    <a:pt x="32162" y="52679"/>
                  </a:cubicBezTo>
                  <a:cubicBezTo>
                    <a:pt x="32550" y="53788"/>
                    <a:pt x="33160" y="55008"/>
                    <a:pt x="33992" y="56062"/>
                  </a:cubicBezTo>
                  <a:cubicBezTo>
                    <a:pt x="33825" y="56062"/>
                    <a:pt x="33659" y="56006"/>
                    <a:pt x="33437" y="56006"/>
                  </a:cubicBezTo>
                  <a:lnTo>
                    <a:pt x="33271" y="56006"/>
                  </a:lnTo>
                  <a:cubicBezTo>
                    <a:pt x="32827" y="55396"/>
                    <a:pt x="32217" y="54842"/>
                    <a:pt x="31774" y="54287"/>
                  </a:cubicBezTo>
                  <a:cubicBezTo>
                    <a:pt x="31752" y="54222"/>
                    <a:pt x="31704" y="54191"/>
                    <a:pt x="31654" y="54191"/>
                  </a:cubicBezTo>
                  <a:cubicBezTo>
                    <a:pt x="31578" y="54191"/>
                    <a:pt x="31496" y="54264"/>
                    <a:pt x="31496" y="54398"/>
                  </a:cubicBezTo>
                  <a:cubicBezTo>
                    <a:pt x="31718" y="54897"/>
                    <a:pt x="31940" y="55230"/>
                    <a:pt x="32162" y="55674"/>
                  </a:cubicBezTo>
                  <a:cubicBezTo>
                    <a:pt x="32217" y="55729"/>
                    <a:pt x="32273" y="55840"/>
                    <a:pt x="32273" y="55951"/>
                  </a:cubicBezTo>
                  <a:cubicBezTo>
                    <a:pt x="31150" y="55882"/>
                    <a:pt x="30013" y="55868"/>
                    <a:pt x="28870" y="55868"/>
                  </a:cubicBezTo>
                  <a:cubicBezTo>
                    <a:pt x="28108" y="55868"/>
                    <a:pt x="27344" y="55874"/>
                    <a:pt x="26579" y="55874"/>
                  </a:cubicBezTo>
                  <a:cubicBezTo>
                    <a:pt x="23901" y="55874"/>
                    <a:pt x="21219" y="55798"/>
                    <a:pt x="18632" y="55119"/>
                  </a:cubicBezTo>
                  <a:cubicBezTo>
                    <a:pt x="14140" y="53899"/>
                    <a:pt x="10037" y="51349"/>
                    <a:pt x="6932" y="47966"/>
                  </a:cubicBezTo>
                  <a:cubicBezTo>
                    <a:pt x="4436" y="45249"/>
                    <a:pt x="2107" y="41256"/>
                    <a:pt x="2662" y="37430"/>
                  </a:cubicBezTo>
                  <a:cubicBezTo>
                    <a:pt x="3185" y="33888"/>
                    <a:pt x="6396" y="33209"/>
                    <a:pt x="9496" y="33209"/>
                  </a:cubicBezTo>
                  <a:cubicBezTo>
                    <a:pt x="10666" y="33209"/>
                    <a:pt x="11821" y="33306"/>
                    <a:pt x="12809" y="33382"/>
                  </a:cubicBezTo>
                  <a:cubicBezTo>
                    <a:pt x="17911" y="33771"/>
                    <a:pt x="22181" y="35545"/>
                    <a:pt x="26783" y="37652"/>
                  </a:cubicBezTo>
                  <a:cubicBezTo>
                    <a:pt x="31108" y="39593"/>
                    <a:pt x="34435" y="42365"/>
                    <a:pt x="38151" y="45193"/>
                  </a:cubicBezTo>
                  <a:cubicBezTo>
                    <a:pt x="41644" y="47744"/>
                    <a:pt x="45526" y="49630"/>
                    <a:pt x="49518" y="51071"/>
                  </a:cubicBezTo>
                  <a:cubicBezTo>
                    <a:pt x="54952" y="52957"/>
                    <a:pt x="59943" y="53234"/>
                    <a:pt x="65599" y="53234"/>
                  </a:cubicBezTo>
                  <a:lnTo>
                    <a:pt x="69979" y="53234"/>
                  </a:lnTo>
                  <a:cubicBezTo>
                    <a:pt x="70791" y="53437"/>
                    <a:pt x="71634" y="53519"/>
                    <a:pt x="72491" y="53519"/>
                  </a:cubicBezTo>
                  <a:cubicBezTo>
                    <a:pt x="73272" y="53519"/>
                    <a:pt x="74066" y="53451"/>
                    <a:pt x="74859" y="53345"/>
                  </a:cubicBezTo>
                  <a:cubicBezTo>
                    <a:pt x="75052" y="53365"/>
                    <a:pt x="75250" y="53375"/>
                    <a:pt x="75452" y="53375"/>
                  </a:cubicBezTo>
                  <a:cubicBezTo>
                    <a:pt x="76873" y="53375"/>
                    <a:pt x="78469" y="52901"/>
                    <a:pt x="79683" y="52513"/>
                  </a:cubicBezTo>
                  <a:cubicBezTo>
                    <a:pt x="84286" y="51349"/>
                    <a:pt x="88833" y="51515"/>
                    <a:pt x="93491" y="50960"/>
                  </a:cubicBezTo>
                  <a:cubicBezTo>
                    <a:pt x="102308" y="49907"/>
                    <a:pt x="111734" y="47467"/>
                    <a:pt x="119386" y="43031"/>
                  </a:cubicBezTo>
                  <a:cubicBezTo>
                    <a:pt x="125597" y="39482"/>
                    <a:pt x="131142" y="31719"/>
                    <a:pt x="138683" y="31552"/>
                  </a:cubicBezTo>
                  <a:cubicBezTo>
                    <a:pt x="138761" y="31550"/>
                    <a:pt x="138840" y="31549"/>
                    <a:pt x="138919" y="31549"/>
                  </a:cubicBezTo>
                  <a:cubicBezTo>
                    <a:pt x="142487" y="31549"/>
                    <a:pt x="148127" y="33967"/>
                    <a:pt x="148887" y="37818"/>
                  </a:cubicBezTo>
                  <a:cubicBezTo>
                    <a:pt x="149270" y="38997"/>
                    <a:pt x="148895" y="40148"/>
                    <a:pt x="148210" y="41213"/>
                  </a:cubicBezTo>
                  <a:lnTo>
                    <a:pt x="148210" y="41213"/>
                  </a:lnTo>
                  <a:cubicBezTo>
                    <a:pt x="150085" y="39010"/>
                    <a:pt x="150883" y="36021"/>
                    <a:pt x="149330" y="34048"/>
                  </a:cubicBezTo>
                  <a:cubicBezTo>
                    <a:pt x="147278" y="31331"/>
                    <a:pt x="143064" y="29556"/>
                    <a:pt x="139793" y="29334"/>
                  </a:cubicBezTo>
                  <a:cubicBezTo>
                    <a:pt x="139578" y="29322"/>
                    <a:pt x="139364" y="29316"/>
                    <a:pt x="139151" y="29316"/>
                  </a:cubicBezTo>
                  <a:cubicBezTo>
                    <a:pt x="135519" y="29316"/>
                    <a:pt x="132190" y="31059"/>
                    <a:pt x="129257" y="33050"/>
                  </a:cubicBezTo>
                  <a:cubicBezTo>
                    <a:pt x="127815" y="34103"/>
                    <a:pt x="126429" y="35212"/>
                    <a:pt x="125043" y="36266"/>
                  </a:cubicBezTo>
                  <a:cubicBezTo>
                    <a:pt x="124322" y="36488"/>
                    <a:pt x="123379" y="36654"/>
                    <a:pt x="122104" y="36876"/>
                  </a:cubicBezTo>
                  <a:cubicBezTo>
                    <a:pt x="121438" y="36931"/>
                    <a:pt x="120717" y="37153"/>
                    <a:pt x="119886" y="37208"/>
                  </a:cubicBezTo>
                  <a:cubicBezTo>
                    <a:pt x="119054" y="37375"/>
                    <a:pt x="118222" y="37486"/>
                    <a:pt x="117335" y="37597"/>
                  </a:cubicBezTo>
                  <a:cubicBezTo>
                    <a:pt x="115449" y="37763"/>
                    <a:pt x="113398" y="37929"/>
                    <a:pt x="111124" y="37985"/>
                  </a:cubicBezTo>
                  <a:cubicBezTo>
                    <a:pt x="110459" y="38013"/>
                    <a:pt x="109793" y="38026"/>
                    <a:pt x="109121" y="38026"/>
                  </a:cubicBezTo>
                  <a:cubicBezTo>
                    <a:pt x="108449" y="38026"/>
                    <a:pt x="107769" y="38013"/>
                    <a:pt x="107076" y="37985"/>
                  </a:cubicBezTo>
                  <a:cubicBezTo>
                    <a:pt x="107021" y="37708"/>
                    <a:pt x="106965" y="37375"/>
                    <a:pt x="106855" y="37098"/>
                  </a:cubicBezTo>
                  <a:lnTo>
                    <a:pt x="107354" y="37098"/>
                  </a:lnTo>
                  <a:cubicBezTo>
                    <a:pt x="109405" y="36931"/>
                    <a:pt x="111291" y="36654"/>
                    <a:pt x="112954" y="36321"/>
                  </a:cubicBezTo>
                  <a:cubicBezTo>
                    <a:pt x="113786" y="36210"/>
                    <a:pt x="114562" y="35989"/>
                    <a:pt x="115228" y="35822"/>
                  </a:cubicBezTo>
                  <a:cubicBezTo>
                    <a:pt x="115949" y="35656"/>
                    <a:pt x="116558" y="35489"/>
                    <a:pt x="117168" y="35268"/>
                  </a:cubicBezTo>
                  <a:cubicBezTo>
                    <a:pt x="118388" y="34880"/>
                    <a:pt x="119220" y="34602"/>
                    <a:pt x="119830" y="34325"/>
                  </a:cubicBezTo>
                  <a:cubicBezTo>
                    <a:pt x="120440" y="34103"/>
                    <a:pt x="120717" y="33992"/>
                    <a:pt x="120717" y="33992"/>
                  </a:cubicBezTo>
                  <a:lnTo>
                    <a:pt x="120662" y="33826"/>
                  </a:lnTo>
                  <a:cubicBezTo>
                    <a:pt x="120662" y="33826"/>
                    <a:pt x="120329" y="33881"/>
                    <a:pt x="119664" y="34103"/>
                  </a:cubicBezTo>
                  <a:cubicBezTo>
                    <a:pt x="119054" y="34325"/>
                    <a:pt x="118167" y="34547"/>
                    <a:pt x="117002" y="34824"/>
                  </a:cubicBezTo>
                  <a:cubicBezTo>
                    <a:pt x="116448" y="34935"/>
                    <a:pt x="115727" y="35101"/>
                    <a:pt x="115061" y="35157"/>
                  </a:cubicBezTo>
                  <a:cubicBezTo>
                    <a:pt x="114340" y="35268"/>
                    <a:pt x="113620" y="35434"/>
                    <a:pt x="112732" y="35489"/>
                  </a:cubicBezTo>
                  <a:cubicBezTo>
                    <a:pt x="111069" y="35711"/>
                    <a:pt x="109239" y="35822"/>
                    <a:pt x="107187" y="35933"/>
                  </a:cubicBezTo>
                  <a:lnTo>
                    <a:pt x="106522" y="35933"/>
                  </a:lnTo>
                  <a:cubicBezTo>
                    <a:pt x="106466" y="35545"/>
                    <a:pt x="106300" y="35157"/>
                    <a:pt x="106245" y="34824"/>
                  </a:cubicBezTo>
                  <a:cubicBezTo>
                    <a:pt x="107354" y="34658"/>
                    <a:pt x="108463" y="34436"/>
                    <a:pt x="109350" y="34270"/>
                  </a:cubicBezTo>
                  <a:cubicBezTo>
                    <a:pt x="110902" y="33992"/>
                    <a:pt x="112122" y="33549"/>
                    <a:pt x="113176" y="33216"/>
                  </a:cubicBezTo>
                  <a:cubicBezTo>
                    <a:pt x="114230" y="32772"/>
                    <a:pt x="114950" y="32495"/>
                    <a:pt x="115505" y="32218"/>
                  </a:cubicBezTo>
                  <a:cubicBezTo>
                    <a:pt x="116059" y="32052"/>
                    <a:pt x="116337" y="31885"/>
                    <a:pt x="116337" y="31885"/>
                  </a:cubicBezTo>
                  <a:lnTo>
                    <a:pt x="116281" y="31774"/>
                  </a:lnTo>
                  <a:cubicBezTo>
                    <a:pt x="116281" y="31774"/>
                    <a:pt x="116004" y="31830"/>
                    <a:pt x="115449" y="32052"/>
                  </a:cubicBezTo>
                  <a:cubicBezTo>
                    <a:pt x="115172" y="32107"/>
                    <a:pt x="114839" y="32218"/>
                    <a:pt x="114396" y="32329"/>
                  </a:cubicBezTo>
                  <a:cubicBezTo>
                    <a:pt x="114008" y="32440"/>
                    <a:pt x="113509" y="32495"/>
                    <a:pt x="113010" y="32661"/>
                  </a:cubicBezTo>
                  <a:cubicBezTo>
                    <a:pt x="112455" y="32772"/>
                    <a:pt x="111901" y="32939"/>
                    <a:pt x="111291" y="32994"/>
                  </a:cubicBezTo>
                  <a:cubicBezTo>
                    <a:pt x="110681" y="33161"/>
                    <a:pt x="109960" y="33271"/>
                    <a:pt x="109239" y="33327"/>
                  </a:cubicBezTo>
                  <a:cubicBezTo>
                    <a:pt x="108241" y="33493"/>
                    <a:pt x="107132" y="33604"/>
                    <a:pt x="105967" y="33715"/>
                  </a:cubicBezTo>
                  <a:cubicBezTo>
                    <a:pt x="105801" y="33216"/>
                    <a:pt x="105690" y="32717"/>
                    <a:pt x="105524" y="32329"/>
                  </a:cubicBezTo>
                  <a:cubicBezTo>
                    <a:pt x="105801" y="32218"/>
                    <a:pt x="106023" y="32162"/>
                    <a:pt x="106300" y="32107"/>
                  </a:cubicBezTo>
                  <a:cubicBezTo>
                    <a:pt x="107021" y="31941"/>
                    <a:pt x="107631" y="31774"/>
                    <a:pt x="108185" y="31608"/>
                  </a:cubicBezTo>
                  <a:cubicBezTo>
                    <a:pt x="108740" y="31386"/>
                    <a:pt x="109294" y="31275"/>
                    <a:pt x="109683" y="31053"/>
                  </a:cubicBezTo>
                  <a:cubicBezTo>
                    <a:pt x="110625" y="30665"/>
                    <a:pt x="111346" y="30388"/>
                    <a:pt x="111790" y="30166"/>
                  </a:cubicBezTo>
                  <a:cubicBezTo>
                    <a:pt x="112289" y="29944"/>
                    <a:pt x="112455" y="29833"/>
                    <a:pt x="112455" y="29833"/>
                  </a:cubicBezTo>
                  <a:lnTo>
                    <a:pt x="112400" y="29667"/>
                  </a:lnTo>
                  <a:cubicBezTo>
                    <a:pt x="112400" y="29667"/>
                    <a:pt x="112122" y="29723"/>
                    <a:pt x="111623" y="29944"/>
                  </a:cubicBezTo>
                  <a:cubicBezTo>
                    <a:pt x="111346" y="30000"/>
                    <a:pt x="111069" y="30166"/>
                    <a:pt x="110736" y="30222"/>
                  </a:cubicBezTo>
                  <a:cubicBezTo>
                    <a:pt x="110403" y="30388"/>
                    <a:pt x="109960" y="30443"/>
                    <a:pt x="109516" y="30554"/>
                  </a:cubicBezTo>
                  <a:cubicBezTo>
                    <a:pt x="109017" y="30721"/>
                    <a:pt x="108518" y="30832"/>
                    <a:pt x="107908" y="30942"/>
                  </a:cubicBezTo>
                  <a:cubicBezTo>
                    <a:pt x="107354" y="30998"/>
                    <a:pt x="106744" y="31220"/>
                    <a:pt x="106023" y="31275"/>
                  </a:cubicBezTo>
                  <a:cubicBezTo>
                    <a:pt x="105745" y="31331"/>
                    <a:pt x="105468" y="31331"/>
                    <a:pt x="105136" y="31386"/>
                  </a:cubicBezTo>
                  <a:cubicBezTo>
                    <a:pt x="104914" y="30832"/>
                    <a:pt x="104692" y="30222"/>
                    <a:pt x="104526" y="29667"/>
                  </a:cubicBezTo>
                  <a:cubicBezTo>
                    <a:pt x="104692" y="29612"/>
                    <a:pt x="104858" y="29556"/>
                    <a:pt x="105080" y="29445"/>
                  </a:cubicBezTo>
                  <a:cubicBezTo>
                    <a:pt x="105524" y="29279"/>
                    <a:pt x="106023" y="29113"/>
                    <a:pt x="106466" y="28891"/>
                  </a:cubicBezTo>
                  <a:cubicBezTo>
                    <a:pt x="106855" y="28724"/>
                    <a:pt x="107187" y="28558"/>
                    <a:pt x="107575" y="28447"/>
                  </a:cubicBezTo>
                  <a:cubicBezTo>
                    <a:pt x="107908" y="28281"/>
                    <a:pt x="108130" y="28170"/>
                    <a:pt x="108296" y="28004"/>
                  </a:cubicBezTo>
                  <a:cubicBezTo>
                    <a:pt x="108740" y="27782"/>
                    <a:pt x="108962" y="27671"/>
                    <a:pt x="108962" y="27671"/>
                  </a:cubicBezTo>
                  <a:lnTo>
                    <a:pt x="108851" y="27505"/>
                  </a:lnTo>
                  <a:cubicBezTo>
                    <a:pt x="108851" y="27505"/>
                    <a:pt x="108684" y="27615"/>
                    <a:pt x="108185" y="27782"/>
                  </a:cubicBezTo>
                  <a:cubicBezTo>
                    <a:pt x="107964" y="27893"/>
                    <a:pt x="107686" y="28004"/>
                    <a:pt x="107354" y="28059"/>
                  </a:cubicBezTo>
                  <a:cubicBezTo>
                    <a:pt x="107021" y="28225"/>
                    <a:pt x="106633" y="28281"/>
                    <a:pt x="106245" y="28447"/>
                  </a:cubicBezTo>
                  <a:cubicBezTo>
                    <a:pt x="105801" y="28558"/>
                    <a:pt x="105357" y="28614"/>
                    <a:pt x="104858" y="28780"/>
                  </a:cubicBezTo>
                  <a:cubicBezTo>
                    <a:pt x="104636" y="28835"/>
                    <a:pt x="104415" y="28835"/>
                    <a:pt x="104248" y="28891"/>
                  </a:cubicBezTo>
                  <a:cubicBezTo>
                    <a:pt x="103971" y="28281"/>
                    <a:pt x="103749" y="27671"/>
                    <a:pt x="103472" y="26950"/>
                  </a:cubicBezTo>
                  <a:cubicBezTo>
                    <a:pt x="103860" y="26839"/>
                    <a:pt x="104304" y="26617"/>
                    <a:pt x="104636" y="26506"/>
                  </a:cubicBezTo>
                  <a:cubicBezTo>
                    <a:pt x="104969" y="26285"/>
                    <a:pt x="105357" y="26118"/>
                    <a:pt x="105690" y="26007"/>
                  </a:cubicBezTo>
                  <a:cubicBezTo>
                    <a:pt x="105967" y="25841"/>
                    <a:pt x="106245" y="25730"/>
                    <a:pt x="106355" y="25564"/>
                  </a:cubicBezTo>
                  <a:cubicBezTo>
                    <a:pt x="106799" y="25397"/>
                    <a:pt x="107021" y="25231"/>
                    <a:pt x="107021" y="25231"/>
                  </a:cubicBezTo>
                  <a:lnTo>
                    <a:pt x="106910" y="25120"/>
                  </a:lnTo>
                  <a:cubicBezTo>
                    <a:pt x="106910" y="25120"/>
                    <a:pt x="106744" y="25176"/>
                    <a:pt x="106300" y="25397"/>
                  </a:cubicBezTo>
                  <a:cubicBezTo>
                    <a:pt x="106078" y="25453"/>
                    <a:pt x="105801" y="25564"/>
                    <a:pt x="105524" y="25675"/>
                  </a:cubicBezTo>
                  <a:cubicBezTo>
                    <a:pt x="105246" y="25786"/>
                    <a:pt x="104914" y="25841"/>
                    <a:pt x="104526" y="26007"/>
                  </a:cubicBezTo>
                  <a:cubicBezTo>
                    <a:pt x="104137" y="26118"/>
                    <a:pt x="103749" y="26229"/>
                    <a:pt x="103250" y="26340"/>
                  </a:cubicBezTo>
                  <a:cubicBezTo>
                    <a:pt x="103139" y="26007"/>
                    <a:pt x="102973" y="25564"/>
                    <a:pt x="102751" y="25231"/>
                  </a:cubicBezTo>
                  <a:cubicBezTo>
                    <a:pt x="103250" y="25009"/>
                    <a:pt x="103694" y="24898"/>
                    <a:pt x="104027" y="24677"/>
                  </a:cubicBezTo>
                  <a:cubicBezTo>
                    <a:pt x="104359" y="24455"/>
                    <a:pt x="104692" y="24344"/>
                    <a:pt x="104969" y="24177"/>
                  </a:cubicBezTo>
                  <a:cubicBezTo>
                    <a:pt x="105246" y="24067"/>
                    <a:pt x="105468" y="23900"/>
                    <a:pt x="105690" y="23789"/>
                  </a:cubicBezTo>
                  <a:cubicBezTo>
                    <a:pt x="106023" y="23567"/>
                    <a:pt x="106245" y="23457"/>
                    <a:pt x="106245" y="23457"/>
                  </a:cubicBezTo>
                  <a:lnTo>
                    <a:pt x="106189" y="23290"/>
                  </a:lnTo>
                  <a:cubicBezTo>
                    <a:pt x="106189" y="23290"/>
                    <a:pt x="105967" y="23346"/>
                    <a:pt x="105524" y="23567"/>
                  </a:cubicBezTo>
                  <a:cubicBezTo>
                    <a:pt x="105357" y="23623"/>
                    <a:pt x="105136" y="23789"/>
                    <a:pt x="104803" y="23845"/>
                  </a:cubicBezTo>
                  <a:cubicBezTo>
                    <a:pt x="104526" y="24011"/>
                    <a:pt x="104137" y="24067"/>
                    <a:pt x="103749" y="24177"/>
                  </a:cubicBezTo>
                  <a:cubicBezTo>
                    <a:pt x="103306" y="24344"/>
                    <a:pt x="102917" y="24399"/>
                    <a:pt x="102418" y="24566"/>
                  </a:cubicBezTo>
                  <a:lnTo>
                    <a:pt x="102363" y="24566"/>
                  </a:lnTo>
                  <a:cubicBezTo>
                    <a:pt x="102141" y="24011"/>
                    <a:pt x="101919" y="23457"/>
                    <a:pt x="101642" y="22958"/>
                  </a:cubicBezTo>
                  <a:cubicBezTo>
                    <a:pt x="101919" y="22791"/>
                    <a:pt x="102197" y="22680"/>
                    <a:pt x="102474" y="22625"/>
                  </a:cubicBezTo>
                  <a:cubicBezTo>
                    <a:pt x="102862" y="22403"/>
                    <a:pt x="103139" y="22237"/>
                    <a:pt x="103417" y="22126"/>
                  </a:cubicBezTo>
                  <a:cubicBezTo>
                    <a:pt x="103694" y="21959"/>
                    <a:pt x="103860" y="21849"/>
                    <a:pt x="104082" y="21682"/>
                  </a:cubicBezTo>
                  <a:cubicBezTo>
                    <a:pt x="104415" y="21516"/>
                    <a:pt x="104636" y="21349"/>
                    <a:pt x="104636" y="21349"/>
                  </a:cubicBezTo>
                  <a:lnTo>
                    <a:pt x="104581" y="21239"/>
                  </a:lnTo>
                  <a:cubicBezTo>
                    <a:pt x="104581" y="21239"/>
                    <a:pt x="104359" y="21294"/>
                    <a:pt x="103971" y="21516"/>
                  </a:cubicBezTo>
                  <a:cubicBezTo>
                    <a:pt x="103749" y="21571"/>
                    <a:pt x="103527" y="21682"/>
                    <a:pt x="103250" y="21793"/>
                  </a:cubicBezTo>
                  <a:cubicBezTo>
                    <a:pt x="102973" y="21849"/>
                    <a:pt x="102640" y="21959"/>
                    <a:pt x="102308" y="22126"/>
                  </a:cubicBezTo>
                  <a:cubicBezTo>
                    <a:pt x="102030" y="22181"/>
                    <a:pt x="101753" y="22237"/>
                    <a:pt x="101476" y="22403"/>
                  </a:cubicBezTo>
                  <a:cubicBezTo>
                    <a:pt x="101254" y="21904"/>
                    <a:pt x="101143" y="21516"/>
                    <a:pt x="100921" y="21017"/>
                  </a:cubicBezTo>
                  <a:cubicBezTo>
                    <a:pt x="101309" y="20795"/>
                    <a:pt x="101642" y="20684"/>
                    <a:pt x="101919" y="20518"/>
                  </a:cubicBezTo>
                  <a:cubicBezTo>
                    <a:pt x="102308" y="20296"/>
                    <a:pt x="102585" y="20185"/>
                    <a:pt x="102862" y="20019"/>
                  </a:cubicBezTo>
                  <a:cubicBezTo>
                    <a:pt x="103139" y="19908"/>
                    <a:pt x="103306" y="19741"/>
                    <a:pt x="103472" y="19630"/>
                  </a:cubicBezTo>
                  <a:cubicBezTo>
                    <a:pt x="103805" y="19409"/>
                    <a:pt x="104027" y="19298"/>
                    <a:pt x="104027" y="19298"/>
                  </a:cubicBezTo>
                  <a:lnTo>
                    <a:pt x="103971" y="19131"/>
                  </a:lnTo>
                  <a:cubicBezTo>
                    <a:pt x="103971" y="19131"/>
                    <a:pt x="103749" y="19187"/>
                    <a:pt x="103417" y="19409"/>
                  </a:cubicBezTo>
                  <a:cubicBezTo>
                    <a:pt x="103195" y="19464"/>
                    <a:pt x="102973" y="19630"/>
                    <a:pt x="102696" y="19686"/>
                  </a:cubicBezTo>
                  <a:cubicBezTo>
                    <a:pt x="102418" y="19741"/>
                    <a:pt x="102086" y="19908"/>
                    <a:pt x="101753" y="20019"/>
                  </a:cubicBezTo>
                  <a:cubicBezTo>
                    <a:pt x="101420" y="20185"/>
                    <a:pt x="101032" y="20240"/>
                    <a:pt x="100644" y="20407"/>
                  </a:cubicBezTo>
                  <a:lnTo>
                    <a:pt x="100034" y="18910"/>
                  </a:lnTo>
                  <a:cubicBezTo>
                    <a:pt x="100367" y="18799"/>
                    <a:pt x="100699" y="18577"/>
                    <a:pt x="100977" y="18466"/>
                  </a:cubicBezTo>
                  <a:cubicBezTo>
                    <a:pt x="101309" y="18244"/>
                    <a:pt x="101587" y="18078"/>
                    <a:pt x="101808" y="17967"/>
                  </a:cubicBezTo>
                  <a:cubicBezTo>
                    <a:pt x="102086" y="17801"/>
                    <a:pt x="102197" y="17690"/>
                    <a:pt x="102418" y="17523"/>
                  </a:cubicBezTo>
                  <a:cubicBezTo>
                    <a:pt x="102807" y="17357"/>
                    <a:pt x="102917" y="17191"/>
                    <a:pt x="102917" y="17191"/>
                  </a:cubicBezTo>
                  <a:lnTo>
                    <a:pt x="102862" y="17080"/>
                  </a:lnTo>
                  <a:cubicBezTo>
                    <a:pt x="102862" y="17080"/>
                    <a:pt x="102640" y="17135"/>
                    <a:pt x="102308" y="17357"/>
                  </a:cubicBezTo>
                  <a:cubicBezTo>
                    <a:pt x="102086" y="17412"/>
                    <a:pt x="101864" y="17523"/>
                    <a:pt x="101587" y="17634"/>
                  </a:cubicBezTo>
                  <a:cubicBezTo>
                    <a:pt x="101309" y="17690"/>
                    <a:pt x="101032" y="17801"/>
                    <a:pt x="100699" y="17967"/>
                  </a:cubicBezTo>
                  <a:cubicBezTo>
                    <a:pt x="100422" y="18022"/>
                    <a:pt x="100089" y="18189"/>
                    <a:pt x="99701" y="18300"/>
                  </a:cubicBezTo>
                  <a:cubicBezTo>
                    <a:pt x="99535" y="17801"/>
                    <a:pt x="99369" y="17357"/>
                    <a:pt x="99258" y="16858"/>
                  </a:cubicBezTo>
                  <a:cubicBezTo>
                    <a:pt x="99590" y="16692"/>
                    <a:pt x="99923" y="16525"/>
                    <a:pt x="100200" y="16359"/>
                  </a:cubicBezTo>
                  <a:cubicBezTo>
                    <a:pt x="100478" y="16137"/>
                    <a:pt x="100755" y="16026"/>
                    <a:pt x="101032" y="15860"/>
                  </a:cubicBezTo>
                  <a:cubicBezTo>
                    <a:pt x="101254" y="15749"/>
                    <a:pt x="101476" y="15583"/>
                    <a:pt x="101587" y="15472"/>
                  </a:cubicBezTo>
                  <a:cubicBezTo>
                    <a:pt x="101919" y="15250"/>
                    <a:pt x="102086" y="15139"/>
                    <a:pt x="102086" y="15139"/>
                  </a:cubicBezTo>
                  <a:lnTo>
                    <a:pt x="102030" y="14973"/>
                  </a:lnTo>
                  <a:cubicBezTo>
                    <a:pt x="102030" y="14973"/>
                    <a:pt x="101808" y="15028"/>
                    <a:pt x="101476" y="15250"/>
                  </a:cubicBezTo>
                  <a:cubicBezTo>
                    <a:pt x="101254" y="15305"/>
                    <a:pt x="101088" y="15472"/>
                    <a:pt x="100810" y="15527"/>
                  </a:cubicBezTo>
                  <a:cubicBezTo>
                    <a:pt x="100533" y="15583"/>
                    <a:pt x="100256" y="15749"/>
                    <a:pt x="99923" y="15860"/>
                  </a:cubicBezTo>
                  <a:cubicBezTo>
                    <a:pt x="99646" y="15971"/>
                    <a:pt x="99313" y="16082"/>
                    <a:pt x="98980" y="16248"/>
                  </a:cubicBezTo>
                  <a:cubicBezTo>
                    <a:pt x="98814" y="15804"/>
                    <a:pt x="98703" y="15472"/>
                    <a:pt x="98592" y="15028"/>
                  </a:cubicBezTo>
                  <a:lnTo>
                    <a:pt x="99036" y="14862"/>
                  </a:lnTo>
                  <a:cubicBezTo>
                    <a:pt x="99424" y="14640"/>
                    <a:pt x="99812" y="14473"/>
                    <a:pt x="100145" y="14307"/>
                  </a:cubicBezTo>
                  <a:cubicBezTo>
                    <a:pt x="100422" y="14085"/>
                    <a:pt x="100699" y="13919"/>
                    <a:pt x="100977" y="13808"/>
                  </a:cubicBezTo>
                  <a:cubicBezTo>
                    <a:pt x="101199" y="13642"/>
                    <a:pt x="101365" y="13531"/>
                    <a:pt x="101531" y="13364"/>
                  </a:cubicBezTo>
                  <a:cubicBezTo>
                    <a:pt x="101864" y="13198"/>
                    <a:pt x="102030" y="13032"/>
                    <a:pt x="102030" y="13032"/>
                  </a:cubicBezTo>
                  <a:lnTo>
                    <a:pt x="101919" y="12921"/>
                  </a:lnTo>
                  <a:cubicBezTo>
                    <a:pt x="101919" y="12921"/>
                    <a:pt x="101753" y="12976"/>
                    <a:pt x="101365" y="13198"/>
                  </a:cubicBezTo>
                  <a:cubicBezTo>
                    <a:pt x="101199" y="13254"/>
                    <a:pt x="101032" y="13364"/>
                    <a:pt x="100755" y="13475"/>
                  </a:cubicBezTo>
                  <a:cubicBezTo>
                    <a:pt x="100478" y="13531"/>
                    <a:pt x="100200" y="13642"/>
                    <a:pt x="99868" y="13808"/>
                  </a:cubicBezTo>
                  <a:cubicBezTo>
                    <a:pt x="99535" y="13919"/>
                    <a:pt x="99147" y="14030"/>
                    <a:pt x="98759" y="14141"/>
                  </a:cubicBezTo>
                  <a:cubicBezTo>
                    <a:pt x="98592" y="14196"/>
                    <a:pt x="98481" y="14196"/>
                    <a:pt x="98315" y="14307"/>
                  </a:cubicBezTo>
                  <a:cubicBezTo>
                    <a:pt x="97761" y="12422"/>
                    <a:pt x="97317" y="10536"/>
                    <a:pt x="96762" y="8596"/>
                  </a:cubicBezTo>
                  <a:cubicBezTo>
                    <a:pt x="95601" y="5018"/>
                    <a:pt x="92882" y="0"/>
                    <a:pt x="88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997425" y="2347375"/>
              <a:ext cx="221825" cy="311425"/>
            </a:xfrm>
            <a:custGeom>
              <a:rect b="b" l="l" r="r" t="t"/>
              <a:pathLst>
                <a:path extrusionOk="0" h="12457" w="8873">
                  <a:moveTo>
                    <a:pt x="2015" y="1"/>
                  </a:moveTo>
                  <a:cubicBezTo>
                    <a:pt x="1953" y="1"/>
                    <a:pt x="1888" y="25"/>
                    <a:pt x="1830" y="82"/>
                  </a:cubicBezTo>
                  <a:cubicBezTo>
                    <a:pt x="1" y="2300"/>
                    <a:pt x="1221" y="4906"/>
                    <a:pt x="2662" y="7124"/>
                  </a:cubicBezTo>
                  <a:cubicBezTo>
                    <a:pt x="3741" y="8689"/>
                    <a:pt x="6394" y="12457"/>
                    <a:pt x="8579" y="12457"/>
                  </a:cubicBezTo>
                  <a:cubicBezTo>
                    <a:pt x="8641" y="12457"/>
                    <a:pt x="8701" y="12454"/>
                    <a:pt x="8762" y="12448"/>
                  </a:cubicBezTo>
                  <a:cubicBezTo>
                    <a:pt x="8873" y="12448"/>
                    <a:pt x="8873" y="12337"/>
                    <a:pt x="8873" y="12226"/>
                  </a:cubicBezTo>
                  <a:cubicBezTo>
                    <a:pt x="8540" y="11561"/>
                    <a:pt x="7764" y="11117"/>
                    <a:pt x="7154" y="10562"/>
                  </a:cubicBezTo>
                  <a:cubicBezTo>
                    <a:pt x="6100" y="9675"/>
                    <a:pt x="5158" y="8733"/>
                    <a:pt x="4326" y="7679"/>
                  </a:cubicBezTo>
                  <a:cubicBezTo>
                    <a:pt x="2773" y="5738"/>
                    <a:pt x="943" y="2855"/>
                    <a:pt x="2219" y="359"/>
                  </a:cubicBezTo>
                  <a:cubicBezTo>
                    <a:pt x="2342" y="195"/>
                    <a:pt x="2191" y="1"/>
                    <a:pt x="2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777850" y="2415475"/>
              <a:ext cx="31475" cy="11700"/>
            </a:xfrm>
            <a:custGeom>
              <a:rect b="b" l="l" r="r" t="t"/>
              <a:pathLst>
                <a:path extrusionOk="0" h="468" w="1259">
                  <a:moveTo>
                    <a:pt x="561" y="0"/>
                  </a:moveTo>
                  <a:cubicBezTo>
                    <a:pt x="484" y="0"/>
                    <a:pt x="403" y="7"/>
                    <a:pt x="316" y="20"/>
                  </a:cubicBezTo>
                  <a:cubicBezTo>
                    <a:pt x="0" y="20"/>
                    <a:pt x="34" y="468"/>
                    <a:pt x="368" y="468"/>
                  </a:cubicBezTo>
                  <a:cubicBezTo>
                    <a:pt x="387" y="468"/>
                    <a:pt x="406" y="466"/>
                    <a:pt x="427" y="463"/>
                  </a:cubicBezTo>
                  <a:cubicBezTo>
                    <a:pt x="510" y="436"/>
                    <a:pt x="621" y="422"/>
                    <a:pt x="738" y="422"/>
                  </a:cubicBezTo>
                  <a:cubicBezTo>
                    <a:pt x="856" y="422"/>
                    <a:pt x="981" y="436"/>
                    <a:pt x="1092" y="463"/>
                  </a:cubicBezTo>
                  <a:cubicBezTo>
                    <a:pt x="1147" y="463"/>
                    <a:pt x="1258" y="408"/>
                    <a:pt x="1147" y="297"/>
                  </a:cubicBezTo>
                  <a:cubicBezTo>
                    <a:pt x="1018" y="82"/>
                    <a:pt x="823" y="0"/>
                    <a:pt x="5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3997825" y="2325775"/>
              <a:ext cx="83200" cy="18750"/>
            </a:xfrm>
            <a:custGeom>
              <a:rect b="b" l="l" r="r" t="t"/>
              <a:pathLst>
                <a:path extrusionOk="0" h="750" w="3328">
                  <a:moveTo>
                    <a:pt x="2989" y="0"/>
                  </a:moveTo>
                  <a:cubicBezTo>
                    <a:pt x="1982" y="0"/>
                    <a:pt x="1071" y="669"/>
                    <a:pt x="56" y="669"/>
                  </a:cubicBezTo>
                  <a:cubicBezTo>
                    <a:pt x="56" y="669"/>
                    <a:pt x="1" y="724"/>
                    <a:pt x="56" y="724"/>
                  </a:cubicBezTo>
                  <a:cubicBezTo>
                    <a:pt x="219" y="742"/>
                    <a:pt x="382" y="749"/>
                    <a:pt x="545" y="749"/>
                  </a:cubicBezTo>
                  <a:cubicBezTo>
                    <a:pt x="1433" y="749"/>
                    <a:pt x="2309" y="515"/>
                    <a:pt x="3106" y="281"/>
                  </a:cubicBezTo>
                  <a:cubicBezTo>
                    <a:pt x="3328" y="225"/>
                    <a:pt x="3272" y="3"/>
                    <a:pt x="3106" y="3"/>
                  </a:cubicBezTo>
                  <a:cubicBezTo>
                    <a:pt x="3067" y="1"/>
                    <a:pt x="3028" y="0"/>
                    <a:pt x="2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362925" y="2308675"/>
              <a:ext cx="73475" cy="20800"/>
            </a:xfrm>
            <a:custGeom>
              <a:rect b="b" l="l" r="r" t="t"/>
              <a:pathLst>
                <a:path extrusionOk="0" h="832" w="2939">
                  <a:moveTo>
                    <a:pt x="1151" y="0"/>
                  </a:moveTo>
                  <a:cubicBezTo>
                    <a:pt x="846" y="0"/>
                    <a:pt x="561" y="52"/>
                    <a:pt x="277" y="133"/>
                  </a:cubicBezTo>
                  <a:cubicBezTo>
                    <a:pt x="0" y="244"/>
                    <a:pt x="0" y="577"/>
                    <a:pt x="277" y="687"/>
                  </a:cubicBezTo>
                  <a:cubicBezTo>
                    <a:pt x="558" y="793"/>
                    <a:pt x="795" y="832"/>
                    <a:pt x="1044" y="832"/>
                  </a:cubicBezTo>
                  <a:cubicBezTo>
                    <a:pt x="1187" y="832"/>
                    <a:pt x="1335" y="819"/>
                    <a:pt x="1497" y="798"/>
                  </a:cubicBezTo>
                  <a:cubicBezTo>
                    <a:pt x="1608" y="687"/>
                    <a:pt x="1774" y="687"/>
                    <a:pt x="1885" y="632"/>
                  </a:cubicBezTo>
                  <a:cubicBezTo>
                    <a:pt x="2163" y="466"/>
                    <a:pt x="2440" y="466"/>
                    <a:pt x="2717" y="410"/>
                  </a:cubicBezTo>
                  <a:cubicBezTo>
                    <a:pt x="2939" y="410"/>
                    <a:pt x="2939" y="299"/>
                    <a:pt x="2773" y="299"/>
                  </a:cubicBezTo>
                  <a:cubicBezTo>
                    <a:pt x="2495" y="299"/>
                    <a:pt x="2218" y="244"/>
                    <a:pt x="1885" y="133"/>
                  </a:cubicBezTo>
                  <a:cubicBezTo>
                    <a:pt x="1774" y="78"/>
                    <a:pt x="1608" y="22"/>
                    <a:pt x="1497" y="22"/>
                  </a:cubicBezTo>
                  <a:cubicBezTo>
                    <a:pt x="1378" y="7"/>
                    <a:pt x="1263" y="0"/>
                    <a:pt x="1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3907725" y="1563175"/>
              <a:ext cx="216125" cy="116150"/>
            </a:xfrm>
            <a:custGeom>
              <a:rect b="b" l="l" r="r" t="t"/>
              <a:pathLst>
                <a:path extrusionOk="0" h="4646" w="8645">
                  <a:moveTo>
                    <a:pt x="8357" y="1"/>
                  </a:moveTo>
                  <a:cubicBezTo>
                    <a:pt x="8343" y="1"/>
                    <a:pt x="8330" y="3"/>
                    <a:pt x="8318" y="9"/>
                  </a:cubicBezTo>
                  <a:cubicBezTo>
                    <a:pt x="6932" y="564"/>
                    <a:pt x="5934" y="1839"/>
                    <a:pt x="4714" y="2616"/>
                  </a:cubicBezTo>
                  <a:cubicBezTo>
                    <a:pt x="3272" y="3503"/>
                    <a:pt x="1608" y="3891"/>
                    <a:pt x="0" y="4445"/>
                  </a:cubicBezTo>
                  <a:cubicBezTo>
                    <a:pt x="518" y="4580"/>
                    <a:pt x="1091" y="4646"/>
                    <a:pt x="1687" y="4646"/>
                  </a:cubicBezTo>
                  <a:cubicBezTo>
                    <a:pt x="4542" y="4646"/>
                    <a:pt x="7953" y="3130"/>
                    <a:pt x="8595" y="287"/>
                  </a:cubicBezTo>
                  <a:cubicBezTo>
                    <a:pt x="8645" y="188"/>
                    <a:pt x="8474" y="1"/>
                    <a:pt x="8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4129525" y="1511750"/>
              <a:ext cx="33300" cy="28100"/>
            </a:xfrm>
            <a:custGeom>
              <a:rect b="b" l="l" r="r" t="t"/>
              <a:pathLst>
                <a:path extrusionOk="0" h="1124" w="1332">
                  <a:moveTo>
                    <a:pt x="690" y="1"/>
                  </a:moveTo>
                  <a:cubicBezTo>
                    <a:pt x="465" y="1"/>
                    <a:pt x="259" y="108"/>
                    <a:pt x="167" y="292"/>
                  </a:cubicBezTo>
                  <a:cubicBezTo>
                    <a:pt x="1" y="680"/>
                    <a:pt x="278" y="1124"/>
                    <a:pt x="666" y="1124"/>
                  </a:cubicBezTo>
                  <a:cubicBezTo>
                    <a:pt x="1054" y="1124"/>
                    <a:pt x="1331" y="735"/>
                    <a:pt x="1165" y="403"/>
                  </a:cubicBezTo>
                  <a:cubicBezTo>
                    <a:pt x="1165" y="236"/>
                    <a:pt x="1054" y="70"/>
                    <a:pt x="832" y="15"/>
                  </a:cubicBezTo>
                  <a:cubicBezTo>
                    <a:pt x="785" y="5"/>
                    <a:pt x="737" y="1"/>
                    <a:pt x="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3021900" y="2906700"/>
              <a:ext cx="69325" cy="206350"/>
            </a:xfrm>
            <a:custGeom>
              <a:rect b="b" l="l" r="r" t="t"/>
              <a:pathLst>
                <a:path extrusionOk="0" h="8254" w="2773">
                  <a:moveTo>
                    <a:pt x="0" y="1"/>
                  </a:moveTo>
                  <a:lnTo>
                    <a:pt x="0" y="1"/>
                  </a:lnTo>
                  <a:cubicBezTo>
                    <a:pt x="1719" y="2496"/>
                    <a:pt x="1553" y="5047"/>
                    <a:pt x="1275" y="7930"/>
                  </a:cubicBezTo>
                  <a:cubicBezTo>
                    <a:pt x="1208" y="8133"/>
                    <a:pt x="1367" y="8254"/>
                    <a:pt x="1514" y="8254"/>
                  </a:cubicBezTo>
                  <a:cubicBezTo>
                    <a:pt x="1608" y="8254"/>
                    <a:pt x="1697" y="8204"/>
                    <a:pt x="1719" y="8096"/>
                  </a:cubicBezTo>
                  <a:cubicBezTo>
                    <a:pt x="2218" y="5989"/>
                    <a:pt x="2773" y="105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3588875" y="3498025"/>
              <a:ext cx="181625" cy="150400"/>
            </a:xfrm>
            <a:custGeom>
              <a:rect b="b" l="l" r="r" t="t"/>
              <a:pathLst>
                <a:path extrusionOk="0" h="6016" w="7265">
                  <a:moveTo>
                    <a:pt x="650" y="1"/>
                  </a:moveTo>
                  <a:cubicBezTo>
                    <a:pt x="641" y="1"/>
                    <a:pt x="629" y="7"/>
                    <a:pt x="611" y="25"/>
                  </a:cubicBezTo>
                  <a:cubicBezTo>
                    <a:pt x="278" y="580"/>
                    <a:pt x="1" y="857"/>
                    <a:pt x="1" y="1633"/>
                  </a:cubicBezTo>
                  <a:cubicBezTo>
                    <a:pt x="1" y="2243"/>
                    <a:pt x="111" y="2964"/>
                    <a:pt x="500" y="3519"/>
                  </a:cubicBezTo>
                  <a:cubicBezTo>
                    <a:pt x="811" y="4063"/>
                    <a:pt x="1641" y="4690"/>
                    <a:pt x="2357" y="4690"/>
                  </a:cubicBezTo>
                  <a:cubicBezTo>
                    <a:pt x="2662" y="4690"/>
                    <a:pt x="2946" y="4576"/>
                    <a:pt x="3161" y="4295"/>
                  </a:cubicBezTo>
                  <a:cubicBezTo>
                    <a:pt x="3161" y="4184"/>
                    <a:pt x="3272" y="4184"/>
                    <a:pt x="3272" y="4129"/>
                  </a:cubicBezTo>
                  <a:cubicBezTo>
                    <a:pt x="3439" y="4129"/>
                    <a:pt x="3716" y="4073"/>
                    <a:pt x="3938" y="4018"/>
                  </a:cubicBezTo>
                  <a:cubicBezTo>
                    <a:pt x="4971" y="4616"/>
                    <a:pt x="5631" y="6015"/>
                    <a:pt x="6965" y="6015"/>
                  </a:cubicBezTo>
                  <a:cubicBezTo>
                    <a:pt x="6991" y="6015"/>
                    <a:pt x="7017" y="6015"/>
                    <a:pt x="7043" y="6014"/>
                  </a:cubicBezTo>
                  <a:cubicBezTo>
                    <a:pt x="7209" y="6014"/>
                    <a:pt x="7265" y="5903"/>
                    <a:pt x="7154" y="5737"/>
                  </a:cubicBezTo>
                  <a:cubicBezTo>
                    <a:pt x="6433" y="4849"/>
                    <a:pt x="5767" y="4129"/>
                    <a:pt x="5047" y="3408"/>
                  </a:cubicBezTo>
                  <a:cubicBezTo>
                    <a:pt x="4380" y="2741"/>
                    <a:pt x="3631" y="2319"/>
                    <a:pt x="2730" y="2319"/>
                  </a:cubicBezTo>
                  <a:cubicBezTo>
                    <a:pt x="2582" y="2319"/>
                    <a:pt x="2430" y="2331"/>
                    <a:pt x="2274" y="2354"/>
                  </a:cubicBezTo>
                  <a:cubicBezTo>
                    <a:pt x="1720" y="2410"/>
                    <a:pt x="1442" y="3020"/>
                    <a:pt x="1886" y="3463"/>
                  </a:cubicBezTo>
                  <a:cubicBezTo>
                    <a:pt x="2052" y="3685"/>
                    <a:pt x="2274" y="3796"/>
                    <a:pt x="2551" y="3851"/>
                  </a:cubicBezTo>
                  <a:cubicBezTo>
                    <a:pt x="2440" y="3907"/>
                    <a:pt x="2357" y="3934"/>
                    <a:pt x="2274" y="3934"/>
                  </a:cubicBezTo>
                  <a:cubicBezTo>
                    <a:pt x="2191" y="3934"/>
                    <a:pt x="2108" y="3907"/>
                    <a:pt x="1997" y="3851"/>
                  </a:cubicBezTo>
                  <a:cubicBezTo>
                    <a:pt x="1609" y="3740"/>
                    <a:pt x="1220" y="3297"/>
                    <a:pt x="1054" y="2964"/>
                  </a:cubicBezTo>
                  <a:cubicBezTo>
                    <a:pt x="832" y="2576"/>
                    <a:pt x="611" y="2132"/>
                    <a:pt x="555" y="1689"/>
                  </a:cubicBezTo>
                  <a:cubicBezTo>
                    <a:pt x="500" y="1301"/>
                    <a:pt x="500" y="413"/>
                    <a:pt x="666" y="25"/>
                  </a:cubicBezTo>
                  <a:cubicBezTo>
                    <a:pt x="666" y="25"/>
                    <a:pt x="666" y="1"/>
                    <a:pt x="6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3820375" y="3533100"/>
              <a:ext cx="156675" cy="101175"/>
            </a:xfrm>
            <a:custGeom>
              <a:rect b="b" l="l" r="r" t="t"/>
              <a:pathLst>
                <a:path extrusionOk="0" h="4047" w="6267">
                  <a:moveTo>
                    <a:pt x="5842" y="1"/>
                  </a:moveTo>
                  <a:cubicBezTo>
                    <a:pt x="5804" y="1"/>
                    <a:pt x="5768" y="42"/>
                    <a:pt x="5768" y="119"/>
                  </a:cubicBezTo>
                  <a:cubicBezTo>
                    <a:pt x="5768" y="397"/>
                    <a:pt x="5435" y="951"/>
                    <a:pt x="5380" y="1228"/>
                  </a:cubicBezTo>
                  <a:cubicBezTo>
                    <a:pt x="5213" y="1561"/>
                    <a:pt x="4936" y="1894"/>
                    <a:pt x="4659" y="2171"/>
                  </a:cubicBezTo>
                  <a:lnTo>
                    <a:pt x="4603" y="2282"/>
                  </a:lnTo>
                  <a:lnTo>
                    <a:pt x="4603" y="2116"/>
                  </a:lnTo>
                  <a:cubicBezTo>
                    <a:pt x="4603" y="1783"/>
                    <a:pt x="4326" y="1561"/>
                    <a:pt x="3993" y="1506"/>
                  </a:cubicBezTo>
                  <a:cubicBezTo>
                    <a:pt x="3550" y="1506"/>
                    <a:pt x="3051" y="1561"/>
                    <a:pt x="2663" y="1727"/>
                  </a:cubicBezTo>
                  <a:cubicBezTo>
                    <a:pt x="2607" y="1727"/>
                    <a:pt x="2607" y="1727"/>
                    <a:pt x="2496" y="1783"/>
                  </a:cubicBezTo>
                  <a:cubicBezTo>
                    <a:pt x="2219" y="1838"/>
                    <a:pt x="2053" y="2005"/>
                    <a:pt x="1831" y="2116"/>
                  </a:cubicBezTo>
                  <a:cubicBezTo>
                    <a:pt x="1221" y="2559"/>
                    <a:pt x="555" y="2947"/>
                    <a:pt x="1" y="3446"/>
                  </a:cubicBezTo>
                  <a:cubicBezTo>
                    <a:pt x="1" y="3446"/>
                    <a:pt x="1" y="3502"/>
                    <a:pt x="112" y="3502"/>
                  </a:cubicBezTo>
                  <a:cubicBezTo>
                    <a:pt x="722" y="3114"/>
                    <a:pt x="1276" y="2836"/>
                    <a:pt x="2053" y="2836"/>
                  </a:cubicBezTo>
                  <a:lnTo>
                    <a:pt x="2163" y="2836"/>
                  </a:lnTo>
                  <a:cubicBezTo>
                    <a:pt x="2219" y="3003"/>
                    <a:pt x="2441" y="3169"/>
                    <a:pt x="2663" y="3225"/>
                  </a:cubicBezTo>
                  <a:cubicBezTo>
                    <a:pt x="2607" y="3446"/>
                    <a:pt x="2607" y="3668"/>
                    <a:pt x="2718" y="3779"/>
                  </a:cubicBezTo>
                  <a:cubicBezTo>
                    <a:pt x="2908" y="3969"/>
                    <a:pt x="3134" y="4046"/>
                    <a:pt x="3375" y="4046"/>
                  </a:cubicBezTo>
                  <a:cubicBezTo>
                    <a:pt x="4119" y="4046"/>
                    <a:pt x="5003" y="3311"/>
                    <a:pt x="5380" y="2892"/>
                  </a:cubicBezTo>
                  <a:cubicBezTo>
                    <a:pt x="5712" y="2559"/>
                    <a:pt x="5934" y="2060"/>
                    <a:pt x="6045" y="1617"/>
                  </a:cubicBezTo>
                  <a:cubicBezTo>
                    <a:pt x="6267" y="1007"/>
                    <a:pt x="6045" y="729"/>
                    <a:pt x="5934" y="175"/>
                  </a:cubicBezTo>
                  <a:cubicBezTo>
                    <a:pt x="5934" y="56"/>
                    <a:pt x="5886" y="1"/>
                    <a:pt x="5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3702550" y="3446300"/>
              <a:ext cx="61025" cy="112525"/>
            </a:xfrm>
            <a:custGeom>
              <a:rect b="b" l="l" r="r" t="t"/>
              <a:pathLst>
                <a:path extrusionOk="0" h="4501" w="2441">
                  <a:moveTo>
                    <a:pt x="694" y="1"/>
                  </a:moveTo>
                  <a:cubicBezTo>
                    <a:pt x="680" y="1"/>
                    <a:pt x="666" y="15"/>
                    <a:pt x="666" y="42"/>
                  </a:cubicBezTo>
                  <a:cubicBezTo>
                    <a:pt x="444" y="1041"/>
                    <a:pt x="1" y="1983"/>
                    <a:pt x="278" y="3037"/>
                  </a:cubicBezTo>
                  <a:cubicBezTo>
                    <a:pt x="632" y="3745"/>
                    <a:pt x="1356" y="4500"/>
                    <a:pt x="2112" y="4500"/>
                  </a:cubicBezTo>
                  <a:cubicBezTo>
                    <a:pt x="2184" y="4500"/>
                    <a:pt x="2257" y="4493"/>
                    <a:pt x="2329" y="4479"/>
                  </a:cubicBezTo>
                  <a:cubicBezTo>
                    <a:pt x="2440" y="4423"/>
                    <a:pt x="2440" y="4201"/>
                    <a:pt x="2385" y="4146"/>
                  </a:cubicBezTo>
                  <a:cubicBezTo>
                    <a:pt x="2108" y="3813"/>
                    <a:pt x="1664" y="3702"/>
                    <a:pt x="1387" y="3370"/>
                  </a:cubicBezTo>
                  <a:cubicBezTo>
                    <a:pt x="1110" y="3092"/>
                    <a:pt x="999" y="2760"/>
                    <a:pt x="832" y="2427"/>
                  </a:cubicBezTo>
                  <a:cubicBezTo>
                    <a:pt x="611" y="1706"/>
                    <a:pt x="721" y="819"/>
                    <a:pt x="721" y="42"/>
                  </a:cubicBezTo>
                  <a:cubicBezTo>
                    <a:pt x="721" y="15"/>
                    <a:pt x="708" y="1"/>
                    <a:pt x="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3798200" y="3545225"/>
              <a:ext cx="34325" cy="15150"/>
            </a:xfrm>
            <a:custGeom>
              <a:rect b="b" l="l" r="r" t="t"/>
              <a:pathLst>
                <a:path extrusionOk="0" h="606" w="1373">
                  <a:moveTo>
                    <a:pt x="1295" y="1"/>
                  </a:moveTo>
                  <a:cubicBezTo>
                    <a:pt x="1284" y="1"/>
                    <a:pt x="1276" y="8"/>
                    <a:pt x="1276" y="23"/>
                  </a:cubicBezTo>
                  <a:cubicBezTo>
                    <a:pt x="1033" y="362"/>
                    <a:pt x="663" y="532"/>
                    <a:pt x="240" y="532"/>
                  </a:cubicBezTo>
                  <a:cubicBezTo>
                    <a:pt x="180" y="532"/>
                    <a:pt x="119" y="529"/>
                    <a:pt x="56" y="522"/>
                  </a:cubicBezTo>
                  <a:cubicBezTo>
                    <a:pt x="1" y="522"/>
                    <a:pt x="1" y="577"/>
                    <a:pt x="56" y="577"/>
                  </a:cubicBezTo>
                  <a:cubicBezTo>
                    <a:pt x="145" y="597"/>
                    <a:pt x="233" y="606"/>
                    <a:pt x="320" y="606"/>
                  </a:cubicBezTo>
                  <a:cubicBezTo>
                    <a:pt x="725" y="606"/>
                    <a:pt x="1103" y="407"/>
                    <a:pt x="1332" y="133"/>
                  </a:cubicBezTo>
                  <a:cubicBezTo>
                    <a:pt x="1372" y="52"/>
                    <a:pt x="1324" y="1"/>
                    <a:pt x="1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3654525" y="3918600"/>
              <a:ext cx="165875" cy="38950"/>
            </a:xfrm>
            <a:custGeom>
              <a:rect b="b" l="l" r="r" t="t"/>
              <a:pathLst>
                <a:path extrusionOk="0" h="1558" w="6635">
                  <a:moveTo>
                    <a:pt x="486" y="0"/>
                  </a:moveTo>
                  <a:cubicBezTo>
                    <a:pt x="134" y="0"/>
                    <a:pt x="0" y="561"/>
                    <a:pt x="424" y="614"/>
                  </a:cubicBezTo>
                  <a:cubicBezTo>
                    <a:pt x="1698" y="1025"/>
                    <a:pt x="3368" y="1558"/>
                    <a:pt x="4870" y="1558"/>
                  </a:cubicBezTo>
                  <a:cubicBezTo>
                    <a:pt x="5394" y="1558"/>
                    <a:pt x="5898" y="1493"/>
                    <a:pt x="6358" y="1335"/>
                  </a:cubicBezTo>
                  <a:cubicBezTo>
                    <a:pt x="6635" y="1279"/>
                    <a:pt x="6635" y="891"/>
                    <a:pt x="6358" y="836"/>
                  </a:cubicBezTo>
                  <a:cubicBezTo>
                    <a:pt x="5470" y="614"/>
                    <a:pt x="4417" y="725"/>
                    <a:pt x="3474" y="503"/>
                  </a:cubicBezTo>
                  <a:cubicBezTo>
                    <a:pt x="2476" y="337"/>
                    <a:pt x="1533" y="226"/>
                    <a:pt x="535" y="4"/>
                  </a:cubicBezTo>
                  <a:cubicBezTo>
                    <a:pt x="518" y="1"/>
                    <a:pt x="502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3755225" y="3960225"/>
              <a:ext cx="50925" cy="25075"/>
            </a:xfrm>
            <a:custGeom>
              <a:rect b="b" l="l" r="r" t="t"/>
              <a:pathLst>
                <a:path extrusionOk="0" h="1003" w="2037">
                  <a:moveTo>
                    <a:pt x="1434" y="0"/>
                  </a:moveTo>
                  <a:cubicBezTo>
                    <a:pt x="1419" y="0"/>
                    <a:pt x="1403" y="1"/>
                    <a:pt x="1387" y="2"/>
                  </a:cubicBezTo>
                  <a:cubicBezTo>
                    <a:pt x="1110" y="2"/>
                    <a:pt x="888" y="58"/>
                    <a:pt x="611" y="58"/>
                  </a:cubicBezTo>
                  <a:cubicBezTo>
                    <a:pt x="1" y="169"/>
                    <a:pt x="56" y="1001"/>
                    <a:pt x="611" y="1001"/>
                  </a:cubicBezTo>
                  <a:lnTo>
                    <a:pt x="1387" y="1001"/>
                  </a:lnTo>
                  <a:cubicBezTo>
                    <a:pt x="1403" y="1002"/>
                    <a:pt x="1419" y="1003"/>
                    <a:pt x="1434" y="1003"/>
                  </a:cubicBezTo>
                  <a:cubicBezTo>
                    <a:pt x="2037" y="1003"/>
                    <a:pt x="2037" y="0"/>
                    <a:pt x="14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176175" y="3474200"/>
              <a:ext cx="181825" cy="55200"/>
            </a:xfrm>
            <a:custGeom>
              <a:rect b="b" l="l" r="r" t="t"/>
              <a:pathLst>
                <a:path extrusionOk="0" h="2208" w="7273">
                  <a:moveTo>
                    <a:pt x="6931" y="1"/>
                  </a:moveTo>
                  <a:cubicBezTo>
                    <a:pt x="6882" y="1"/>
                    <a:pt x="6832" y="12"/>
                    <a:pt x="6785" y="36"/>
                  </a:cubicBezTo>
                  <a:cubicBezTo>
                    <a:pt x="5731" y="756"/>
                    <a:pt x="5010" y="1311"/>
                    <a:pt x="3680" y="1422"/>
                  </a:cubicBezTo>
                  <a:cubicBezTo>
                    <a:pt x="3293" y="1480"/>
                    <a:pt x="2893" y="1504"/>
                    <a:pt x="2491" y="1504"/>
                  </a:cubicBezTo>
                  <a:cubicBezTo>
                    <a:pt x="1740" y="1504"/>
                    <a:pt x="983" y="1419"/>
                    <a:pt x="297" y="1311"/>
                  </a:cubicBezTo>
                  <a:cubicBezTo>
                    <a:pt x="261" y="1293"/>
                    <a:pt x="228" y="1285"/>
                    <a:pt x="199" y="1285"/>
                  </a:cubicBezTo>
                  <a:cubicBezTo>
                    <a:pt x="48" y="1285"/>
                    <a:pt x="0" y="1495"/>
                    <a:pt x="186" y="1588"/>
                  </a:cubicBezTo>
                  <a:cubicBezTo>
                    <a:pt x="1061" y="1853"/>
                    <a:pt x="2532" y="2207"/>
                    <a:pt x="3914" y="2207"/>
                  </a:cubicBezTo>
                  <a:cubicBezTo>
                    <a:pt x="5422" y="2207"/>
                    <a:pt x="6823" y="1786"/>
                    <a:pt x="7228" y="368"/>
                  </a:cubicBezTo>
                  <a:cubicBezTo>
                    <a:pt x="7272" y="150"/>
                    <a:pt x="7110" y="1"/>
                    <a:pt x="6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3215975" y="3426550"/>
              <a:ext cx="228750" cy="75700"/>
            </a:xfrm>
            <a:custGeom>
              <a:rect b="b" l="l" r="r" t="t"/>
              <a:pathLst>
                <a:path extrusionOk="0" h="3028" w="9150">
                  <a:moveTo>
                    <a:pt x="222" y="1"/>
                  </a:moveTo>
                  <a:cubicBezTo>
                    <a:pt x="56" y="1"/>
                    <a:pt x="0" y="167"/>
                    <a:pt x="167" y="223"/>
                  </a:cubicBezTo>
                  <a:cubicBezTo>
                    <a:pt x="1608" y="999"/>
                    <a:pt x="2773" y="2163"/>
                    <a:pt x="4436" y="2662"/>
                  </a:cubicBezTo>
                  <a:cubicBezTo>
                    <a:pt x="5245" y="2880"/>
                    <a:pt x="6123" y="3028"/>
                    <a:pt x="7002" y="3028"/>
                  </a:cubicBezTo>
                  <a:cubicBezTo>
                    <a:pt x="7691" y="3028"/>
                    <a:pt x="8381" y="2937"/>
                    <a:pt x="9039" y="2718"/>
                  </a:cubicBezTo>
                  <a:cubicBezTo>
                    <a:pt x="9150" y="2718"/>
                    <a:pt x="9150" y="2441"/>
                    <a:pt x="8928" y="2441"/>
                  </a:cubicBezTo>
                  <a:cubicBezTo>
                    <a:pt x="7264" y="2219"/>
                    <a:pt x="5712" y="2441"/>
                    <a:pt x="4104" y="1831"/>
                  </a:cubicBezTo>
                  <a:cubicBezTo>
                    <a:pt x="2773" y="1332"/>
                    <a:pt x="1664" y="278"/>
                    <a:pt x="2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3424700" y="2943850"/>
              <a:ext cx="1023150" cy="176425"/>
            </a:xfrm>
            <a:custGeom>
              <a:rect b="b" l="l" r="r" t="t"/>
              <a:pathLst>
                <a:path extrusionOk="0" h="7057" w="40926">
                  <a:moveTo>
                    <a:pt x="40716" y="1"/>
                  </a:moveTo>
                  <a:cubicBezTo>
                    <a:pt x="40700" y="1"/>
                    <a:pt x="40685" y="4"/>
                    <a:pt x="40670" y="12"/>
                  </a:cubicBezTo>
                  <a:cubicBezTo>
                    <a:pt x="37953" y="1731"/>
                    <a:pt x="35125" y="2452"/>
                    <a:pt x="32131" y="3450"/>
                  </a:cubicBezTo>
                  <a:cubicBezTo>
                    <a:pt x="28526" y="4614"/>
                    <a:pt x="25088" y="5224"/>
                    <a:pt x="21373" y="5779"/>
                  </a:cubicBezTo>
                  <a:cubicBezTo>
                    <a:pt x="19689" y="6067"/>
                    <a:pt x="18026" y="6189"/>
                    <a:pt x="16366" y="6189"/>
                  </a:cubicBezTo>
                  <a:cubicBezTo>
                    <a:pt x="14199" y="6189"/>
                    <a:pt x="12037" y="5982"/>
                    <a:pt x="9839" y="5668"/>
                  </a:cubicBezTo>
                  <a:cubicBezTo>
                    <a:pt x="6623" y="5169"/>
                    <a:pt x="2963" y="4614"/>
                    <a:pt x="191" y="2895"/>
                  </a:cubicBezTo>
                  <a:cubicBezTo>
                    <a:pt x="159" y="2885"/>
                    <a:pt x="131" y="2880"/>
                    <a:pt x="108" y="2880"/>
                  </a:cubicBezTo>
                  <a:cubicBezTo>
                    <a:pt x="11" y="2880"/>
                    <a:pt x="1" y="2961"/>
                    <a:pt x="135" y="3006"/>
                  </a:cubicBezTo>
                  <a:cubicBezTo>
                    <a:pt x="2908" y="5058"/>
                    <a:pt x="6346" y="5723"/>
                    <a:pt x="9673" y="6333"/>
                  </a:cubicBezTo>
                  <a:cubicBezTo>
                    <a:pt x="12218" y="6780"/>
                    <a:pt x="14699" y="7057"/>
                    <a:pt x="17195" y="7057"/>
                  </a:cubicBezTo>
                  <a:cubicBezTo>
                    <a:pt x="18724" y="7057"/>
                    <a:pt x="20258" y="6953"/>
                    <a:pt x="21817" y="6721"/>
                  </a:cubicBezTo>
                  <a:cubicBezTo>
                    <a:pt x="25643" y="6167"/>
                    <a:pt x="29136" y="5612"/>
                    <a:pt x="32740" y="4226"/>
                  </a:cubicBezTo>
                  <a:cubicBezTo>
                    <a:pt x="35402" y="3172"/>
                    <a:pt x="38785" y="2396"/>
                    <a:pt x="40781" y="344"/>
                  </a:cubicBezTo>
                  <a:cubicBezTo>
                    <a:pt x="40925" y="152"/>
                    <a:pt x="40819" y="1"/>
                    <a:pt x="407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488825" y="2906700"/>
              <a:ext cx="10850" cy="7325"/>
            </a:xfrm>
            <a:custGeom>
              <a:rect b="b" l="l" r="r" t="t"/>
              <a:pathLst>
                <a:path extrusionOk="0" h="293" w="434">
                  <a:moveTo>
                    <a:pt x="379" y="1"/>
                  </a:moveTo>
                  <a:cubicBezTo>
                    <a:pt x="268" y="1"/>
                    <a:pt x="101" y="56"/>
                    <a:pt x="46" y="111"/>
                  </a:cubicBezTo>
                  <a:cubicBezTo>
                    <a:pt x="1" y="202"/>
                    <a:pt x="66" y="293"/>
                    <a:pt x="122" y="293"/>
                  </a:cubicBezTo>
                  <a:cubicBezTo>
                    <a:pt x="134" y="293"/>
                    <a:pt x="147" y="288"/>
                    <a:pt x="157" y="278"/>
                  </a:cubicBezTo>
                  <a:cubicBezTo>
                    <a:pt x="268" y="222"/>
                    <a:pt x="323" y="111"/>
                    <a:pt x="434" y="111"/>
                  </a:cubicBezTo>
                  <a:cubicBezTo>
                    <a:pt x="434" y="56"/>
                    <a:pt x="434" y="1"/>
                    <a:pt x="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533350" y="2868050"/>
              <a:ext cx="11000" cy="10150"/>
            </a:xfrm>
            <a:custGeom>
              <a:rect b="b" l="l" r="r" t="t"/>
              <a:pathLst>
                <a:path extrusionOk="0" h="406" w="440">
                  <a:moveTo>
                    <a:pt x="403" y="0"/>
                  </a:moveTo>
                  <a:cubicBezTo>
                    <a:pt x="384" y="0"/>
                    <a:pt x="353" y="12"/>
                    <a:pt x="316" y="49"/>
                  </a:cubicBezTo>
                  <a:cubicBezTo>
                    <a:pt x="427" y="49"/>
                    <a:pt x="440" y="0"/>
                    <a:pt x="403" y="0"/>
                  </a:cubicBezTo>
                  <a:close/>
                  <a:moveTo>
                    <a:pt x="316" y="49"/>
                  </a:moveTo>
                  <a:lnTo>
                    <a:pt x="39" y="327"/>
                  </a:lnTo>
                  <a:cubicBezTo>
                    <a:pt x="0" y="366"/>
                    <a:pt x="16" y="405"/>
                    <a:pt x="68" y="405"/>
                  </a:cubicBezTo>
                  <a:cubicBezTo>
                    <a:pt x="90" y="405"/>
                    <a:pt x="118" y="398"/>
                    <a:pt x="150" y="382"/>
                  </a:cubicBezTo>
                  <a:cubicBezTo>
                    <a:pt x="206" y="271"/>
                    <a:pt x="316" y="160"/>
                    <a:pt x="316" y="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33"/>
          <p:cNvSpPr txBox="1"/>
          <p:nvPr>
            <p:ph type="ctrTitle"/>
          </p:nvPr>
        </p:nvSpPr>
        <p:spPr>
          <a:xfrm>
            <a:off x="2058550" y="2578375"/>
            <a:ext cx="5088000" cy="15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mobile BANG online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73" name="Google Shape;373;p33"/>
          <p:cNvGrpSpPr/>
          <p:nvPr/>
        </p:nvGrpSpPr>
        <p:grpSpPr>
          <a:xfrm>
            <a:off x="-7048172" y="2435382"/>
            <a:ext cx="5840604" cy="2212915"/>
            <a:chOff x="1064225" y="1958375"/>
            <a:chExt cx="4903950" cy="1857875"/>
          </a:xfrm>
        </p:grpSpPr>
        <p:sp>
          <p:nvSpPr>
            <p:cNvPr id="374" name="Google Shape;374;p33"/>
            <p:cNvSpPr/>
            <p:nvPr/>
          </p:nvSpPr>
          <p:spPr>
            <a:xfrm>
              <a:off x="1619850" y="3237200"/>
              <a:ext cx="33725" cy="33800"/>
            </a:xfrm>
            <a:custGeom>
              <a:rect b="b" l="l" r="r" t="t"/>
              <a:pathLst>
                <a:path extrusionOk="0" h="1352" w="1349">
                  <a:moveTo>
                    <a:pt x="669" y="1"/>
                  </a:moveTo>
                  <a:cubicBezTo>
                    <a:pt x="315" y="1"/>
                    <a:pt x="33" y="297"/>
                    <a:pt x="1" y="625"/>
                  </a:cubicBezTo>
                  <a:cubicBezTo>
                    <a:pt x="1" y="833"/>
                    <a:pt x="35" y="1006"/>
                    <a:pt x="173" y="1144"/>
                  </a:cubicBezTo>
                  <a:cubicBezTo>
                    <a:pt x="312" y="1282"/>
                    <a:pt x="485" y="1351"/>
                    <a:pt x="692" y="1351"/>
                  </a:cubicBezTo>
                  <a:cubicBezTo>
                    <a:pt x="1072" y="1351"/>
                    <a:pt x="1349" y="1040"/>
                    <a:pt x="1349" y="695"/>
                  </a:cubicBezTo>
                  <a:cubicBezTo>
                    <a:pt x="1349" y="625"/>
                    <a:pt x="1349" y="522"/>
                    <a:pt x="1280" y="453"/>
                  </a:cubicBezTo>
                  <a:cubicBezTo>
                    <a:pt x="1210" y="176"/>
                    <a:pt x="968" y="72"/>
                    <a:pt x="727" y="3"/>
                  </a:cubicBezTo>
                  <a:cubicBezTo>
                    <a:pt x="707" y="1"/>
                    <a:pt x="688" y="1"/>
                    <a:pt x="669" y="1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620725" y="1960100"/>
              <a:ext cx="33725" cy="32850"/>
            </a:xfrm>
            <a:custGeom>
              <a:rect b="b" l="l" r="r" t="t"/>
              <a:pathLst>
                <a:path extrusionOk="0" h="1314" w="1349">
                  <a:moveTo>
                    <a:pt x="657" y="0"/>
                  </a:moveTo>
                  <a:cubicBezTo>
                    <a:pt x="484" y="0"/>
                    <a:pt x="311" y="70"/>
                    <a:pt x="173" y="208"/>
                  </a:cubicBezTo>
                  <a:cubicBezTo>
                    <a:pt x="35" y="346"/>
                    <a:pt x="0" y="553"/>
                    <a:pt x="0" y="726"/>
                  </a:cubicBezTo>
                  <a:cubicBezTo>
                    <a:pt x="35" y="1037"/>
                    <a:pt x="311" y="1279"/>
                    <a:pt x="657" y="1279"/>
                  </a:cubicBezTo>
                  <a:cubicBezTo>
                    <a:pt x="657" y="1279"/>
                    <a:pt x="692" y="1279"/>
                    <a:pt x="692" y="1314"/>
                  </a:cubicBezTo>
                  <a:cubicBezTo>
                    <a:pt x="761" y="1279"/>
                    <a:pt x="864" y="1279"/>
                    <a:pt x="933" y="1245"/>
                  </a:cubicBezTo>
                  <a:cubicBezTo>
                    <a:pt x="1210" y="1106"/>
                    <a:pt x="1348" y="899"/>
                    <a:pt x="1348" y="623"/>
                  </a:cubicBezTo>
                  <a:cubicBezTo>
                    <a:pt x="1348" y="277"/>
                    <a:pt x="1003" y="0"/>
                    <a:pt x="657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935300" y="1958375"/>
              <a:ext cx="32875" cy="33725"/>
            </a:xfrm>
            <a:custGeom>
              <a:rect b="b" l="l" r="r" t="t"/>
              <a:pathLst>
                <a:path extrusionOk="0" h="1349" w="1315">
                  <a:moveTo>
                    <a:pt x="623" y="0"/>
                  </a:moveTo>
                  <a:cubicBezTo>
                    <a:pt x="243" y="0"/>
                    <a:pt x="1" y="311"/>
                    <a:pt x="1" y="657"/>
                  </a:cubicBezTo>
                  <a:cubicBezTo>
                    <a:pt x="1" y="761"/>
                    <a:pt x="1" y="830"/>
                    <a:pt x="36" y="934"/>
                  </a:cubicBezTo>
                  <a:cubicBezTo>
                    <a:pt x="105" y="1175"/>
                    <a:pt x="312" y="1348"/>
                    <a:pt x="623" y="1348"/>
                  </a:cubicBezTo>
                  <a:cubicBezTo>
                    <a:pt x="969" y="1348"/>
                    <a:pt x="1280" y="1106"/>
                    <a:pt x="1314" y="692"/>
                  </a:cubicBezTo>
                  <a:cubicBezTo>
                    <a:pt x="1314" y="519"/>
                    <a:pt x="1280" y="346"/>
                    <a:pt x="1142" y="242"/>
                  </a:cubicBezTo>
                  <a:cubicBezTo>
                    <a:pt x="1003" y="104"/>
                    <a:pt x="865" y="0"/>
                    <a:pt x="692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5933575" y="32372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658" y="0"/>
                  </a:moveTo>
                  <a:cubicBezTo>
                    <a:pt x="554" y="69"/>
                    <a:pt x="485" y="69"/>
                    <a:pt x="381" y="104"/>
                  </a:cubicBezTo>
                  <a:cubicBezTo>
                    <a:pt x="174" y="173"/>
                    <a:pt x="1" y="450"/>
                    <a:pt x="1" y="692"/>
                  </a:cubicBezTo>
                  <a:cubicBezTo>
                    <a:pt x="1" y="1037"/>
                    <a:pt x="346" y="1348"/>
                    <a:pt x="692" y="1348"/>
                  </a:cubicBezTo>
                  <a:cubicBezTo>
                    <a:pt x="934" y="1348"/>
                    <a:pt x="1072" y="1279"/>
                    <a:pt x="1176" y="1141"/>
                  </a:cubicBezTo>
                  <a:cubicBezTo>
                    <a:pt x="1314" y="1003"/>
                    <a:pt x="1349" y="795"/>
                    <a:pt x="1349" y="622"/>
                  </a:cubicBezTo>
                  <a:cubicBezTo>
                    <a:pt x="1314" y="242"/>
                    <a:pt x="1003" y="0"/>
                    <a:pt x="658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5311400" y="2871750"/>
              <a:ext cx="32875" cy="10400"/>
            </a:xfrm>
            <a:custGeom>
              <a:rect b="b" l="l" r="r" t="t"/>
              <a:pathLst>
                <a:path extrusionOk="0" h="416" w="1315">
                  <a:moveTo>
                    <a:pt x="1" y="0"/>
                  </a:moveTo>
                  <a:lnTo>
                    <a:pt x="1" y="415"/>
                  </a:lnTo>
                  <a:lnTo>
                    <a:pt x="1314" y="415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5544725" y="2869150"/>
              <a:ext cx="37175" cy="7800"/>
            </a:xfrm>
            <a:custGeom>
              <a:rect b="b" l="l" r="r" t="t"/>
              <a:pathLst>
                <a:path extrusionOk="0" h="312" w="1487">
                  <a:moveTo>
                    <a:pt x="277" y="1"/>
                  </a:moveTo>
                  <a:lnTo>
                    <a:pt x="1" y="312"/>
                  </a:lnTo>
                  <a:lnTo>
                    <a:pt x="1487" y="312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5562000" y="2968200"/>
              <a:ext cx="31600" cy="44475"/>
            </a:xfrm>
            <a:custGeom>
              <a:rect b="b" l="l" r="r" t="t"/>
              <a:pathLst>
                <a:path extrusionOk="0" h="1779" w="1264">
                  <a:moveTo>
                    <a:pt x="399" y="1"/>
                  </a:moveTo>
                  <a:cubicBezTo>
                    <a:pt x="289" y="1"/>
                    <a:pt x="155" y="29"/>
                    <a:pt x="1" y="117"/>
                  </a:cubicBezTo>
                  <a:cubicBezTo>
                    <a:pt x="1" y="117"/>
                    <a:pt x="692" y="739"/>
                    <a:pt x="70" y="1707"/>
                  </a:cubicBezTo>
                  <a:cubicBezTo>
                    <a:pt x="70" y="1707"/>
                    <a:pt x="1" y="1742"/>
                    <a:pt x="105" y="1776"/>
                  </a:cubicBezTo>
                  <a:cubicBezTo>
                    <a:pt x="107" y="1777"/>
                    <a:pt x="110" y="1778"/>
                    <a:pt x="114" y="1778"/>
                  </a:cubicBezTo>
                  <a:cubicBezTo>
                    <a:pt x="241" y="1778"/>
                    <a:pt x="1264" y="1255"/>
                    <a:pt x="761" y="83"/>
                  </a:cubicBezTo>
                  <a:lnTo>
                    <a:pt x="761" y="83"/>
                  </a:lnTo>
                  <a:cubicBezTo>
                    <a:pt x="761" y="90"/>
                    <a:pt x="758" y="93"/>
                    <a:pt x="752" y="93"/>
                  </a:cubicBezTo>
                  <a:cubicBezTo>
                    <a:pt x="719" y="93"/>
                    <a:pt x="597" y="1"/>
                    <a:pt x="399" y="1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516200" y="2889900"/>
              <a:ext cx="90775" cy="70875"/>
            </a:xfrm>
            <a:custGeom>
              <a:rect b="b" l="l" r="r" t="t"/>
              <a:pathLst>
                <a:path extrusionOk="0" h="2835" w="3631">
                  <a:moveTo>
                    <a:pt x="2939" y="0"/>
                  </a:moveTo>
                  <a:lnTo>
                    <a:pt x="2939" y="0"/>
                  </a:lnTo>
                  <a:cubicBezTo>
                    <a:pt x="3492" y="1556"/>
                    <a:pt x="2801" y="2731"/>
                    <a:pt x="2801" y="2731"/>
                  </a:cubicBezTo>
                  <a:lnTo>
                    <a:pt x="1" y="2731"/>
                  </a:lnTo>
                  <a:lnTo>
                    <a:pt x="105" y="2835"/>
                  </a:lnTo>
                  <a:lnTo>
                    <a:pt x="2870" y="2835"/>
                  </a:lnTo>
                  <a:cubicBezTo>
                    <a:pt x="2939" y="2835"/>
                    <a:pt x="3630" y="1625"/>
                    <a:pt x="2939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5611275" y="2889900"/>
              <a:ext cx="31975" cy="31125"/>
            </a:xfrm>
            <a:custGeom>
              <a:rect b="b" l="l" r="r" t="t"/>
              <a:pathLst>
                <a:path extrusionOk="0" h="1245" w="1279">
                  <a:moveTo>
                    <a:pt x="0" y="0"/>
                  </a:moveTo>
                  <a:cubicBezTo>
                    <a:pt x="0" y="0"/>
                    <a:pt x="933" y="1037"/>
                    <a:pt x="1279" y="1245"/>
                  </a:cubicBezTo>
                  <a:cubicBezTo>
                    <a:pt x="1279" y="1245"/>
                    <a:pt x="277" y="311"/>
                    <a:pt x="138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628550" y="2891375"/>
              <a:ext cx="39775" cy="26200"/>
            </a:xfrm>
            <a:custGeom>
              <a:rect b="b" l="l" r="r" t="t"/>
              <a:pathLst>
                <a:path extrusionOk="0" h="1048" w="1591">
                  <a:moveTo>
                    <a:pt x="1156" y="202"/>
                  </a:moveTo>
                  <a:lnTo>
                    <a:pt x="1156" y="202"/>
                  </a:lnTo>
                  <a:cubicBezTo>
                    <a:pt x="1002" y="286"/>
                    <a:pt x="563" y="603"/>
                    <a:pt x="450" y="944"/>
                  </a:cubicBezTo>
                  <a:cubicBezTo>
                    <a:pt x="450" y="947"/>
                    <a:pt x="449" y="949"/>
                    <a:pt x="447" y="949"/>
                  </a:cubicBezTo>
                  <a:cubicBezTo>
                    <a:pt x="435" y="949"/>
                    <a:pt x="381" y="840"/>
                    <a:pt x="381" y="840"/>
                  </a:cubicBezTo>
                  <a:cubicBezTo>
                    <a:pt x="381" y="840"/>
                    <a:pt x="670" y="389"/>
                    <a:pt x="1156" y="202"/>
                  </a:cubicBezTo>
                  <a:close/>
                  <a:moveTo>
                    <a:pt x="1314" y="0"/>
                  </a:moveTo>
                  <a:cubicBezTo>
                    <a:pt x="1220" y="0"/>
                    <a:pt x="1108" y="36"/>
                    <a:pt x="968" y="114"/>
                  </a:cubicBezTo>
                  <a:cubicBezTo>
                    <a:pt x="726" y="287"/>
                    <a:pt x="0" y="321"/>
                    <a:pt x="0" y="321"/>
                  </a:cubicBezTo>
                  <a:cubicBezTo>
                    <a:pt x="104" y="874"/>
                    <a:pt x="519" y="1047"/>
                    <a:pt x="519" y="1047"/>
                  </a:cubicBezTo>
                  <a:cubicBezTo>
                    <a:pt x="588" y="840"/>
                    <a:pt x="1072" y="287"/>
                    <a:pt x="1210" y="218"/>
                  </a:cubicBezTo>
                  <a:cubicBezTo>
                    <a:pt x="1245" y="206"/>
                    <a:pt x="1287" y="202"/>
                    <a:pt x="1328" y="202"/>
                  </a:cubicBezTo>
                  <a:cubicBezTo>
                    <a:pt x="1410" y="202"/>
                    <a:pt x="1487" y="218"/>
                    <a:pt x="1487" y="218"/>
                  </a:cubicBezTo>
                  <a:lnTo>
                    <a:pt x="1590" y="149"/>
                  </a:lnTo>
                  <a:cubicBezTo>
                    <a:pt x="1514" y="54"/>
                    <a:pt x="1428" y="0"/>
                    <a:pt x="1314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2243750" y="2871750"/>
              <a:ext cx="32875" cy="10400"/>
            </a:xfrm>
            <a:custGeom>
              <a:rect b="b" l="l" r="r" t="t"/>
              <a:pathLst>
                <a:path extrusionOk="0" h="416" w="1315">
                  <a:moveTo>
                    <a:pt x="450" y="0"/>
                  </a:moveTo>
                  <a:lnTo>
                    <a:pt x="1" y="415"/>
                  </a:lnTo>
                  <a:lnTo>
                    <a:pt x="1314" y="415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1860075" y="2874350"/>
              <a:ext cx="433825" cy="222400"/>
            </a:xfrm>
            <a:custGeom>
              <a:rect b="b" l="l" r="r" t="t"/>
              <a:pathLst>
                <a:path extrusionOk="0" h="8896" w="17353">
                  <a:moveTo>
                    <a:pt x="9575" y="691"/>
                  </a:moveTo>
                  <a:lnTo>
                    <a:pt x="9575" y="795"/>
                  </a:lnTo>
                  <a:lnTo>
                    <a:pt x="8538" y="795"/>
                  </a:lnTo>
                  <a:lnTo>
                    <a:pt x="8538" y="691"/>
                  </a:lnTo>
                  <a:close/>
                  <a:moveTo>
                    <a:pt x="16869" y="588"/>
                  </a:moveTo>
                  <a:lnTo>
                    <a:pt x="16869" y="830"/>
                  </a:lnTo>
                  <a:lnTo>
                    <a:pt x="9783" y="830"/>
                  </a:lnTo>
                  <a:lnTo>
                    <a:pt x="9783" y="588"/>
                  </a:lnTo>
                  <a:close/>
                  <a:moveTo>
                    <a:pt x="11546" y="1106"/>
                  </a:moveTo>
                  <a:lnTo>
                    <a:pt x="11511" y="1175"/>
                  </a:lnTo>
                  <a:lnTo>
                    <a:pt x="8573" y="1175"/>
                  </a:lnTo>
                  <a:lnTo>
                    <a:pt x="8573" y="1106"/>
                  </a:lnTo>
                  <a:close/>
                  <a:moveTo>
                    <a:pt x="10267" y="1728"/>
                  </a:moveTo>
                  <a:lnTo>
                    <a:pt x="10163" y="1901"/>
                  </a:lnTo>
                  <a:lnTo>
                    <a:pt x="8538" y="1901"/>
                  </a:lnTo>
                  <a:lnTo>
                    <a:pt x="8538" y="1728"/>
                  </a:lnTo>
                  <a:close/>
                  <a:moveTo>
                    <a:pt x="5186" y="1002"/>
                  </a:moveTo>
                  <a:lnTo>
                    <a:pt x="5186" y="1002"/>
                  </a:lnTo>
                  <a:cubicBezTo>
                    <a:pt x="5185" y="1003"/>
                    <a:pt x="4771" y="1728"/>
                    <a:pt x="5116" y="2800"/>
                  </a:cubicBezTo>
                  <a:cubicBezTo>
                    <a:pt x="5116" y="2800"/>
                    <a:pt x="4563" y="1797"/>
                    <a:pt x="5186" y="1002"/>
                  </a:cubicBezTo>
                  <a:close/>
                  <a:moveTo>
                    <a:pt x="3941" y="2385"/>
                  </a:moveTo>
                  <a:cubicBezTo>
                    <a:pt x="4114" y="2385"/>
                    <a:pt x="4252" y="2523"/>
                    <a:pt x="4252" y="2696"/>
                  </a:cubicBezTo>
                  <a:cubicBezTo>
                    <a:pt x="4252" y="2869"/>
                    <a:pt x="4114" y="3007"/>
                    <a:pt x="3941" y="3007"/>
                  </a:cubicBezTo>
                  <a:cubicBezTo>
                    <a:pt x="3768" y="3007"/>
                    <a:pt x="3665" y="2869"/>
                    <a:pt x="3665" y="2696"/>
                  </a:cubicBezTo>
                  <a:cubicBezTo>
                    <a:pt x="3665" y="2523"/>
                    <a:pt x="3768" y="2385"/>
                    <a:pt x="3941" y="2385"/>
                  </a:cubicBezTo>
                  <a:close/>
                  <a:moveTo>
                    <a:pt x="4874" y="3387"/>
                  </a:moveTo>
                  <a:cubicBezTo>
                    <a:pt x="4944" y="3387"/>
                    <a:pt x="5047" y="3457"/>
                    <a:pt x="5047" y="3560"/>
                  </a:cubicBezTo>
                  <a:cubicBezTo>
                    <a:pt x="5047" y="3629"/>
                    <a:pt x="4944" y="3733"/>
                    <a:pt x="4874" y="3733"/>
                  </a:cubicBezTo>
                  <a:cubicBezTo>
                    <a:pt x="4771" y="3664"/>
                    <a:pt x="4702" y="3629"/>
                    <a:pt x="4702" y="3560"/>
                  </a:cubicBezTo>
                  <a:cubicBezTo>
                    <a:pt x="4702" y="3457"/>
                    <a:pt x="4771" y="3387"/>
                    <a:pt x="4874" y="3387"/>
                  </a:cubicBezTo>
                  <a:close/>
                  <a:moveTo>
                    <a:pt x="6326" y="3871"/>
                  </a:moveTo>
                  <a:cubicBezTo>
                    <a:pt x="7156" y="3871"/>
                    <a:pt x="7812" y="4321"/>
                    <a:pt x="7812" y="4943"/>
                  </a:cubicBezTo>
                  <a:cubicBezTo>
                    <a:pt x="7812" y="5530"/>
                    <a:pt x="7156" y="6014"/>
                    <a:pt x="6326" y="6014"/>
                  </a:cubicBezTo>
                  <a:cubicBezTo>
                    <a:pt x="5497" y="6014"/>
                    <a:pt x="4874" y="5496"/>
                    <a:pt x="4874" y="4943"/>
                  </a:cubicBezTo>
                  <a:cubicBezTo>
                    <a:pt x="4874" y="4321"/>
                    <a:pt x="5497" y="3871"/>
                    <a:pt x="6326" y="3871"/>
                  </a:cubicBezTo>
                  <a:close/>
                  <a:moveTo>
                    <a:pt x="5116" y="0"/>
                  </a:moveTo>
                  <a:cubicBezTo>
                    <a:pt x="5047" y="138"/>
                    <a:pt x="4909" y="311"/>
                    <a:pt x="4805" y="380"/>
                  </a:cubicBezTo>
                  <a:lnTo>
                    <a:pt x="4218" y="380"/>
                  </a:lnTo>
                  <a:lnTo>
                    <a:pt x="3250" y="1832"/>
                  </a:lnTo>
                  <a:cubicBezTo>
                    <a:pt x="2973" y="1936"/>
                    <a:pt x="2662" y="1936"/>
                    <a:pt x="2386" y="2005"/>
                  </a:cubicBezTo>
                  <a:cubicBezTo>
                    <a:pt x="1764" y="2039"/>
                    <a:pt x="1798" y="2938"/>
                    <a:pt x="1798" y="2938"/>
                  </a:cubicBezTo>
                  <a:cubicBezTo>
                    <a:pt x="104" y="5081"/>
                    <a:pt x="1" y="8192"/>
                    <a:pt x="1" y="8468"/>
                  </a:cubicBezTo>
                  <a:cubicBezTo>
                    <a:pt x="1" y="8779"/>
                    <a:pt x="70" y="8814"/>
                    <a:pt x="588" y="8883"/>
                  </a:cubicBezTo>
                  <a:cubicBezTo>
                    <a:pt x="705" y="8891"/>
                    <a:pt x="863" y="8895"/>
                    <a:pt x="1044" y="8895"/>
                  </a:cubicBezTo>
                  <a:cubicBezTo>
                    <a:pt x="1667" y="8895"/>
                    <a:pt x="2556" y="8844"/>
                    <a:pt x="2904" y="8710"/>
                  </a:cubicBezTo>
                  <a:cubicBezTo>
                    <a:pt x="3388" y="8538"/>
                    <a:pt x="3250" y="8399"/>
                    <a:pt x="3181" y="8088"/>
                  </a:cubicBezTo>
                  <a:cubicBezTo>
                    <a:pt x="3077" y="7777"/>
                    <a:pt x="2870" y="6878"/>
                    <a:pt x="2801" y="5945"/>
                  </a:cubicBezTo>
                  <a:cubicBezTo>
                    <a:pt x="2697" y="4977"/>
                    <a:pt x="3423" y="4493"/>
                    <a:pt x="3423" y="4493"/>
                  </a:cubicBezTo>
                  <a:cubicBezTo>
                    <a:pt x="3686" y="4370"/>
                    <a:pt x="3891" y="4323"/>
                    <a:pt x="4049" y="4323"/>
                  </a:cubicBezTo>
                  <a:cubicBezTo>
                    <a:pt x="4558" y="4323"/>
                    <a:pt x="4598" y="4805"/>
                    <a:pt x="4598" y="4805"/>
                  </a:cubicBezTo>
                  <a:cubicBezTo>
                    <a:pt x="4598" y="4805"/>
                    <a:pt x="4662" y="6158"/>
                    <a:pt x="6316" y="6158"/>
                  </a:cubicBezTo>
                  <a:cubicBezTo>
                    <a:pt x="6375" y="6158"/>
                    <a:pt x="6436" y="6156"/>
                    <a:pt x="6499" y="6153"/>
                  </a:cubicBezTo>
                  <a:cubicBezTo>
                    <a:pt x="8296" y="6014"/>
                    <a:pt x="8054" y="4424"/>
                    <a:pt x="8054" y="4424"/>
                  </a:cubicBezTo>
                  <a:cubicBezTo>
                    <a:pt x="8366" y="4010"/>
                    <a:pt x="9437" y="3975"/>
                    <a:pt x="9437" y="3975"/>
                  </a:cubicBezTo>
                  <a:lnTo>
                    <a:pt x="9437" y="2108"/>
                  </a:lnTo>
                  <a:lnTo>
                    <a:pt x="11511" y="2108"/>
                  </a:lnTo>
                  <a:lnTo>
                    <a:pt x="11995" y="1244"/>
                  </a:lnTo>
                  <a:lnTo>
                    <a:pt x="17007" y="1244"/>
                  </a:lnTo>
                  <a:cubicBezTo>
                    <a:pt x="17352" y="830"/>
                    <a:pt x="17076" y="277"/>
                    <a:pt x="17076" y="277"/>
                  </a:cubicBezTo>
                  <a:lnTo>
                    <a:pt x="9956" y="277"/>
                  </a:lnTo>
                  <a:lnTo>
                    <a:pt x="9057" y="0"/>
                  </a:ln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2006125" y="2869150"/>
              <a:ext cx="37175" cy="7800"/>
            </a:xfrm>
            <a:custGeom>
              <a:rect b="b" l="l" r="r" t="t"/>
              <a:pathLst>
                <a:path extrusionOk="0" h="312" w="1487">
                  <a:moveTo>
                    <a:pt x="0" y="1"/>
                  </a:moveTo>
                  <a:lnTo>
                    <a:pt x="0" y="312"/>
                  </a:lnTo>
                  <a:lnTo>
                    <a:pt x="1487" y="312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1995300" y="2968200"/>
              <a:ext cx="30725" cy="44475"/>
            </a:xfrm>
            <a:custGeom>
              <a:rect b="b" l="l" r="r" t="t"/>
              <a:pathLst>
                <a:path extrusionOk="0" h="1779" w="1229">
                  <a:moveTo>
                    <a:pt x="839" y="1"/>
                  </a:moveTo>
                  <a:cubicBezTo>
                    <a:pt x="649" y="1"/>
                    <a:pt x="540" y="93"/>
                    <a:pt x="510" y="93"/>
                  </a:cubicBezTo>
                  <a:cubicBezTo>
                    <a:pt x="505" y="93"/>
                    <a:pt x="502" y="90"/>
                    <a:pt x="502" y="83"/>
                  </a:cubicBezTo>
                  <a:lnTo>
                    <a:pt x="502" y="83"/>
                  </a:lnTo>
                  <a:cubicBezTo>
                    <a:pt x="0" y="1255"/>
                    <a:pt x="990" y="1778"/>
                    <a:pt x="1115" y="1778"/>
                  </a:cubicBezTo>
                  <a:cubicBezTo>
                    <a:pt x="1119" y="1778"/>
                    <a:pt x="1122" y="1777"/>
                    <a:pt x="1125" y="1776"/>
                  </a:cubicBezTo>
                  <a:cubicBezTo>
                    <a:pt x="1228" y="1742"/>
                    <a:pt x="1194" y="1707"/>
                    <a:pt x="1194" y="1707"/>
                  </a:cubicBezTo>
                  <a:cubicBezTo>
                    <a:pt x="537" y="739"/>
                    <a:pt x="1228" y="117"/>
                    <a:pt x="1228" y="117"/>
                  </a:cubicBezTo>
                  <a:cubicBezTo>
                    <a:pt x="1074" y="29"/>
                    <a:pt x="944" y="1"/>
                    <a:pt x="839" y="1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1981925" y="2889900"/>
              <a:ext cx="90750" cy="70875"/>
            </a:xfrm>
            <a:custGeom>
              <a:rect b="b" l="l" r="r" t="t"/>
              <a:pathLst>
                <a:path extrusionOk="0" h="2835" w="3630">
                  <a:moveTo>
                    <a:pt x="692" y="0"/>
                  </a:moveTo>
                  <a:lnTo>
                    <a:pt x="692" y="0"/>
                  </a:lnTo>
                  <a:cubicBezTo>
                    <a:pt x="0" y="1625"/>
                    <a:pt x="692" y="2835"/>
                    <a:pt x="692" y="2835"/>
                  </a:cubicBezTo>
                  <a:lnTo>
                    <a:pt x="3492" y="2835"/>
                  </a:lnTo>
                  <a:lnTo>
                    <a:pt x="3630" y="2731"/>
                  </a:lnTo>
                  <a:lnTo>
                    <a:pt x="795" y="2731"/>
                  </a:lnTo>
                  <a:cubicBezTo>
                    <a:pt x="795" y="2731"/>
                    <a:pt x="104" y="1556"/>
                    <a:pt x="692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1862750" y="2956400"/>
              <a:ext cx="81175" cy="134575"/>
            </a:xfrm>
            <a:custGeom>
              <a:rect b="b" l="l" r="r" t="t"/>
              <a:pathLst>
                <a:path extrusionOk="0" h="5383" w="3247">
                  <a:moveTo>
                    <a:pt x="1207" y="2940"/>
                  </a:moveTo>
                  <a:cubicBezTo>
                    <a:pt x="1311" y="2940"/>
                    <a:pt x="1380" y="3043"/>
                    <a:pt x="1380" y="3113"/>
                  </a:cubicBezTo>
                  <a:cubicBezTo>
                    <a:pt x="1380" y="3216"/>
                    <a:pt x="1311" y="3285"/>
                    <a:pt x="1207" y="3285"/>
                  </a:cubicBezTo>
                  <a:cubicBezTo>
                    <a:pt x="1138" y="3285"/>
                    <a:pt x="1034" y="3216"/>
                    <a:pt x="1034" y="3113"/>
                  </a:cubicBezTo>
                  <a:cubicBezTo>
                    <a:pt x="1034" y="3043"/>
                    <a:pt x="1138" y="2940"/>
                    <a:pt x="1207" y="2940"/>
                  </a:cubicBezTo>
                  <a:close/>
                  <a:moveTo>
                    <a:pt x="1898" y="0"/>
                  </a:moveTo>
                  <a:cubicBezTo>
                    <a:pt x="1849" y="0"/>
                    <a:pt x="0" y="2527"/>
                    <a:pt x="205" y="5256"/>
                  </a:cubicBezTo>
                  <a:cubicBezTo>
                    <a:pt x="205" y="5256"/>
                    <a:pt x="675" y="5383"/>
                    <a:pt x="1322" y="5383"/>
                  </a:cubicBezTo>
                  <a:cubicBezTo>
                    <a:pt x="1742" y="5383"/>
                    <a:pt x="2238" y="5329"/>
                    <a:pt x="2728" y="5152"/>
                  </a:cubicBezTo>
                  <a:cubicBezTo>
                    <a:pt x="2728" y="5152"/>
                    <a:pt x="1518" y="2006"/>
                    <a:pt x="3247" y="1039"/>
                  </a:cubicBezTo>
                  <a:cubicBezTo>
                    <a:pt x="3247" y="1039"/>
                    <a:pt x="3074" y="71"/>
                    <a:pt x="1899" y="2"/>
                  </a:cubicBezTo>
                  <a:cubicBezTo>
                    <a:pt x="1899" y="1"/>
                    <a:pt x="1898" y="0"/>
                    <a:pt x="1898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2006125" y="2971975"/>
              <a:ext cx="15575" cy="35475"/>
            </a:xfrm>
            <a:custGeom>
              <a:rect b="b" l="l" r="r" t="t"/>
              <a:pathLst>
                <a:path extrusionOk="0" h="1419" w="623">
                  <a:moveTo>
                    <a:pt x="450" y="1"/>
                  </a:moveTo>
                  <a:cubicBezTo>
                    <a:pt x="0" y="934"/>
                    <a:pt x="519" y="1418"/>
                    <a:pt x="519" y="1418"/>
                  </a:cubicBezTo>
                  <a:cubicBezTo>
                    <a:pt x="104" y="588"/>
                    <a:pt x="622" y="1"/>
                    <a:pt x="622" y="1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2012175" y="2889900"/>
              <a:ext cx="53600" cy="58775"/>
            </a:xfrm>
            <a:custGeom>
              <a:rect b="b" l="l" r="r" t="t"/>
              <a:pathLst>
                <a:path extrusionOk="0" h="2351" w="2144">
                  <a:moveTo>
                    <a:pt x="588" y="0"/>
                  </a:moveTo>
                  <a:cubicBezTo>
                    <a:pt x="380" y="0"/>
                    <a:pt x="104" y="242"/>
                    <a:pt x="104" y="242"/>
                  </a:cubicBezTo>
                  <a:cubicBezTo>
                    <a:pt x="346" y="450"/>
                    <a:pt x="553" y="450"/>
                    <a:pt x="553" y="450"/>
                  </a:cubicBezTo>
                  <a:lnTo>
                    <a:pt x="2074" y="450"/>
                  </a:lnTo>
                  <a:lnTo>
                    <a:pt x="2074" y="830"/>
                  </a:lnTo>
                  <a:lnTo>
                    <a:pt x="450" y="830"/>
                  </a:lnTo>
                  <a:cubicBezTo>
                    <a:pt x="242" y="830"/>
                    <a:pt x="0" y="1175"/>
                    <a:pt x="0" y="1175"/>
                  </a:cubicBezTo>
                  <a:cubicBezTo>
                    <a:pt x="208" y="1417"/>
                    <a:pt x="450" y="1452"/>
                    <a:pt x="450" y="1452"/>
                  </a:cubicBezTo>
                  <a:lnTo>
                    <a:pt x="2109" y="1452"/>
                  </a:lnTo>
                  <a:lnTo>
                    <a:pt x="2109" y="1901"/>
                  </a:lnTo>
                  <a:lnTo>
                    <a:pt x="2143" y="1901"/>
                  </a:lnTo>
                  <a:lnTo>
                    <a:pt x="2143" y="1452"/>
                  </a:lnTo>
                  <a:lnTo>
                    <a:pt x="2143" y="1417"/>
                  </a:lnTo>
                  <a:lnTo>
                    <a:pt x="553" y="1417"/>
                  </a:lnTo>
                  <a:cubicBezTo>
                    <a:pt x="553" y="1417"/>
                    <a:pt x="277" y="1417"/>
                    <a:pt x="69" y="1141"/>
                  </a:cubicBezTo>
                  <a:cubicBezTo>
                    <a:pt x="69" y="1141"/>
                    <a:pt x="346" y="864"/>
                    <a:pt x="553" y="864"/>
                  </a:cubicBezTo>
                  <a:lnTo>
                    <a:pt x="2143" y="864"/>
                  </a:lnTo>
                  <a:lnTo>
                    <a:pt x="2143" y="830"/>
                  </a:lnTo>
                  <a:lnTo>
                    <a:pt x="2143" y="450"/>
                  </a:lnTo>
                  <a:lnTo>
                    <a:pt x="2143" y="415"/>
                  </a:lnTo>
                  <a:lnTo>
                    <a:pt x="622" y="415"/>
                  </a:lnTo>
                  <a:cubicBezTo>
                    <a:pt x="622" y="415"/>
                    <a:pt x="415" y="415"/>
                    <a:pt x="208" y="242"/>
                  </a:cubicBezTo>
                  <a:cubicBezTo>
                    <a:pt x="208" y="242"/>
                    <a:pt x="346" y="69"/>
                    <a:pt x="553" y="69"/>
                  </a:cubicBezTo>
                  <a:lnTo>
                    <a:pt x="2143" y="69"/>
                  </a:lnTo>
                  <a:lnTo>
                    <a:pt x="2143" y="0"/>
                  </a:lnTo>
                  <a:close/>
                  <a:moveTo>
                    <a:pt x="588" y="1901"/>
                  </a:moveTo>
                  <a:cubicBezTo>
                    <a:pt x="380" y="1901"/>
                    <a:pt x="104" y="2109"/>
                    <a:pt x="104" y="2109"/>
                  </a:cubicBezTo>
                  <a:cubicBezTo>
                    <a:pt x="346" y="2316"/>
                    <a:pt x="553" y="2351"/>
                    <a:pt x="553" y="2351"/>
                  </a:cubicBezTo>
                  <a:lnTo>
                    <a:pt x="2109" y="2351"/>
                  </a:lnTo>
                  <a:lnTo>
                    <a:pt x="2109" y="2316"/>
                  </a:lnTo>
                  <a:lnTo>
                    <a:pt x="588" y="2316"/>
                  </a:lnTo>
                  <a:cubicBezTo>
                    <a:pt x="588" y="2316"/>
                    <a:pt x="380" y="2281"/>
                    <a:pt x="173" y="2109"/>
                  </a:cubicBezTo>
                  <a:cubicBezTo>
                    <a:pt x="173" y="2109"/>
                    <a:pt x="415" y="1901"/>
                    <a:pt x="622" y="1901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1944775" y="2889900"/>
              <a:ext cx="32850" cy="31125"/>
            </a:xfrm>
            <a:custGeom>
              <a:rect b="b" l="l" r="r" t="t"/>
              <a:pathLst>
                <a:path extrusionOk="0" h="1245" w="1314">
                  <a:moveTo>
                    <a:pt x="1175" y="0"/>
                  </a:moveTo>
                  <a:cubicBezTo>
                    <a:pt x="1003" y="311"/>
                    <a:pt x="0" y="1245"/>
                    <a:pt x="0" y="1245"/>
                  </a:cubicBezTo>
                  <a:cubicBezTo>
                    <a:pt x="346" y="1037"/>
                    <a:pt x="1314" y="0"/>
                    <a:pt x="1314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1918850" y="2891375"/>
              <a:ext cx="39775" cy="26200"/>
            </a:xfrm>
            <a:custGeom>
              <a:rect b="b" l="l" r="r" t="t"/>
              <a:pathLst>
                <a:path extrusionOk="0" h="1048" w="1591">
                  <a:moveTo>
                    <a:pt x="450" y="149"/>
                  </a:moveTo>
                  <a:cubicBezTo>
                    <a:pt x="933" y="321"/>
                    <a:pt x="1245" y="805"/>
                    <a:pt x="1245" y="805"/>
                  </a:cubicBezTo>
                  <a:cubicBezTo>
                    <a:pt x="1245" y="805"/>
                    <a:pt x="1200" y="894"/>
                    <a:pt x="1183" y="894"/>
                  </a:cubicBezTo>
                  <a:cubicBezTo>
                    <a:pt x="1178" y="894"/>
                    <a:pt x="1175" y="888"/>
                    <a:pt x="1175" y="874"/>
                  </a:cubicBezTo>
                  <a:cubicBezTo>
                    <a:pt x="1037" y="529"/>
                    <a:pt x="450" y="149"/>
                    <a:pt x="450" y="149"/>
                  </a:cubicBezTo>
                  <a:close/>
                  <a:moveTo>
                    <a:pt x="297" y="0"/>
                  </a:moveTo>
                  <a:cubicBezTo>
                    <a:pt x="190" y="0"/>
                    <a:pt x="95" y="54"/>
                    <a:pt x="0" y="149"/>
                  </a:cubicBezTo>
                  <a:lnTo>
                    <a:pt x="69" y="218"/>
                  </a:lnTo>
                  <a:cubicBezTo>
                    <a:pt x="69" y="218"/>
                    <a:pt x="131" y="187"/>
                    <a:pt x="223" y="187"/>
                  </a:cubicBezTo>
                  <a:cubicBezTo>
                    <a:pt x="269" y="187"/>
                    <a:pt x="323" y="195"/>
                    <a:pt x="380" y="218"/>
                  </a:cubicBezTo>
                  <a:cubicBezTo>
                    <a:pt x="519" y="287"/>
                    <a:pt x="1003" y="840"/>
                    <a:pt x="1072" y="1047"/>
                  </a:cubicBezTo>
                  <a:cubicBezTo>
                    <a:pt x="1072" y="1047"/>
                    <a:pt x="1417" y="874"/>
                    <a:pt x="1590" y="321"/>
                  </a:cubicBezTo>
                  <a:cubicBezTo>
                    <a:pt x="1590" y="321"/>
                    <a:pt x="899" y="321"/>
                    <a:pt x="588" y="114"/>
                  </a:cubicBezTo>
                  <a:cubicBezTo>
                    <a:pt x="479" y="36"/>
                    <a:pt x="384" y="0"/>
                    <a:pt x="297" y="0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1876500" y="3002225"/>
              <a:ext cx="50150" cy="84100"/>
            </a:xfrm>
            <a:custGeom>
              <a:rect b="b" l="l" r="r" t="t"/>
              <a:pathLst>
                <a:path extrusionOk="0" h="3364" w="2006">
                  <a:moveTo>
                    <a:pt x="1832" y="1"/>
                  </a:moveTo>
                  <a:cubicBezTo>
                    <a:pt x="1832" y="1"/>
                    <a:pt x="1176" y="692"/>
                    <a:pt x="1832" y="3146"/>
                  </a:cubicBezTo>
                  <a:cubicBezTo>
                    <a:pt x="1832" y="3146"/>
                    <a:pt x="1243" y="3323"/>
                    <a:pt x="256" y="3323"/>
                  </a:cubicBezTo>
                  <a:cubicBezTo>
                    <a:pt x="173" y="3323"/>
                    <a:pt x="88" y="3322"/>
                    <a:pt x="1" y="3319"/>
                  </a:cubicBezTo>
                  <a:lnTo>
                    <a:pt x="1" y="3319"/>
                  </a:lnTo>
                  <a:cubicBezTo>
                    <a:pt x="1" y="3319"/>
                    <a:pt x="418" y="3364"/>
                    <a:pt x="911" y="3364"/>
                  </a:cubicBezTo>
                  <a:cubicBezTo>
                    <a:pt x="1282" y="3364"/>
                    <a:pt x="1694" y="3339"/>
                    <a:pt x="2005" y="3250"/>
                  </a:cubicBezTo>
                  <a:cubicBezTo>
                    <a:pt x="2005" y="3250"/>
                    <a:pt x="1349" y="1107"/>
                    <a:pt x="1832" y="1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1064225" y="3714275"/>
              <a:ext cx="460600" cy="101975"/>
            </a:xfrm>
            <a:custGeom>
              <a:rect b="b" l="l" r="r" t="t"/>
              <a:pathLst>
                <a:path extrusionOk="0" h="4079" w="18424">
                  <a:moveTo>
                    <a:pt x="16384" y="0"/>
                  </a:moveTo>
                  <a:lnTo>
                    <a:pt x="0" y="2074"/>
                  </a:lnTo>
                  <a:lnTo>
                    <a:pt x="16384" y="4079"/>
                  </a:lnTo>
                  <a:lnTo>
                    <a:pt x="18423" y="2074"/>
                  </a:lnTo>
                  <a:lnTo>
                    <a:pt x="16384" y="0"/>
                  </a:ln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1465175" y="3765250"/>
              <a:ext cx="364675" cy="25"/>
            </a:xfrm>
            <a:custGeom>
              <a:rect b="b" l="l" r="r" t="t"/>
              <a:pathLst>
                <a:path extrusionOk="0" fill="none" h="1" w="14587">
                  <a:moveTo>
                    <a:pt x="0" y="0"/>
                  </a:moveTo>
                  <a:lnTo>
                    <a:pt x="14587" y="0"/>
                  </a:lnTo>
                </a:path>
              </a:pathLst>
            </a:custGeom>
            <a:noFill/>
            <a:ln cap="flat" cmpd="sng" w="10375">
              <a:solidFill>
                <a:srgbClr val="3B2314"/>
              </a:solidFill>
              <a:prstDash val="solid"/>
              <a:miter lim="34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33"/>
          <p:cNvGrpSpPr/>
          <p:nvPr/>
        </p:nvGrpSpPr>
        <p:grpSpPr>
          <a:xfrm>
            <a:off x="2223885" y="1215256"/>
            <a:ext cx="2364806" cy="1370972"/>
            <a:chOff x="212000" y="1809825"/>
            <a:chExt cx="4726775" cy="2740300"/>
          </a:xfrm>
        </p:grpSpPr>
        <p:sp>
          <p:nvSpPr>
            <p:cNvPr id="398" name="Google Shape;398;p33"/>
            <p:cNvSpPr/>
            <p:nvPr/>
          </p:nvSpPr>
          <p:spPr>
            <a:xfrm>
              <a:off x="2635850" y="2996325"/>
              <a:ext cx="12400" cy="29875"/>
            </a:xfrm>
            <a:custGeom>
              <a:rect b="b" l="l" r="r" t="t"/>
              <a:pathLst>
                <a:path extrusionOk="0" h="1195" w="496">
                  <a:moveTo>
                    <a:pt x="276" y="1"/>
                  </a:moveTo>
                  <a:lnTo>
                    <a:pt x="1" y="166"/>
                  </a:lnTo>
                  <a:cubicBezTo>
                    <a:pt x="1" y="166"/>
                    <a:pt x="90" y="1195"/>
                    <a:pt x="310" y="1195"/>
                  </a:cubicBezTo>
                  <a:cubicBezTo>
                    <a:pt x="334" y="1195"/>
                    <a:pt x="359" y="1183"/>
                    <a:pt x="386" y="1156"/>
                  </a:cubicBezTo>
                  <a:lnTo>
                    <a:pt x="496" y="991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212000" y="1809825"/>
              <a:ext cx="2800600" cy="2740300"/>
            </a:xfrm>
            <a:custGeom>
              <a:rect b="b" l="l" r="r" t="t"/>
              <a:pathLst>
                <a:path extrusionOk="0" h="109612" w="112024">
                  <a:moveTo>
                    <a:pt x="4125" y="3961"/>
                  </a:moveTo>
                  <a:lnTo>
                    <a:pt x="55104" y="23648"/>
                  </a:lnTo>
                  <a:lnTo>
                    <a:pt x="54389" y="25573"/>
                  </a:lnTo>
                  <a:lnTo>
                    <a:pt x="3410" y="5830"/>
                  </a:lnTo>
                  <a:lnTo>
                    <a:pt x="4125" y="3961"/>
                  </a:lnTo>
                  <a:close/>
                  <a:moveTo>
                    <a:pt x="56314" y="25188"/>
                  </a:moveTo>
                  <a:lnTo>
                    <a:pt x="63683" y="28103"/>
                  </a:lnTo>
                  <a:lnTo>
                    <a:pt x="63463" y="28763"/>
                  </a:lnTo>
                  <a:lnTo>
                    <a:pt x="56039" y="25903"/>
                  </a:lnTo>
                  <a:lnTo>
                    <a:pt x="56314" y="25188"/>
                  </a:lnTo>
                  <a:close/>
                  <a:moveTo>
                    <a:pt x="40806" y="22824"/>
                  </a:moveTo>
                  <a:lnTo>
                    <a:pt x="62309" y="31128"/>
                  </a:lnTo>
                  <a:lnTo>
                    <a:pt x="62089" y="31678"/>
                  </a:lnTo>
                  <a:lnTo>
                    <a:pt x="41081" y="23538"/>
                  </a:lnTo>
                  <a:lnTo>
                    <a:pt x="40806" y="22824"/>
                  </a:lnTo>
                  <a:close/>
                  <a:moveTo>
                    <a:pt x="48395" y="30908"/>
                  </a:moveTo>
                  <a:lnTo>
                    <a:pt x="60769" y="35692"/>
                  </a:lnTo>
                  <a:lnTo>
                    <a:pt x="60329" y="36847"/>
                  </a:lnTo>
                  <a:lnTo>
                    <a:pt x="48450" y="32283"/>
                  </a:lnTo>
                  <a:lnTo>
                    <a:pt x="48395" y="30908"/>
                  </a:lnTo>
                  <a:close/>
                  <a:moveTo>
                    <a:pt x="96115" y="47667"/>
                  </a:moveTo>
                  <a:cubicBezTo>
                    <a:pt x="96292" y="48170"/>
                    <a:pt x="96491" y="48582"/>
                    <a:pt x="96674" y="48904"/>
                  </a:cubicBezTo>
                  <a:lnTo>
                    <a:pt x="96674" y="48904"/>
                  </a:lnTo>
                  <a:cubicBezTo>
                    <a:pt x="96502" y="48526"/>
                    <a:pt x="96313" y="48110"/>
                    <a:pt x="96115" y="47667"/>
                  </a:cubicBezTo>
                  <a:close/>
                  <a:moveTo>
                    <a:pt x="66213" y="28653"/>
                  </a:moveTo>
                  <a:lnTo>
                    <a:pt x="77377" y="32942"/>
                  </a:lnTo>
                  <a:cubicBezTo>
                    <a:pt x="78807" y="33492"/>
                    <a:pt x="79907" y="36132"/>
                    <a:pt x="79907" y="36132"/>
                  </a:cubicBezTo>
                  <a:cubicBezTo>
                    <a:pt x="79129" y="36450"/>
                    <a:pt x="78328" y="36609"/>
                    <a:pt x="77520" y="36609"/>
                  </a:cubicBezTo>
                  <a:cubicBezTo>
                    <a:pt x="77071" y="36609"/>
                    <a:pt x="76619" y="36560"/>
                    <a:pt x="76167" y="36462"/>
                  </a:cubicBezTo>
                  <a:lnTo>
                    <a:pt x="65168" y="32228"/>
                  </a:lnTo>
                  <a:lnTo>
                    <a:pt x="64288" y="34592"/>
                  </a:lnTo>
                  <a:lnTo>
                    <a:pt x="75672" y="38992"/>
                  </a:lnTo>
                  <a:cubicBezTo>
                    <a:pt x="77212" y="39597"/>
                    <a:pt x="78202" y="42731"/>
                    <a:pt x="78202" y="42731"/>
                  </a:cubicBezTo>
                  <a:cubicBezTo>
                    <a:pt x="76783" y="43622"/>
                    <a:pt x="75582" y="43801"/>
                    <a:pt x="74848" y="43801"/>
                  </a:cubicBezTo>
                  <a:cubicBezTo>
                    <a:pt x="74359" y="43801"/>
                    <a:pt x="74077" y="43721"/>
                    <a:pt x="74077" y="43721"/>
                  </a:cubicBezTo>
                  <a:lnTo>
                    <a:pt x="62529" y="39267"/>
                  </a:lnTo>
                  <a:lnTo>
                    <a:pt x="61264" y="42401"/>
                  </a:lnTo>
                  <a:lnTo>
                    <a:pt x="72098" y="46581"/>
                  </a:lnTo>
                  <a:cubicBezTo>
                    <a:pt x="73582" y="47186"/>
                    <a:pt x="74737" y="49551"/>
                    <a:pt x="74737" y="49551"/>
                  </a:cubicBezTo>
                  <a:cubicBezTo>
                    <a:pt x="73795" y="49936"/>
                    <a:pt x="72786" y="50155"/>
                    <a:pt x="71789" y="50155"/>
                  </a:cubicBezTo>
                  <a:cubicBezTo>
                    <a:pt x="71505" y="50155"/>
                    <a:pt x="71223" y="50137"/>
                    <a:pt x="70943" y="50101"/>
                  </a:cubicBezTo>
                  <a:lnTo>
                    <a:pt x="59614" y="45701"/>
                  </a:lnTo>
                  <a:lnTo>
                    <a:pt x="59779" y="45316"/>
                  </a:lnTo>
                  <a:lnTo>
                    <a:pt x="70723" y="49551"/>
                  </a:lnTo>
                  <a:cubicBezTo>
                    <a:pt x="71200" y="49681"/>
                    <a:pt x="71686" y="49743"/>
                    <a:pt x="72170" y="49743"/>
                  </a:cubicBezTo>
                  <a:cubicBezTo>
                    <a:pt x="72913" y="49743"/>
                    <a:pt x="73653" y="49597"/>
                    <a:pt x="74352" y="49331"/>
                  </a:cubicBezTo>
                  <a:cubicBezTo>
                    <a:pt x="74352" y="49331"/>
                    <a:pt x="73142" y="47076"/>
                    <a:pt x="71713" y="46526"/>
                  </a:cubicBezTo>
                  <a:lnTo>
                    <a:pt x="61264" y="42511"/>
                  </a:lnTo>
                  <a:lnTo>
                    <a:pt x="60934" y="42401"/>
                  </a:lnTo>
                  <a:lnTo>
                    <a:pt x="60934" y="42291"/>
                  </a:lnTo>
                  <a:lnTo>
                    <a:pt x="62199" y="39102"/>
                  </a:lnTo>
                  <a:lnTo>
                    <a:pt x="62309" y="38772"/>
                  </a:lnTo>
                  <a:lnTo>
                    <a:pt x="73857" y="43226"/>
                  </a:lnTo>
                  <a:cubicBezTo>
                    <a:pt x="74210" y="43297"/>
                    <a:pt x="74567" y="43331"/>
                    <a:pt x="74922" y="43331"/>
                  </a:cubicBezTo>
                  <a:cubicBezTo>
                    <a:pt x="75951" y="43331"/>
                    <a:pt x="76972" y="43043"/>
                    <a:pt x="77872" y="42511"/>
                  </a:cubicBezTo>
                  <a:cubicBezTo>
                    <a:pt x="77872" y="42511"/>
                    <a:pt x="76827" y="39652"/>
                    <a:pt x="75287" y="39102"/>
                  </a:cubicBezTo>
                  <a:lnTo>
                    <a:pt x="64178" y="34812"/>
                  </a:lnTo>
                  <a:lnTo>
                    <a:pt x="63903" y="34702"/>
                  </a:lnTo>
                  <a:lnTo>
                    <a:pt x="63958" y="34482"/>
                  </a:lnTo>
                  <a:lnTo>
                    <a:pt x="64893" y="32063"/>
                  </a:lnTo>
                  <a:lnTo>
                    <a:pt x="65003" y="31843"/>
                  </a:lnTo>
                  <a:lnTo>
                    <a:pt x="65278" y="31953"/>
                  </a:lnTo>
                  <a:lnTo>
                    <a:pt x="75947" y="36077"/>
                  </a:lnTo>
                  <a:cubicBezTo>
                    <a:pt x="76502" y="36236"/>
                    <a:pt x="77083" y="36318"/>
                    <a:pt x="77665" y="36318"/>
                  </a:cubicBezTo>
                  <a:cubicBezTo>
                    <a:pt x="78293" y="36318"/>
                    <a:pt x="78922" y="36222"/>
                    <a:pt x="79522" y="36022"/>
                  </a:cubicBezTo>
                  <a:cubicBezTo>
                    <a:pt x="79192" y="34977"/>
                    <a:pt x="78477" y="34152"/>
                    <a:pt x="77542" y="33657"/>
                  </a:cubicBezTo>
                  <a:lnTo>
                    <a:pt x="66048" y="29203"/>
                  </a:lnTo>
                  <a:lnTo>
                    <a:pt x="66213" y="28653"/>
                  </a:lnTo>
                  <a:close/>
                  <a:moveTo>
                    <a:pt x="86726" y="39762"/>
                  </a:moveTo>
                  <a:lnTo>
                    <a:pt x="86726" y="39762"/>
                  </a:lnTo>
                  <a:cubicBezTo>
                    <a:pt x="89256" y="47241"/>
                    <a:pt x="82271" y="52905"/>
                    <a:pt x="82271" y="52905"/>
                  </a:cubicBezTo>
                  <a:cubicBezTo>
                    <a:pt x="87716" y="46086"/>
                    <a:pt x="86726" y="39762"/>
                    <a:pt x="86726" y="39762"/>
                  </a:cubicBezTo>
                  <a:close/>
                  <a:moveTo>
                    <a:pt x="85406" y="35967"/>
                  </a:moveTo>
                  <a:lnTo>
                    <a:pt x="85406" y="35967"/>
                  </a:lnTo>
                  <a:cubicBezTo>
                    <a:pt x="85791" y="49771"/>
                    <a:pt x="77487" y="56260"/>
                    <a:pt x="77487" y="56260"/>
                  </a:cubicBezTo>
                  <a:lnTo>
                    <a:pt x="57689" y="48616"/>
                  </a:lnTo>
                  <a:lnTo>
                    <a:pt x="56974" y="47406"/>
                  </a:lnTo>
                  <a:lnTo>
                    <a:pt x="56974" y="47406"/>
                  </a:lnTo>
                  <a:lnTo>
                    <a:pt x="77047" y="55160"/>
                  </a:lnTo>
                  <a:cubicBezTo>
                    <a:pt x="77047" y="55160"/>
                    <a:pt x="85186" y="48781"/>
                    <a:pt x="85406" y="35967"/>
                  </a:cubicBezTo>
                  <a:close/>
                  <a:moveTo>
                    <a:pt x="91031" y="52851"/>
                  </a:moveTo>
                  <a:cubicBezTo>
                    <a:pt x="92619" y="52851"/>
                    <a:pt x="93909" y="54463"/>
                    <a:pt x="93270" y="56150"/>
                  </a:cubicBezTo>
                  <a:cubicBezTo>
                    <a:pt x="92888" y="57084"/>
                    <a:pt x="91981" y="57690"/>
                    <a:pt x="91006" y="57690"/>
                  </a:cubicBezTo>
                  <a:cubicBezTo>
                    <a:pt x="90718" y="57690"/>
                    <a:pt x="90424" y="57638"/>
                    <a:pt x="90136" y="57525"/>
                  </a:cubicBezTo>
                  <a:cubicBezTo>
                    <a:pt x="88156" y="56755"/>
                    <a:pt x="88101" y="53950"/>
                    <a:pt x="90026" y="53070"/>
                  </a:cubicBezTo>
                  <a:cubicBezTo>
                    <a:pt x="90364" y="52920"/>
                    <a:pt x="90704" y="52851"/>
                    <a:pt x="91031" y="52851"/>
                  </a:cubicBezTo>
                  <a:close/>
                  <a:moveTo>
                    <a:pt x="82396" y="57743"/>
                  </a:moveTo>
                  <a:cubicBezTo>
                    <a:pt x="83179" y="57743"/>
                    <a:pt x="83799" y="58531"/>
                    <a:pt x="83481" y="59395"/>
                  </a:cubicBezTo>
                  <a:cubicBezTo>
                    <a:pt x="83308" y="59872"/>
                    <a:pt x="82826" y="60178"/>
                    <a:pt x="82334" y="60178"/>
                  </a:cubicBezTo>
                  <a:cubicBezTo>
                    <a:pt x="82202" y="60178"/>
                    <a:pt x="82069" y="60156"/>
                    <a:pt x="81942" y="60110"/>
                  </a:cubicBezTo>
                  <a:lnTo>
                    <a:pt x="81942" y="60055"/>
                  </a:lnTo>
                  <a:cubicBezTo>
                    <a:pt x="80952" y="59670"/>
                    <a:pt x="80897" y="58295"/>
                    <a:pt x="81887" y="57855"/>
                  </a:cubicBezTo>
                  <a:cubicBezTo>
                    <a:pt x="82059" y="57778"/>
                    <a:pt x="82231" y="57743"/>
                    <a:pt x="82396" y="57743"/>
                  </a:cubicBezTo>
                  <a:close/>
                  <a:moveTo>
                    <a:pt x="65846" y="55987"/>
                  </a:moveTo>
                  <a:cubicBezTo>
                    <a:pt x="66716" y="55987"/>
                    <a:pt x="67615" y="56076"/>
                    <a:pt x="68523" y="56260"/>
                  </a:cubicBezTo>
                  <a:cubicBezTo>
                    <a:pt x="68912" y="56208"/>
                    <a:pt x="69275" y="56185"/>
                    <a:pt x="69612" y="56185"/>
                  </a:cubicBezTo>
                  <a:cubicBezTo>
                    <a:pt x="72855" y="56185"/>
                    <a:pt x="73802" y="58350"/>
                    <a:pt x="73802" y="58350"/>
                  </a:cubicBezTo>
                  <a:cubicBezTo>
                    <a:pt x="77872" y="60989"/>
                    <a:pt x="79962" y="65224"/>
                    <a:pt x="78587" y="68799"/>
                  </a:cubicBezTo>
                  <a:cubicBezTo>
                    <a:pt x="77400" y="71786"/>
                    <a:pt x="74133" y="73493"/>
                    <a:pt x="70290" y="73493"/>
                  </a:cubicBezTo>
                  <a:cubicBezTo>
                    <a:pt x="68614" y="73493"/>
                    <a:pt x="66828" y="73168"/>
                    <a:pt x="65058" y="72483"/>
                  </a:cubicBezTo>
                  <a:cubicBezTo>
                    <a:pt x="59284" y="70228"/>
                    <a:pt x="55929" y="64894"/>
                    <a:pt x="57579" y="60660"/>
                  </a:cubicBezTo>
                  <a:cubicBezTo>
                    <a:pt x="58744" y="57703"/>
                    <a:pt x="62024" y="55987"/>
                    <a:pt x="65846" y="55987"/>
                  </a:cubicBezTo>
                  <a:close/>
                  <a:moveTo>
                    <a:pt x="99546" y="63807"/>
                  </a:moveTo>
                  <a:cubicBezTo>
                    <a:pt x="100719" y="63807"/>
                    <a:pt x="102018" y="63997"/>
                    <a:pt x="103444" y="64454"/>
                  </a:cubicBezTo>
                  <a:cubicBezTo>
                    <a:pt x="103499" y="64454"/>
                    <a:pt x="110262" y="87877"/>
                    <a:pt x="101028" y="107068"/>
                  </a:cubicBezTo>
                  <a:lnTo>
                    <a:pt x="101028" y="107068"/>
                  </a:lnTo>
                  <a:cubicBezTo>
                    <a:pt x="100250" y="106972"/>
                    <a:pt x="90900" y="105693"/>
                    <a:pt x="83316" y="99320"/>
                  </a:cubicBezTo>
                  <a:cubicBezTo>
                    <a:pt x="83316" y="99320"/>
                    <a:pt x="100805" y="80017"/>
                    <a:pt x="91071" y="68359"/>
                  </a:cubicBezTo>
                  <a:cubicBezTo>
                    <a:pt x="91071" y="68359"/>
                    <a:pt x="93801" y="63807"/>
                    <a:pt x="99546" y="63807"/>
                  </a:cubicBezTo>
                  <a:close/>
                  <a:moveTo>
                    <a:pt x="7699" y="1"/>
                  </a:moveTo>
                  <a:lnTo>
                    <a:pt x="6489" y="3136"/>
                  </a:lnTo>
                  <a:lnTo>
                    <a:pt x="3520" y="1981"/>
                  </a:lnTo>
                  <a:cubicBezTo>
                    <a:pt x="3520" y="1981"/>
                    <a:pt x="0" y="5335"/>
                    <a:pt x="1375" y="9295"/>
                  </a:cubicBezTo>
                  <a:lnTo>
                    <a:pt x="37341" y="23209"/>
                  </a:lnTo>
                  <a:lnTo>
                    <a:pt x="38331" y="30743"/>
                  </a:lnTo>
                  <a:lnTo>
                    <a:pt x="53180" y="36517"/>
                  </a:lnTo>
                  <a:lnTo>
                    <a:pt x="48010" y="49771"/>
                  </a:lnTo>
                  <a:cubicBezTo>
                    <a:pt x="48010" y="49771"/>
                    <a:pt x="55874" y="53070"/>
                    <a:pt x="56864" y="56755"/>
                  </a:cubicBezTo>
                  <a:cubicBezTo>
                    <a:pt x="56864" y="56755"/>
                    <a:pt x="50650" y="67424"/>
                    <a:pt x="63298" y="73363"/>
                  </a:cubicBezTo>
                  <a:cubicBezTo>
                    <a:pt x="66086" y="74678"/>
                    <a:pt x="68488" y="75189"/>
                    <a:pt x="70538" y="75189"/>
                  </a:cubicBezTo>
                  <a:cubicBezTo>
                    <a:pt x="77754" y="75189"/>
                    <a:pt x="80622" y="68854"/>
                    <a:pt x="80622" y="68854"/>
                  </a:cubicBezTo>
                  <a:cubicBezTo>
                    <a:pt x="80622" y="68854"/>
                    <a:pt x="81752" y="66571"/>
                    <a:pt x="84163" y="66571"/>
                  </a:cubicBezTo>
                  <a:cubicBezTo>
                    <a:pt x="85587" y="66571"/>
                    <a:pt x="87458" y="67367"/>
                    <a:pt x="89806" y="69899"/>
                  </a:cubicBezTo>
                  <a:cubicBezTo>
                    <a:pt x="92225" y="73473"/>
                    <a:pt x="92500" y="78093"/>
                    <a:pt x="90576" y="81942"/>
                  </a:cubicBezTo>
                  <a:cubicBezTo>
                    <a:pt x="87276" y="88432"/>
                    <a:pt x="83371" y="94481"/>
                    <a:pt x="81887" y="96241"/>
                  </a:cubicBezTo>
                  <a:cubicBezTo>
                    <a:pt x="80402" y="98056"/>
                    <a:pt x="78807" y="98770"/>
                    <a:pt x="81887" y="101300"/>
                  </a:cubicBezTo>
                  <a:cubicBezTo>
                    <a:pt x="84966" y="103830"/>
                    <a:pt x="94480" y="107899"/>
                    <a:pt x="98275" y="108944"/>
                  </a:cubicBezTo>
                  <a:cubicBezTo>
                    <a:pt x="99782" y="109375"/>
                    <a:pt x="100741" y="109612"/>
                    <a:pt x="101403" y="109612"/>
                  </a:cubicBezTo>
                  <a:cubicBezTo>
                    <a:pt x="102432" y="109612"/>
                    <a:pt x="102744" y="109040"/>
                    <a:pt x="103279" y="107734"/>
                  </a:cubicBezTo>
                  <a:cubicBezTo>
                    <a:pt x="104104" y="105535"/>
                    <a:pt x="112023" y="83097"/>
                    <a:pt x="105644" y="63849"/>
                  </a:cubicBezTo>
                  <a:cubicBezTo>
                    <a:pt x="105644" y="63849"/>
                    <a:pt x="108339" y="57470"/>
                    <a:pt x="103829" y="55215"/>
                  </a:cubicBezTo>
                  <a:cubicBezTo>
                    <a:pt x="101739" y="54335"/>
                    <a:pt x="99870" y="53125"/>
                    <a:pt x="98165" y="51640"/>
                  </a:cubicBezTo>
                  <a:lnTo>
                    <a:pt x="97670" y="49386"/>
                  </a:lnTo>
                  <a:cubicBezTo>
                    <a:pt x="97560" y="49496"/>
                    <a:pt x="97395" y="49661"/>
                    <a:pt x="97285" y="49771"/>
                  </a:cubicBezTo>
                  <a:cubicBezTo>
                    <a:pt x="97285" y="49771"/>
                    <a:pt x="97006" y="49484"/>
                    <a:pt x="96674" y="48904"/>
                  </a:cubicBezTo>
                  <a:lnTo>
                    <a:pt x="96674" y="48904"/>
                  </a:lnTo>
                  <a:cubicBezTo>
                    <a:pt x="97228" y="50115"/>
                    <a:pt x="97615" y="50926"/>
                    <a:pt x="97615" y="50926"/>
                  </a:cubicBezTo>
                  <a:cubicBezTo>
                    <a:pt x="95690" y="48616"/>
                    <a:pt x="91676" y="38442"/>
                    <a:pt x="91675" y="38442"/>
                  </a:cubicBezTo>
                  <a:lnTo>
                    <a:pt x="91675" y="38442"/>
                  </a:lnTo>
                  <a:lnTo>
                    <a:pt x="92830" y="38772"/>
                  </a:lnTo>
                  <a:cubicBezTo>
                    <a:pt x="92933" y="40308"/>
                    <a:pt x="94750" y="44617"/>
                    <a:pt x="96115" y="47667"/>
                  </a:cubicBezTo>
                  <a:lnTo>
                    <a:pt x="96115" y="47667"/>
                  </a:lnTo>
                  <a:cubicBezTo>
                    <a:pt x="95727" y="46561"/>
                    <a:pt x="95448" y="45012"/>
                    <a:pt x="95690" y="43006"/>
                  </a:cubicBezTo>
                  <a:lnTo>
                    <a:pt x="95690" y="43006"/>
                  </a:lnTo>
                  <a:lnTo>
                    <a:pt x="96350" y="43226"/>
                  </a:lnTo>
                  <a:lnTo>
                    <a:pt x="95415" y="38827"/>
                  </a:lnTo>
                  <a:lnTo>
                    <a:pt x="90906" y="37067"/>
                  </a:lnTo>
                  <a:cubicBezTo>
                    <a:pt x="90576" y="35912"/>
                    <a:pt x="90301" y="34702"/>
                    <a:pt x="89971" y="33382"/>
                  </a:cubicBezTo>
                  <a:lnTo>
                    <a:pt x="84636" y="31293"/>
                  </a:lnTo>
                  <a:lnTo>
                    <a:pt x="85406" y="29313"/>
                  </a:lnTo>
                  <a:lnTo>
                    <a:pt x="76937" y="26013"/>
                  </a:lnTo>
                  <a:lnTo>
                    <a:pt x="74132" y="27278"/>
                  </a:lnTo>
                  <a:lnTo>
                    <a:pt x="61814" y="22494"/>
                  </a:lnTo>
                  <a:lnTo>
                    <a:pt x="54719" y="21724"/>
                  </a:lnTo>
                  <a:lnTo>
                    <a:pt x="15948" y="6765"/>
                  </a:lnTo>
                  <a:lnTo>
                    <a:pt x="13859" y="242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2661975" y="4001350"/>
              <a:ext cx="87425" cy="73825"/>
            </a:xfrm>
            <a:custGeom>
              <a:rect b="b" l="l" r="r" t="t"/>
              <a:pathLst>
                <a:path extrusionOk="0" h="2953" w="3497">
                  <a:moveTo>
                    <a:pt x="1674" y="0"/>
                  </a:moveTo>
                  <a:cubicBezTo>
                    <a:pt x="1111" y="0"/>
                    <a:pt x="556" y="317"/>
                    <a:pt x="331" y="936"/>
                  </a:cubicBezTo>
                  <a:cubicBezTo>
                    <a:pt x="1" y="1705"/>
                    <a:pt x="386" y="2530"/>
                    <a:pt x="1156" y="2860"/>
                  </a:cubicBezTo>
                  <a:cubicBezTo>
                    <a:pt x="1330" y="2924"/>
                    <a:pt x="1503" y="2953"/>
                    <a:pt x="1672" y="2953"/>
                  </a:cubicBezTo>
                  <a:cubicBezTo>
                    <a:pt x="2677" y="2953"/>
                    <a:pt x="3496" y="1917"/>
                    <a:pt x="3026" y="881"/>
                  </a:cubicBezTo>
                  <a:cubicBezTo>
                    <a:pt x="2757" y="289"/>
                    <a:pt x="2212" y="0"/>
                    <a:pt x="1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1812325" y="3217675"/>
              <a:ext cx="250425" cy="312950"/>
            </a:xfrm>
            <a:custGeom>
              <a:rect b="b" l="l" r="r" t="t"/>
              <a:pathLst>
                <a:path extrusionOk="0" h="12518" w="10017">
                  <a:moveTo>
                    <a:pt x="5720" y="661"/>
                  </a:moveTo>
                  <a:lnTo>
                    <a:pt x="6710" y="1101"/>
                  </a:lnTo>
                  <a:cubicBezTo>
                    <a:pt x="7425" y="9075"/>
                    <a:pt x="2255" y="11055"/>
                    <a:pt x="2255" y="11055"/>
                  </a:cubicBezTo>
                  <a:cubicBezTo>
                    <a:pt x="7645" y="6435"/>
                    <a:pt x="5720" y="661"/>
                    <a:pt x="5720" y="661"/>
                  </a:cubicBezTo>
                  <a:close/>
                  <a:moveTo>
                    <a:pt x="4455" y="1"/>
                  </a:moveTo>
                  <a:lnTo>
                    <a:pt x="4455" y="1"/>
                  </a:lnTo>
                  <a:cubicBezTo>
                    <a:pt x="4565" y="111"/>
                    <a:pt x="7590" y="6710"/>
                    <a:pt x="495" y="11715"/>
                  </a:cubicBezTo>
                  <a:cubicBezTo>
                    <a:pt x="495" y="11715"/>
                    <a:pt x="0" y="11715"/>
                    <a:pt x="495" y="12375"/>
                  </a:cubicBezTo>
                  <a:cubicBezTo>
                    <a:pt x="567" y="12462"/>
                    <a:pt x="820" y="12518"/>
                    <a:pt x="1199" y="12518"/>
                  </a:cubicBezTo>
                  <a:cubicBezTo>
                    <a:pt x="3427" y="12518"/>
                    <a:pt x="10016" y="10599"/>
                    <a:pt x="9734" y="2091"/>
                  </a:cubicBezTo>
                  <a:cubicBezTo>
                    <a:pt x="8909" y="1541"/>
                    <a:pt x="7975" y="1046"/>
                    <a:pt x="6985" y="716"/>
                  </a:cubicBezTo>
                  <a:cubicBezTo>
                    <a:pt x="6160" y="386"/>
                    <a:pt x="5335" y="166"/>
                    <a:pt x="44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2620725" y="2891850"/>
              <a:ext cx="281875" cy="154000"/>
            </a:xfrm>
            <a:custGeom>
              <a:rect b="b" l="l" r="r" t="t"/>
              <a:pathLst>
                <a:path extrusionOk="0" h="6160" w="11275">
                  <a:moveTo>
                    <a:pt x="1" y="0"/>
                  </a:moveTo>
                  <a:lnTo>
                    <a:pt x="881" y="4180"/>
                  </a:lnTo>
                  <a:cubicBezTo>
                    <a:pt x="3136" y="2750"/>
                    <a:pt x="5665" y="2035"/>
                    <a:pt x="8305" y="1980"/>
                  </a:cubicBezTo>
                  <a:lnTo>
                    <a:pt x="8305" y="1980"/>
                  </a:lnTo>
                  <a:cubicBezTo>
                    <a:pt x="8305" y="1980"/>
                    <a:pt x="3081" y="3025"/>
                    <a:pt x="1101" y="5170"/>
                  </a:cubicBezTo>
                  <a:lnTo>
                    <a:pt x="1321" y="6160"/>
                  </a:lnTo>
                  <a:cubicBezTo>
                    <a:pt x="3081" y="4675"/>
                    <a:pt x="7315" y="2585"/>
                    <a:pt x="8360" y="2530"/>
                  </a:cubicBezTo>
                  <a:cubicBezTo>
                    <a:pt x="9130" y="2530"/>
                    <a:pt x="9845" y="2915"/>
                    <a:pt x="10340" y="3465"/>
                  </a:cubicBezTo>
                  <a:lnTo>
                    <a:pt x="11275" y="3080"/>
                  </a:lnTo>
                  <a:cubicBezTo>
                    <a:pt x="10692" y="1824"/>
                    <a:pt x="9815" y="897"/>
                    <a:pt x="8168" y="897"/>
                  </a:cubicBezTo>
                  <a:cubicBezTo>
                    <a:pt x="7797" y="897"/>
                    <a:pt x="7386" y="944"/>
                    <a:pt x="6930" y="1045"/>
                  </a:cubicBezTo>
                  <a:cubicBezTo>
                    <a:pt x="6619" y="1106"/>
                    <a:pt x="6269" y="1132"/>
                    <a:pt x="5896" y="1132"/>
                  </a:cubicBezTo>
                  <a:cubicBezTo>
                    <a:pt x="3895" y="1132"/>
                    <a:pt x="1206" y="37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2334775" y="3727750"/>
              <a:ext cx="347850" cy="723200"/>
            </a:xfrm>
            <a:custGeom>
              <a:rect b="b" l="l" r="r" t="t"/>
              <a:pathLst>
                <a:path extrusionOk="0" h="28928" w="13914">
                  <a:moveTo>
                    <a:pt x="10119" y="1"/>
                  </a:moveTo>
                  <a:cubicBezTo>
                    <a:pt x="10614" y="9460"/>
                    <a:pt x="0" y="22878"/>
                    <a:pt x="0" y="22878"/>
                  </a:cubicBezTo>
                  <a:cubicBezTo>
                    <a:pt x="4675" y="26618"/>
                    <a:pt x="13914" y="28928"/>
                    <a:pt x="13914" y="28928"/>
                  </a:cubicBezTo>
                  <a:cubicBezTo>
                    <a:pt x="5610" y="26068"/>
                    <a:pt x="1320" y="22603"/>
                    <a:pt x="1320" y="22603"/>
                  </a:cubicBezTo>
                  <a:cubicBezTo>
                    <a:pt x="12923" y="6931"/>
                    <a:pt x="10119" y="1"/>
                    <a:pt x="10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4926375" y="2996325"/>
              <a:ext cx="12400" cy="29875"/>
            </a:xfrm>
            <a:custGeom>
              <a:rect b="b" l="l" r="r" t="t"/>
              <a:pathLst>
                <a:path extrusionOk="0" h="1195" w="496">
                  <a:moveTo>
                    <a:pt x="220" y="1"/>
                  </a:moveTo>
                  <a:lnTo>
                    <a:pt x="0" y="991"/>
                  </a:lnTo>
                  <a:cubicBezTo>
                    <a:pt x="55" y="1046"/>
                    <a:pt x="110" y="1101"/>
                    <a:pt x="165" y="1156"/>
                  </a:cubicBezTo>
                  <a:cubicBezTo>
                    <a:pt x="187" y="1183"/>
                    <a:pt x="207" y="1195"/>
                    <a:pt x="227" y="1195"/>
                  </a:cubicBezTo>
                  <a:cubicBezTo>
                    <a:pt x="406" y="1195"/>
                    <a:pt x="495" y="166"/>
                    <a:pt x="495" y="166"/>
                  </a:cubicBezTo>
                  <a:cubicBezTo>
                    <a:pt x="495" y="166"/>
                    <a:pt x="385" y="111"/>
                    <a:pt x="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33"/>
          <p:cNvGrpSpPr/>
          <p:nvPr/>
        </p:nvGrpSpPr>
        <p:grpSpPr>
          <a:xfrm flipH="1">
            <a:off x="4524109" y="1215256"/>
            <a:ext cx="2364806" cy="1370972"/>
            <a:chOff x="212000" y="1809825"/>
            <a:chExt cx="4726775" cy="2740300"/>
          </a:xfrm>
        </p:grpSpPr>
        <p:sp>
          <p:nvSpPr>
            <p:cNvPr id="406" name="Google Shape;406;p33"/>
            <p:cNvSpPr/>
            <p:nvPr/>
          </p:nvSpPr>
          <p:spPr>
            <a:xfrm>
              <a:off x="2635850" y="2996325"/>
              <a:ext cx="12400" cy="29875"/>
            </a:xfrm>
            <a:custGeom>
              <a:rect b="b" l="l" r="r" t="t"/>
              <a:pathLst>
                <a:path extrusionOk="0" h="1195" w="496">
                  <a:moveTo>
                    <a:pt x="276" y="1"/>
                  </a:moveTo>
                  <a:lnTo>
                    <a:pt x="1" y="166"/>
                  </a:lnTo>
                  <a:cubicBezTo>
                    <a:pt x="1" y="166"/>
                    <a:pt x="90" y="1195"/>
                    <a:pt x="310" y="1195"/>
                  </a:cubicBezTo>
                  <a:cubicBezTo>
                    <a:pt x="334" y="1195"/>
                    <a:pt x="359" y="1183"/>
                    <a:pt x="386" y="1156"/>
                  </a:cubicBezTo>
                  <a:lnTo>
                    <a:pt x="496" y="991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12000" y="1809825"/>
              <a:ext cx="2800600" cy="2740300"/>
            </a:xfrm>
            <a:custGeom>
              <a:rect b="b" l="l" r="r" t="t"/>
              <a:pathLst>
                <a:path extrusionOk="0" h="109612" w="112024">
                  <a:moveTo>
                    <a:pt x="4125" y="3961"/>
                  </a:moveTo>
                  <a:lnTo>
                    <a:pt x="55104" y="23648"/>
                  </a:lnTo>
                  <a:lnTo>
                    <a:pt x="54389" y="25573"/>
                  </a:lnTo>
                  <a:lnTo>
                    <a:pt x="3410" y="5830"/>
                  </a:lnTo>
                  <a:lnTo>
                    <a:pt x="4125" y="3961"/>
                  </a:lnTo>
                  <a:close/>
                  <a:moveTo>
                    <a:pt x="56314" y="25188"/>
                  </a:moveTo>
                  <a:lnTo>
                    <a:pt x="63683" y="28103"/>
                  </a:lnTo>
                  <a:lnTo>
                    <a:pt x="63463" y="28763"/>
                  </a:lnTo>
                  <a:lnTo>
                    <a:pt x="56039" y="25903"/>
                  </a:lnTo>
                  <a:lnTo>
                    <a:pt x="56314" y="25188"/>
                  </a:lnTo>
                  <a:close/>
                  <a:moveTo>
                    <a:pt x="40806" y="22824"/>
                  </a:moveTo>
                  <a:lnTo>
                    <a:pt x="62309" y="31128"/>
                  </a:lnTo>
                  <a:lnTo>
                    <a:pt x="62089" y="31678"/>
                  </a:lnTo>
                  <a:lnTo>
                    <a:pt x="41081" y="23538"/>
                  </a:lnTo>
                  <a:lnTo>
                    <a:pt x="40806" y="22824"/>
                  </a:lnTo>
                  <a:close/>
                  <a:moveTo>
                    <a:pt x="48395" y="30908"/>
                  </a:moveTo>
                  <a:lnTo>
                    <a:pt x="60769" y="35692"/>
                  </a:lnTo>
                  <a:lnTo>
                    <a:pt x="60329" y="36847"/>
                  </a:lnTo>
                  <a:lnTo>
                    <a:pt x="48450" y="32283"/>
                  </a:lnTo>
                  <a:lnTo>
                    <a:pt x="48395" y="30908"/>
                  </a:lnTo>
                  <a:close/>
                  <a:moveTo>
                    <a:pt x="96115" y="47667"/>
                  </a:moveTo>
                  <a:cubicBezTo>
                    <a:pt x="96292" y="48170"/>
                    <a:pt x="96491" y="48582"/>
                    <a:pt x="96674" y="48904"/>
                  </a:cubicBezTo>
                  <a:lnTo>
                    <a:pt x="96674" y="48904"/>
                  </a:lnTo>
                  <a:cubicBezTo>
                    <a:pt x="96502" y="48526"/>
                    <a:pt x="96313" y="48110"/>
                    <a:pt x="96115" y="47667"/>
                  </a:cubicBezTo>
                  <a:close/>
                  <a:moveTo>
                    <a:pt x="66213" y="28653"/>
                  </a:moveTo>
                  <a:lnTo>
                    <a:pt x="77377" y="32942"/>
                  </a:lnTo>
                  <a:cubicBezTo>
                    <a:pt x="78807" y="33492"/>
                    <a:pt x="79907" y="36132"/>
                    <a:pt x="79907" y="36132"/>
                  </a:cubicBezTo>
                  <a:cubicBezTo>
                    <a:pt x="79129" y="36450"/>
                    <a:pt x="78328" y="36609"/>
                    <a:pt x="77520" y="36609"/>
                  </a:cubicBezTo>
                  <a:cubicBezTo>
                    <a:pt x="77071" y="36609"/>
                    <a:pt x="76619" y="36560"/>
                    <a:pt x="76167" y="36462"/>
                  </a:cubicBezTo>
                  <a:lnTo>
                    <a:pt x="65168" y="32228"/>
                  </a:lnTo>
                  <a:lnTo>
                    <a:pt x="64288" y="34592"/>
                  </a:lnTo>
                  <a:lnTo>
                    <a:pt x="75672" y="38992"/>
                  </a:lnTo>
                  <a:cubicBezTo>
                    <a:pt x="77212" y="39597"/>
                    <a:pt x="78202" y="42731"/>
                    <a:pt x="78202" y="42731"/>
                  </a:cubicBezTo>
                  <a:cubicBezTo>
                    <a:pt x="76783" y="43622"/>
                    <a:pt x="75582" y="43801"/>
                    <a:pt x="74848" y="43801"/>
                  </a:cubicBezTo>
                  <a:cubicBezTo>
                    <a:pt x="74359" y="43801"/>
                    <a:pt x="74077" y="43721"/>
                    <a:pt x="74077" y="43721"/>
                  </a:cubicBezTo>
                  <a:lnTo>
                    <a:pt x="62529" y="39267"/>
                  </a:lnTo>
                  <a:lnTo>
                    <a:pt x="61264" y="42401"/>
                  </a:lnTo>
                  <a:lnTo>
                    <a:pt x="72098" y="46581"/>
                  </a:lnTo>
                  <a:cubicBezTo>
                    <a:pt x="73582" y="47186"/>
                    <a:pt x="74737" y="49551"/>
                    <a:pt x="74737" y="49551"/>
                  </a:cubicBezTo>
                  <a:cubicBezTo>
                    <a:pt x="73795" y="49936"/>
                    <a:pt x="72786" y="50155"/>
                    <a:pt x="71789" y="50155"/>
                  </a:cubicBezTo>
                  <a:cubicBezTo>
                    <a:pt x="71505" y="50155"/>
                    <a:pt x="71223" y="50137"/>
                    <a:pt x="70943" y="50101"/>
                  </a:cubicBezTo>
                  <a:lnTo>
                    <a:pt x="59614" y="45701"/>
                  </a:lnTo>
                  <a:lnTo>
                    <a:pt x="59779" y="45316"/>
                  </a:lnTo>
                  <a:lnTo>
                    <a:pt x="70723" y="49551"/>
                  </a:lnTo>
                  <a:cubicBezTo>
                    <a:pt x="71200" y="49681"/>
                    <a:pt x="71686" y="49743"/>
                    <a:pt x="72170" y="49743"/>
                  </a:cubicBezTo>
                  <a:cubicBezTo>
                    <a:pt x="72913" y="49743"/>
                    <a:pt x="73653" y="49597"/>
                    <a:pt x="74352" y="49331"/>
                  </a:cubicBezTo>
                  <a:cubicBezTo>
                    <a:pt x="74352" y="49331"/>
                    <a:pt x="73142" y="47076"/>
                    <a:pt x="71713" y="46526"/>
                  </a:cubicBezTo>
                  <a:lnTo>
                    <a:pt x="61264" y="42511"/>
                  </a:lnTo>
                  <a:lnTo>
                    <a:pt x="60934" y="42401"/>
                  </a:lnTo>
                  <a:lnTo>
                    <a:pt x="60934" y="42291"/>
                  </a:lnTo>
                  <a:lnTo>
                    <a:pt x="62199" y="39102"/>
                  </a:lnTo>
                  <a:lnTo>
                    <a:pt x="62309" y="38772"/>
                  </a:lnTo>
                  <a:lnTo>
                    <a:pt x="73857" y="43226"/>
                  </a:lnTo>
                  <a:cubicBezTo>
                    <a:pt x="74210" y="43297"/>
                    <a:pt x="74567" y="43331"/>
                    <a:pt x="74922" y="43331"/>
                  </a:cubicBezTo>
                  <a:cubicBezTo>
                    <a:pt x="75951" y="43331"/>
                    <a:pt x="76972" y="43043"/>
                    <a:pt x="77872" y="42511"/>
                  </a:cubicBezTo>
                  <a:cubicBezTo>
                    <a:pt x="77872" y="42511"/>
                    <a:pt x="76827" y="39652"/>
                    <a:pt x="75287" y="39102"/>
                  </a:cubicBezTo>
                  <a:lnTo>
                    <a:pt x="64178" y="34812"/>
                  </a:lnTo>
                  <a:lnTo>
                    <a:pt x="63903" y="34702"/>
                  </a:lnTo>
                  <a:lnTo>
                    <a:pt x="63958" y="34482"/>
                  </a:lnTo>
                  <a:lnTo>
                    <a:pt x="64893" y="32063"/>
                  </a:lnTo>
                  <a:lnTo>
                    <a:pt x="65003" y="31843"/>
                  </a:lnTo>
                  <a:lnTo>
                    <a:pt x="65278" y="31953"/>
                  </a:lnTo>
                  <a:lnTo>
                    <a:pt x="75947" y="36077"/>
                  </a:lnTo>
                  <a:cubicBezTo>
                    <a:pt x="76502" y="36236"/>
                    <a:pt x="77083" y="36318"/>
                    <a:pt x="77665" y="36318"/>
                  </a:cubicBezTo>
                  <a:cubicBezTo>
                    <a:pt x="78293" y="36318"/>
                    <a:pt x="78922" y="36222"/>
                    <a:pt x="79522" y="36022"/>
                  </a:cubicBezTo>
                  <a:cubicBezTo>
                    <a:pt x="79192" y="34977"/>
                    <a:pt x="78477" y="34152"/>
                    <a:pt x="77542" y="33657"/>
                  </a:cubicBezTo>
                  <a:lnTo>
                    <a:pt x="66048" y="29203"/>
                  </a:lnTo>
                  <a:lnTo>
                    <a:pt x="66213" y="28653"/>
                  </a:lnTo>
                  <a:close/>
                  <a:moveTo>
                    <a:pt x="86726" y="39762"/>
                  </a:moveTo>
                  <a:lnTo>
                    <a:pt x="86726" y="39762"/>
                  </a:lnTo>
                  <a:cubicBezTo>
                    <a:pt x="89256" y="47241"/>
                    <a:pt x="82271" y="52905"/>
                    <a:pt x="82271" y="52905"/>
                  </a:cubicBezTo>
                  <a:cubicBezTo>
                    <a:pt x="87716" y="46086"/>
                    <a:pt x="86726" y="39762"/>
                    <a:pt x="86726" y="39762"/>
                  </a:cubicBezTo>
                  <a:close/>
                  <a:moveTo>
                    <a:pt x="85406" y="35967"/>
                  </a:moveTo>
                  <a:lnTo>
                    <a:pt x="85406" y="35967"/>
                  </a:lnTo>
                  <a:cubicBezTo>
                    <a:pt x="85791" y="49771"/>
                    <a:pt x="77487" y="56260"/>
                    <a:pt x="77487" y="56260"/>
                  </a:cubicBezTo>
                  <a:lnTo>
                    <a:pt x="57689" y="48616"/>
                  </a:lnTo>
                  <a:lnTo>
                    <a:pt x="56974" y="47406"/>
                  </a:lnTo>
                  <a:lnTo>
                    <a:pt x="56974" y="47406"/>
                  </a:lnTo>
                  <a:lnTo>
                    <a:pt x="77047" y="55160"/>
                  </a:lnTo>
                  <a:cubicBezTo>
                    <a:pt x="77047" y="55160"/>
                    <a:pt x="85186" y="48781"/>
                    <a:pt x="85406" y="35967"/>
                  </a:cubicBezTo>
                  <a:close/>
                  <a:moveTo>
                    <a:pt x="91031" y="52851"/>
                  </a:moveTo>
                  <a:cubicBezTo>
                    <a:pt x="92619" y="52851"/>
                    <a:pt x="93909" y="54463"/>
                    <a:pt x="93270" y="56150"/>
                  </a:cubicBezTo>
                  <a:cubicBezTo>
                    <a:pt x="92888" y="57084"/>
                    <a:pt x="91981" y="57690"/>
                    <a:pt x="91006" y="57690"/>
                  </a:cubicBezTo>
                  <a:cubicBezTo>
                    <a:pt x="90718" y="57690"/>
                    <a:pt x="90424" y="57638"/>
                    <a:pt x="90136" y="57525"/>
                  </a:cubicBezTo>
                  <a:cubicBezTo>
                    <a:pt x="88156" y="56755"/>
                    <a:pt x="88101" y="53950"/>
                    <a:pt x="90026" y="53070"/>
                  </a:cubicBezTo>
                  <a:cubicBezTo>
                    <a:pt x="90364" y="52920"/>
                    <a:pt x="90704" y="52851"/>
                    <a:pt x="91031" y="52851"/>
                  </a:cubicBezTo>
                  <a:close/>
                  <a:moveTo>
                    <a:pt x="82396" y="57743"/>
                  </a:moveTo>
                  <a:cubicBezTo>
                    <a:pt x="83179" y="57743"/>
                    <a:pt x="83799" y="58531"/>
                    <a:pt x="83481" y="59395"/>
                  </a:cubicBezTo>
                  <a:cubicBezTo>
                    <a:pt x="83308" y="59872"/>
                    <a:pt x="82826" y="60178"/>
                    <a:pt x="82334" y="60178"/>
                  </a:cubicBezTo>
                  <a:cubicBezTo>
                    <a:pt x="82202" y="60178"/>
                    <a:pt x="82069" y="60156"/>
                    <a:pt x="81942" y="60110"/>
                  </a:cubicBezTo>
                  <a:lnTo>
                    <a:pt x="81942" y="60055"/>
                  </a:lnTo>
                  <a:cubicBezTo>
                    <a:pt x="80952" y="59670"/>
                    <a:pt x="80897" y="58295"/>
                    <a:pt x="81887" y="57855"/>
                  </a:cubicBezTo>
                  <a:cubicBezTo>
                    <a:pt x="82059" y="57778"/>
                    <a:pt x="82231" y="57743"/>
                    <a:pt x="82396" y="57743"/>
                  </a:cubicBezTo>
                  <a:close/>
                  <a:moveTo>
                    <a:pt x="65846" y="55987"/>
                  </a:moveTo>
                  <a:cubicBezTo>
                    <a:pt x="66716" y="55987"/>
                    <a:pt x="67615" y="56076"/>
                    <a:pt x="68523" y="56260"/>
                  </a:cubicBezTo>
                  <a:cubicBezTo>
                    <a:pt x="68912" y="56208"/>
                    <a:pt x="69275" y="56185"/>
                    <a:pt x="69612" y="56185"/>
                  </a:cubicBezTo>
                  <a:cubicBezTo>
                    <a:pt x="72855" y="56185"/>
                    <a:pt x="73802" y="58350"/>
                    <a:pt x="73802" y="58350"/>
                  </a:cubicBezTo>
                  <a:cubicBezTo>
                    <a:pt x="77872" y="60989"/>
                    <a:pt x="79962" y="65224"/>
                    <a:pt x="78587" y="68799"/>
                  </a:cubicBezTo>
                  <a:cubicBezTo>
                    <a:pt x="77400" y="71786"/>
                    <a:pt x="74133" y="73493"/>
                    <a:pt x="70290" y="73493"/>
                  </a:cubicBezTo>
                  <a:cubicBezTo>
                    <a:pt x="68614" y="73493"/>
                    <a:pt x="66828" y="73168"/>
                    <a:pt x="65058" y="72483"/>
                  </a:cubicBezTo>
                  <a:cubicBezTo>
                    <a:pt x="59284" y="70228"/>
                    <a:pt x="55929" y="64894"/>
                    <a:pt x="57579" y="60660"/>
                  </a:cubicBezTo>
                  <a:cubicBezTo>
                    <a:pt x="58744" y="57703"/>
                    <a:pt x="62024" y="55987"/>
                    <a:pt x="65846" y="55987"/>
                  </a:cubicBezTo>
                  <a:close/>
                  <a:moveTo>
                    <a:pt x="99546" y="63807"/>
                  </a:moveTo>
                  <a:cubicBezTo>
                    <a:pt x="100719" y="63807"/>
                    <a:pt x="102018" y="63997"/>
                    <a:pt x="103444" y="64454"/>
                  </a:cubicBezTo>
                  <a:cubicBezTo>
                    <a:pt x="103499" y="64454"/>
                    <a:pt x="110262" y="87877"/>
                    <a:pt x="101028" y="107068"/>
                  </a:cubicBezTo>
                  <a:lnTo>
                    <a:pt x="101028" y="107068"/>
                  </a:lnTo>
                  <a:cubicBezTo>
                    <a:pt x="100250" y="106972"/>
                    <a:pt x="90900" y="105693"/>
                    <a:pt x="83316" y="99320"/>
                  </a:cubicBezTo>
                  <a:cubicBezTo>
                    <a:pt x="83316" y="99320"/>
                    <a:pt x="100805" y="80017"/>
                    <a:pt x="91071" y="68359"/>
                  </a:cubicBezTo>
                  <a:cubicBezTo>
                    <a:pt x="91071" y="68359"/>
                    <a:pt x="93801" y="63807"/>
                    <a:pt x="99546" y="63807"/>
                  </a:cubicBezTo>
                  <a:close/>
                  <a:moveTo>
                    <a:pt x="7699" y="1"/>
                  </a:moveTo>
                  <a:lnTo>
                    <a:pt x="6489" y="3136"/>
                  </a:lnTo>
                  <a:lnTo>
                    <a:pt x="3520" y="1981"/>
                  </a:lnTo>
                  <a:cubicBezTo>
                    <a:pt x="3520" y="1981"/>
                    <a:pt x="0" y="5335"/>
                    <a:pt x="1375" y="9295"/>
                  </a:cubicBezTo>
                  <a:lnTo>
                    <a:pt x="37341" y="23209"/>
                  </a:lnTo>
                  <a:lnTo>
                    <a:pt x="38331" y="30743"/>
                  </a:lnTo>
                  <a:lnTo>
                    <a:pt x="53180" y="36517"/>
                  </a:lnTo>
                  <a:lnTo>
                    <a:pt x="48010" y="49771"/>
                  </a:lnTo>
                  <a:cubicBezTo>
                    <a:pt x="48010" y="49771"/>
                    <a:pt x="55874" y="53070"/>
                    <a:pt x="56864" y="56755"/>
                  </a:cubicBezTo>
                  <a:cubicBezTo>
                    <a:pt x="56864" y="56755"/>
                    <a:pt x="50650" y="67424"/>
                    <a:pt x="63298" y="73363"/>
                  </a:cubicBezTo>
                  <a:cubicBezTo>
                    <a:pt x="66086" y="74678"/>
                    <a:pt x="68488" y="75189"/>
                    <a:pt x="70538" y="75189"/>
                  </a:cubicBezTo>
                  <a:cubicBezTo>
                    <a:pt x="77754" y="75189"/>
                    <a:pt x="80622" y="68854"/>
                    <a:pt x="80622" y="68854"/>
                  </a:cubicBezTo>
                  <a:cubicBezTo>
                    <a:pt x="80622" y="68854"/>
                    <a:pt x="81752" y="66571"/>
                    <a:pt x="84163" y="66571"/>
                  </a:cubicBezTo>
                  <a:cubicBezTo>
                    <a:pt x="85587" y="66571"/>
                    <a:pt x="87458" y="67367"/>
                    <a:pt x="89806" y="69899"/>
                  </a:cubicBezTo>
                  <a:cubicBezTo>
                    <a:pt x="92225" y="73473"/>
                    <a:pt x="92500" y="78093"/>
                    <a:pt x="90576" y="81942"/>
                  </a:cubicBezTo>
                  <a:cubicBezTo>
                    <a:pt x="87276" y="88432"/>
                    <a:pt x="83371" y="94481"/>
                    <a:pt x="81887" y="96241"/>
                  </a:cubicBezTo>
                  <a:cubicBezTo>
                    <a:pt x="80402" y="98056"/>
                    <a:pt x="78807" y="98770"/>
                    <a:pt x="81887" y="101300"/>
                  </a:cubicBezTo>
                  <a:cubicBezTo>
                    <a:pt x="84966" y="103830"/>
                    <a:pt x="94480" y="107899"/>
                    <a:pt x="98275" y="108944"/>
                  </a:cubicBezTo>
                  <a:cubicBezTo>
                    <a:pt x="99782" y="109375"/>
                    <a:pt x="100741" y="109612"/>
                    <a:pt x="101403" y="109612"/>
                  </a:cubicBezTo>
                  <a:cubicBezTo>
                    <a:pt x="102432" y="109612"/>
                    <a:pt x="102744" y="109040"/>
                    <a:pt x="103279" y="107734"/>
                  </a:cubicBezTo>
                  <a:cubicBezTo>
                    <a:pt x="104104" y="105535"/>
                    <a:pt x="112023" y="83097"/>
                    <a:pt x="105644" y="63849"/>
                  </a:cubicBezTo>
                  <a:cubicBezTo>
                    <a:pt x="105644" y="63849"/>
                    <a:pt x="108339" y="57470"/>
                    <a:pt x="103829" y="55215"/>
                  </a:cubicBezTo>
                  <a:cubicBezTo>
                    <a:pt x="101739" y="54335"/>
                    <a:pt x="99870" y="53125"/>
                    <a:pt x="98165" y="51640"/>
                  </a:cubicBezTo>
                  <a:lnTo>
                    <a:pt x="97670" y="49386"/>
                  </a:lnTo>
                  <a:cubicBezTo>
                    <a:pt x="97560" y="49496"/>
                    <a:pt x="97395" y="49661"/>
                    <a:pt x="97285" y="49771"/>
                  </a:cubicBezTo>
                  <a:cubicBezTo>
                    <a:pt x="97285" y="49771"/>
                    <a:pt x="97006" y="49484"/>
                    <a:pt x="96674" y="48904"/>
                  </a:cubicBezTo>
                  <a:lnTo>
                    <a:pt x="96674" y="48904"/>
                  </a:lnTo>
                  <a:cubicBezTo>
                    <a:pt x="97228" y="50115"/>
                    <a:pt x="97615" y="50926"/>
                    <a:pt x="97615" y="50926"/>
                  </a:cubicBezTo>
                  <a:cubicBezTo>
                    <a:pt x="95690" y="48616"/>
                    <a:pt x="91676" y="38442"/>
                    <a:pt x="91675" y="38442"/>
                  </a:cubicBezTo>
                  <a:lnTo>
                    <a:pt x="91675" y="38442"/>
                  </a:lnTo>
                  <a:lnTo>
                    <a:pt x="92830" y="38772"/>
                  </a:lnTo>
                  <a:cubicBezTo>
                    <a:pt x="92933" y="40308"/>
                    <a:pt x="94750" y="44617"/>
                    <a:pt x="96115" y="47667"/>
                  </a:cubicBezTo>
                  <a:lnTo>
                    <a:pt x="96115" y="47667"/>
                  </a:lnTo>
                  <a:cubicBezTo>
                    <a:pt x="95727" y="46561"/>
                    <a:pt x="95448" y="45012"/>
                    <a:pt x="95690" y="43006"/>
                  </a:cubicBezTo>
                  <a:lnTo>
                    <a:pt x="95690" y="43006"/>
                  </a:lnTo>
                  <a:lnTo>
                    <a:pt x="96350" y="43226"/>
                  </a:lnTo>
                  <a:lnTo>
                    <a:pt x="95415" y="38827"/>
                  </a:lnTo>
                  <a:lnTo>
                    <a:pt x="90906" y="37067"/>
                  </a:lnTo>
                  <a:cubicBezTo>
                    <a:pt x="90576" y="35912"/>
                    <a:pt x="90301" y="34702"/>
                    <a:pt x="89971" y="33382"/>
                  </a:cubicBezTo>
                  <a:lnTo>
                    <a:pt x="84636" y="31293"/>
                  </a:lnTo>
                  <a:lnTo>
                    <a:pt x="85406" y="29313"/>
                  </a:lnTo>
                  <a:lnTo>
                    <a:pt x="76937" y="26013"/>
                  </a:lnTo>
                  <a:lnTo>
                    <a:pt x="74132" y="27278"/>
                  </a:lnTo>
                  <a:lnTo>
                    <a:pt x="61814" y="22494"/>
                  </a:lnTo>
                  <a:lnTo>
                    <a:pt x="54719" y="21724"/>
                  </a:lnTo>
                  <a:lnTo>
                    <a:pt x="15948" y="6765"/>
                  </a:lnTo>
                  <a:lnTo>
                    <a:pt x="13859" y="242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2661975" y="4001350"/>
              <a:ext cx="87425" cy="73825"/>
            </a:xfrm>
            <a:custGeom>
              <a:rect b="b" l="l" r="r" t="t"/>
              <a:pathLst>
                <a:path extrusionOk="0" h="2953" w="3497">
                  <a:moveTo>
                    <a:pt x="1674" y="0"/>
                  </a:moveTo>
                  <a:cubicBezTo>
                    <a:pt x="1111" y="0"/>
                    <a:pt x="556" y="317"/>
                    <a:pt x="331" y="936"/>
                  </a:cubicBezTo>
                  <a:cubicBezTo>
                    <a:pt x="1" y="1705"/>
                    <a:pt x="386" y="2530"/>
                    <a:pt x="1156" y="2860"/>
                  </a:cubicBezTo>
                  <a:cubicBezTo>
                    <a:pt x="1330" y="2924"/>
                    <a:pt x="1503" y="2953"/>
                    <a:pt x="1672" y="2953"/>
                  </a:cubicBezTo>
                  <a:cubicBezTo>
                    <a:pt x="2677" y="2953"/>
                    <a:pt x="3496" y="1917"/>
                    <a:pt x="3026" y="881"/>
                  </a:cubicBezTo>
                  <a:cubicBezTo>
                    <a:pt x="2757" y="289"/>
                    <a:pt x="2212" y="0"/>
                    <a:pt x="1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812325" y="3217675"/>
              <a:ext cx="250425" cy="312950"/>
            </a:xfrm>
            <a:custGeom>
              <a:rect b="b" l="l" r="r" t="t"/>
              <a:pathLst>
                <a:path extrusionOk="0" h="12518" w="10017">
                  <a:moveTo>
                    <a:pt x="5720" y="661"/>
                  </a:moveTo>
                  <a:lnTo>
                    <a:pt x="6710" y="1101"/>
                  </a:lnTo>
                  <a:cubicBezTo>
                    <a:pt x="7425" y="9075"/>
                    <a:pt x="2255" y="11055"/>
                    <a:pt x="2255" y="11055"/>
                  </a:cubicBezTo>
                  <a:cubicBezTo>
                    <a:pt x="7645" y="6435"/>
                    <a:pt x="5720" y="661"/>
                    <a:pt x="5720" y="661"/>
                  </a:cubicBezTo>
                  <a:close/>
                  <a:moveTo>
                    <a:pt x="4455" y="1"/>
                  </a:moveTo>
                  <a:lnTo>
                    <a:pt x="4455" y="1"/>
                  </a:lnTo>
                  <a:cubicBezTo>
                    <a:pt x="4565" y="111"/>
                    <a:pt x="7590" y="6710"/>
                    <a:pt x="495" y="11715"/>
                  </a:cubicBezTo>
                  <a:cubicBezTo>
                    <a:pt x="495" y="11715"/>
                    <a:pt x="0" y="11715"/>
                    <a:pt x="495" y="12375"/>
                  </a:cubicBezTo>
                  <a:cubicBezTo>
                    <a:pt x="567" y="12462"/>
                    <a:pt x="820" y="12518"/>
                    <a:pt x="1199" y="12518"/>
                  </a:cubicBezTo>
                  <a:cubicBezTo>
                    <a:pt x="3427" y="12518"/>
                    <a:pt x="10016" y="10599"/>
                    <a:pt x="9734" y="2091"/>
                  </a:cubicBezTo>
                  <a:cubicBezTo>
                    <a:pt x="8909" y="1541"/>
                    <a:pt x="7975" y="1046"/>
                    <a:pt x="6985" y="716"/>
                  </a:cubicBezTo>
                  <a:cubicBezTo>
                    <a:pt x="6160" y="386"/>
                    <a:pt x="5335" y="166"/>
                    <a:pt x="44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620725" y="2891850"/>
              <a:ext cx="281875" cy="154000"/>
            </a:xfrm>
            <a:custGeom>
              <a:rect b="b" l="l" r="r" t="t"/>
              <a:pathLst>
                <a:path extrusionOk="0" h="6160" w="11275">
                  <a:moveTo>
                    <a:pt x="1" y="0"/>
                  </a:moveTo>
                  <a:lnTo>
                    <a:pt x="881" y="4180"/>
                  </a:lnTo>
                  <a:cubicBezTo>
                    <a:pt x="3136" y="2750"/>
                    <a:pt x="5665" y="2035"/>
                    <a:pt x="8305" y="1980"/>
                  </a:cubicBezTo>
                  <a:lnTo>
                    <a:pt x="8305" y="1980"/>
                  </a:lnTo>
                  <a:cubicBezTo>
                    <a:pt x="8305" y="1980"/>
                    <a:pt x="3081" y="3025"/>
                    <a:pt x="1101" y="5170"/>
                  </a:cubicBezTo>
                  <a:lnTo>
                    <a:pt x="1321" y="6160"/>
                  </a:lnTo>
                  <a:cubicBezTo>
                    <a:pt x="3081" y="4675"/>
                    <a:pt x="7315" y="2585"/>
                    <a:pt x="8360" y="2530"/>
                  </a:cubicBezTo>
                  <a:cubicBezTo>
                    <a:pt x="9130" y="2530"/>
                    <a:pt x="9845" y="2915"/>
                    <a:pt x="10340" y="3465"/>
                  </a:cubicBezTo>
                  <a:lnTo>
                    <a:pt x="11275" y="3080"/>
                  </a:lnTo>
                  <a:cubicBezTo>
                    <a:pt x="10692" y="1824"/>
                    <a:pt x="9815" y="897"/>
                    <a:pt x="8168" y="897"/>
                  </a:cubicBezTo>
                  <a:cubicBezTo>
                    <a:pt x="7797" y="897"/>
                    <a:pt x="7386" y="944"/>
                    <a:pt x="6930" y="1045"/>
                  </a:cubicBezTo>
                  <a:cubicBezTo>
                    <a:pt x="6619" y="1106"/>
                    <a:pt x="6269" y="1132"/>
                    <a:pt x="5896" y="1132"/>
                  </a:cubicBezTo>
                  <a:cubicBezTo>
                    <a:pt x="3895" y="1132"/>
                    <a:pt x="1206" y="37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2334775" y="3727750"/>
              <a:ext cx="347850" cy="723200"/>
            </a:xfrm>
            <a:custGeom>
              <a:rect b="b" l="l" r="r" t="t"/>
              <a:pathLst>
                <a:path extrusionOk="0" h="28928" w="13914">
                  <a:moveTo>
                    <a:pt x="10119" y="1"/>
                  </a:moveTo>
                  <a:cubicBezTo>
                    <a:pt x="10614" y="9460"/>
                    <a:pt x="0" y="22878"/>
                    <a:pt x="0" y="22878"/>
                  </a:cubicBezTo>
                  <a:cubicBezTo>
                    <a:pt x="4675" y="26618"/>
                    <a:pt x="13914" y="28928"/>
                    <a:pt x="13914" y="28928"/>
                  </a:cubicBezTo>
                  <a:cubicBezTo>
                    <a:pt x="5610" y="26068"/>
                    <a:pt x="1320" y="22603"/>
                    <a:pt x="1320" y="22603"/>
                  </a:cubicBezTo>
                  <a:cubicBezTo>
                    <a:pt x="12923" y="6931"/>
                    <a:pt x="10119" y="1"/>
                    <a:pt x="10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4926375" y="2996325"/>
              <a:ext cx="12400" cy="29875"/>
            </a:xfrm>
            <a:custGeom>
              <a:rect b="b" l="l" r="r" t="t"/>
              <a:pathLst>
                <a:path extrusionOk="0" h="1195" w="496">
                  <a:moveTo>
                    <a:pt x="220" y="1"/>
                  </a:moveTo>
                  <a:lnTo>
                    <a:pt x="0" y="991"/>
                  </a:lnTo>
                  <a:cubicBezTo>
                    <a:pt x="55" y="1046"/>
                    <a:pt x="110" y="1101"/>
                    <a:pt x="165" y="1156"/>
                  </a:cubicBezTo>
                  <a:cubicBezTo>
                    <a:pt x="187" y="1183"/>
                    <a:pt x="207" y="1195"/>
                    <a:pt x="227" y="1195"/>
                  </a:cubicBezTo>
                  <a:cubicBezTo>
                    <a:pt x="406" y="1195"/>
                    <a:pt x="495" y="166"/>
                    <a:pt x="495" y="166"/>
                  </a:cubicBezTo>
                  <a:cubicBezTo>
                    <a:pt x="495" y="166"/>
                    <a:pt x="385" y="111"/>
                    <a:pt x="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33"/>
          <p:cNvSpPr/>
          <p:nvPr/>
        </p:nvSpPr>
        <p:spPr>
          <a:xfrm flipH="1">
            <a:off x="5960069" y="2150850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3"/>
          <p:cNvSpPr/>
          <p:nvPr/>
        </p:nvSpPr>
        <p:spPr>
          <a:xfrm flipH="1">
            <a:off x="3406869" y="1941325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3"/>
          <p:cNvSpPr/>
          <p:nvPr/>
        </p:nvSpPr>
        <p:spPr>
          <a:xfrm flipH="1">
            <a:off x="4976369" y="632675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42"/>
          <p:cNvGrpSpPr/>
          <p:nvPr/>
        </p:nvGrpSpPr>
        <p:grpSpPr>
          <a:xfrm>
            <a:off x="1310208" y="708167"/>
            <a:ext cx="2445356" cy="2795819"/>
            <a:chOff x="1919808" y="754442"/>
            <a:chExt cx="2445356" cy="2795819"/>
          </a:xfrm>
        </p:grpSpPr>
        <p:grpSp>
          <p:nvGrpSpPr>
            <p:cNvPr id="736" name="Google Shape;736;p42"/>
            <p:cNvGrpSpPr/>
            <p:nvPr/>
          </p:nvGrpSpPr>
          <p:grpSpPr>
            <a:xfrm>
              <a:off x="1919808" y="754442"/>
              <a:ext cx="2445356" cy="2795819"/>
              <a:chOff x="2748400" y="1642100"/>
              <a:chExt cx="2116275" cy="2419575"/>
            </a:xfrm>
          </p:grpSpPr>
          <p:sp>
            <p:nvSpPr>
              <p:cNvPr id="737" name="Google Shape;737;p42"/>
              <p:cNvSpPr/>
              <p:nvPr/>
            </p:nvSpPr>
            <p:spPr>
              <a:xfrm>
                <a:off x="2839150" y="1731100"/>
                <a:ext cx="1942575" cy="2242425"/>
              </a:xfrm>
              <a:custGeom>
                <a:rect b="b" l="l" r="r" t="t"/>
                <a:pathLst>
                  <a:path extrusionOk="0" fill="none" h="89697" w="77703">
                    <a:moveTo>
                      <a:pt x="38851" y="1"/>
                    </a:moveTo>
                    <a:lnTo>
                      <a:pt x="50085" y="25440"/>
                    </a:lnTo>
                    <a:lnTo>
                      <a:pt x="77703" y="22399"/>
                    </a:lnTo>
                    <a:lnTo>
                      <a:pt x="61284" y="44831"/>
                    </a:lnTo>
                    <a:lnTo>
                      <a:pt x="77703" y="67264"/>
                    </a:lnTo>
                    <a:lnTo>
                      <a:pt x="50085" y="64222"/>
                    </a:lnTo>
                    <a:lnTo>
                      <a:pt x="38851" y="89697"/>
                    </a:lnTo>
                    <a:lnTo>
                      <a:pt x="27652" y="64222"/>
                    </a:lnTo>
                    <a:lnTo>
                      <a:pt x="0" y="67264"/>
                    </a:lnTo>
                    <a:lnTo>
                      <a:pt x="16419" y="44831"/>
                    </a:lnTo>
                    <a:lnTo>
                      <a:pt x="0" y="22399"/>
                    </a:lnTo>
                    <a:lnTo>
                      <a:pt x="27652" y="25440"/>
                    </a:lnTo>
                    <a:close/>
                  </a:path>
                </a:pathLst>
              </a:custGeom>
              <a:noFill/>
              <a:ln cap="flat" cmpd="sng" w="7775">
                <a:solidFill>
                  <a:srgbClr val="3B2314"/>
                </a:solidFill>
                <a:prstDash val="solid"/>
                <a:miter lim="34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2"/>
              <p:cNvSpPr/>
              <p:nvPr/>
            </p:nvSpPr>
            <p:spPr>
              <a:xfrm>
                <a:off x="2929000" y="1834800"/>
                <a:ext cx="1762850" cy="2035025"/>
              </a:xfrm>
              <a:custGeom>
                <a:rect b="b" l="l" r="r" t="t"/>
                <a:pathLst>
                  <a:path extrusionOk="0" h="81401" w="70514">
                    <a:moveTo>
                      <a:pt x="35257" y="0"/>
                    </a:moveTo>
                    <a:lnTo>
                      <a:pt x="25061" y="23055"/>
                    </a:lnTo>
                    <a:lnTo>
                      <a:pt x="1" y="20325"/>
                    </a:lnTo>
                    <a:lnTo>
                      <a:pt x="14898" y="40683"/>
                    </a:lnTo>
                    <a:lnTo>
                      <a:pt x="1" y="61042"/>
                    </a:lnTo>
                    <a:lnTo>
                      <a:pt x="1" y="61042"/>
                    </a:lnTo>
                    <a:lnTo>
                      <a:pt x="25061" y="58311"/>
                    </a:lnTo>
                    <a:lnTo>
                      <a:pt x="35257" y="81401"/>
                    </a:lnTo>
                    <a:lnTo>
                      <a:pt x="45454" y="58311"/>
                    </a:lnTo>
                    <a:lnTo>
                      <a:pt x="70514" y="61042"/>
                    </a:lnTo>
                    <a:lnTo>
                      <a:pt x="70514" y="61042"/>
                    </a:lnTo>
                    <a:lnTo>
                      <a:pt x="55616" y="40683"/>
                    </a:lnTo>
                    <a:lnTo>
                      <a:pt x="70514" y="20325"/>
                    </a:lnTo>
                    <a:lnTo>
                      <a:pt x="45454" y="23055"/>
                    </a:lnTo>
                    <a:lnTo>
                      <a:pt x="352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2"/>
              <p:cNvSpPr/>
              <p:nvPr/>
            </p:nvSpPr>
            <p:spPr>
              <a:xfrm>
                <a:off x="3706725" y="164210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2"/>
              <p:cNvSpPr/>
              <p:nvPr/>
            </p:nvSpPr>
            <p:spPr>
              <a:xfrm>
                <a:off x="3706725" y="385425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2"/>
              <p:cNvSpPr/>
              <p:nvPr/>
            </p:nvSpPr>
            <p:spPr>
              <a:xfrm>
                <a:off x="2748400" y="2195150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0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2"/>
              <p:cNvSpPr/>
              <p:nvPr/>
            </p:nvSpPr>
            <p:spPr>
              <a:xfrm>
                <a:off x="4657275" y="2195150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0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2"/>
              <p:cNvSpPr/>
              <p:nvPr/>
            </p:nvSpPr>
            <p:spPr>
              <a:xfrm>
                <a:off x="2748400" y="3304675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35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2"/>
              <p:cNvSpPr/>
              <p:nvPr/>
            </p:nvSpPr>
            <p:spPr>
              <a:xfrm>
                <a:off x="4657275" y="3304675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35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2"/>
              <p:cNvSpPr/>
              <p:nvPr/>
            </p:nvSpPr>
            <p:spPr>
              <a:xfrm>
                <a:off x="3784500" y="3264925"/>
                <a:ext cx="256675" cy="501200"/>
              </a:xfrm>
              <a:custGeom>
                <a:rect b="b" l="l" r="r" t="t"/>
                <a:pathLst>
                  <a:path extrusionOk="0" h="20048" w="10267">
                    <a:moveTo>
                      <a:pt x="10266" y="0"/>
                    </a:moveTo>
                    <a:lnTo>
                      <a:pt x="0" y="17628"/>
                    </a:lnTo>
                    <a:lnTo>
                      <a:pt x="864" y="20048"/>
                    </a:ln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2"/>
              <p:cNvSpPr/>
              <p:nvPr/>
            </p:nvSpPr>
            <p:spPr>
              <a:xfrm>
                <a:off x="3813875" y="1925525"/>
                <a:ext cx="207425" cy="490000"/>
              </a:xfrm>
              <a:custGeom>
                <a:rect b="b" l="l" r="r" t="t"/>
                <a:pathLst>
                  <a:path extrusionOk="0" h="19600" w="8297">
                    <a:moveTo>
                      <a:pt x="1" y="1"/>
                    </a:moveTo>
                    <a:lnTo>
                      <a:pt x="6568" y="18666"/>
                    </a:lnTo>
                    <a:lnTo>
                      <a:pt x="8296" y="195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2"/>
              <p:cNvSpPr/>
              <p:nvPr/>
            </p:nvSpPr>
            <p:spPr>
              <a:xfrm>
                <a:off x="3011975" y="3090375"/>
                <a:ext cx="166800" cy="217775"/>
              </a:xfrm>
              <a:custGeom>
                <a:rect b="b" l="l" r="r" t="t"/>
                <a:pathLst>
                  <a:path extrusionOk="0" h="8711" w="6672">
                    <a:moveTo>
                      <a:pt x="6671" y="0"/>
                    </a:moveTo>
                    <a:lnTo>
                      <a:pt x="0" y="8711"/>
                    </a:lnTo>
                    <a:lnTo>
                      <a:pt x="2281" y="8192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8" name="Google Shape;748;p42"/>
            <p:cNvSpPr/>
            <p:nvPr/>
          </p:nvSpPr>
          <p:spPr>
            <a:xfrm flipH="1">
              <a:off x="3511584" y="2562665"/>
              <a:ext cx="673546" cy="48485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 flipH="1">
              <a:off x="2274081" y="1366554"/>
              <a:ext cx="379256" cy="313300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42"/>
          <p:cNvSpPr txBox="1"/>
          <p:nvPr>
            <p:ph type="title"/>
          </p:nvPr>
        </p:nvSpPr>
        <p:spPr>
          <a:xfrm>
            <a:off x="4595775" y="1205625"/>
            <a:ext cx="47151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Unbounded ExtraBold"/>
                <a:ea typeface="Unbounded ExtraBold"/>
                <a:cs typeface="Unbounded ExtraBold"/>
                <a:sym typeface="Unbounded ExtraBold"/>
              </a:rPr>
              <a:t>Командна робота</a:t>
            </a:r>
            <a:endParaRPr sz="3900"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751" name="Google Shape;751;p42"/>
          <p:cNvSpPr/>
          <p:nvPr/>
        </p:nvSpPr>
        <p:spPr>
          <a:xfrm flipH="1">
            <a:off x="2369694" y="3500525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2"/>
          <p:cNvSpPr/>
          <p:nvPr/>
        </p:nvSpPr>
        <p:spPr>
          <a:xfrm>
            <a:off x="10390818" y="4863271"/>
            <a:ext cx="6379" cy="15368"/>
          </a:xfrm>
          <a:custGeom>
            <a:rect b="b" l="l" r="r" t="t"/>
            <a:pathLst>
              <a:path extrusionOk="0" h="1195" w="496">
                <a:moveTo>
                  <a:pt x="276" y="1"/>
                </a:moveTo>
                <a:lnTo>
                  <a:pt x="1" y="166"/>
                </a:lnTo>
                <a:cubicBezTo>
                  <a:pt x="1" y="166"/>
                  <a:pt x="90" y="1195"/>
                  <a:pt x="310" y="1195"/>
                </a:cubicBezTo>
                <a:cubicBezTo>
                  <a:pt x="334" y="1195"/>
                  <a:pt x="359" y="1183"/>
                  <a:pt x="386" y="1156"/>
                </a:cubicBezTo>
                <a:lnTo>
                  <a:pt x="496" y="991"/>
                </a:lnTo>
                <a:lnTo>
                  <a:pt x="276" y="1"/>
                </a:ln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2"/>
          <p:cNvSpPr/>
          <p:nvPr/>
        </p:nvSpPr>
        <p:spPr>
          <a:xfrm>
            <a:off x="10395947" y="6142421"/>
            <a:ext cx="128819" cy="160981"/>
          </a:xfrm>
          <a:custGeom>
            <a:rect b="b" l="l" r="r" t="t"/>
            <a:pathLst>
              <a:path extrusionOk="0" h="12518" w="10017">
                <a:moveTo>
                  <a:pt x="5720" y="661"/>
                </a:moveTo>
                <a:lnTo>
                  <a:pt x="6710" y="1101"/>
                </a:lnTo>
                <a:cubicBezTo>
                  <a:pt x="7425" y="9075"/>
                  <a:pt x="2255" y="11055"/>
                  <a:pt x="2255" y="11055"/>
                </a:cubicBezTo>
                <a:cubicBezTo>
                  <a:pt x="7645" y="6435"/>
                  <a:pt x="5720" y="661"/>
                  <a:pt x="5720" y="661"/>
                </a:cubicBezTo>
                <a:close/>
                <a:moveTo>
                  <a:pt x="4455" y="1"/>
                </a:moveTo>
                <a:lnTo>
                  <a:pt x="4455" y="1"/>
                </a:lnTo>
                <a:cubicBezTo>
                  <a:pt x="4565" y="111"/>
                  <a:pt x="7590" y="6710"/>
                  <a:pt x="495" y="11715"/>
                </a:cubicBezTo>
                <a:cubicBezTo>
                  <a:pt x="495" y="11715"/>
                  <a:pt x="0" y="11715"/>
                  <a:pt x="495" y="12375"/>
                </a:cubicBezTo>
                <a:cubicBezTo>
                  <a:pt x="567" y="12462"/>
                  <a:pt x="820" y="12518"/>
                  <a:pt x="1199" y="12518"/>
                </a:cubicBezTo>
                <a:cubicBezTo>
                  <a:pt x="3427" y="12518"/>
                  <a:pt x="10016" y="10599"/>
                  <a:pt x="9734" y="2091"/>
                </a:cubicBezTo>
                <a:cubicBezTo>
                  <a:pt x="8909" y="1541"/>
                  <a:pt x="7975" y="1046"/>
                  <a:pt x="6985" y="716"/>
                </a:cubicBezTo>
                <a:cubicBezTo>
                  <a:pt x="6160" y="386"/>
                  <a:pt x="5335" y="166"/>
                  <a:pt x="4455" y="1"/>
                </a:cubicBez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4" name="Google Shape;754;p42"/>
          <p:cNvGrpSpPr/>
          <p:nvPr/>
        </p:nvGrpSpPr>
        <p:grpSpPr>
          <a:xfrm>
            <a:off x="4698654" y="2324795"/>
            <a:ext cx="3183617" cy="806643"/>
            <a:chOff x="4470054" y="2371070"/>
            <a:chExt cx="3183617" cy="806643"/>
          </a:xfrm>
        </p:grpSpPr>
        <p:grpSp>
          <p:nvGrpSpPr>
            <p:cNvPr id="755" name="Google Shape;755;p42"/>
            <p:cNvGrpSpPr/>
            <p:nvPr/>
          </p:nvGrpSpPr>
          <p:grpSpPr>
            <a:xfrm>
              <a:off x="4470054" y="2424854"/>
              <a:ext cx="3183617" cy="496026"/>
              <a:chOff x="4470054" y="2424854"/>
              <a:chExt cx="3183617" cy="496026"/>
            </a:xfrm>
          </p:grpSpPr>
          <p:sp>
            <p:nvSpPr>
              <p:cNvPr id="756" name="Google Shape;756;p42"/>
              <p:cNvSpPr/>
              <p:nvPr/>
            </p:nvSpPr>
            <p:spPr>
              <a:xfrm>
                <a:off x="4619348" y="2599075"/>
                <a:ext cx="2890039" cy="94945"/>
              </a:xfrm>
              <a:custGeom>
                <a:rect b="b" l="l" r="r" t="t"/>
                <a:pathLst>
                  <a:path extrusionOk="0" h="5723" w="216604">
                    <a:moveTo>
                      <a:pt x="207185" y="1"/>
                    </a:moveTo>
                    <a:cubicBezTo>
                      <a:pt x="206318" y="1"/>
                      <a:pt x="205454" y="11"/>
                      <a:pt x="204589" y="39"/>
                    </a:cubicBezTo>
                    <a:cubicBezTo>
                      <a:pt x="200095" y="299"/>
                      <a:pt x="195600" y="904"/>
                      <a:pt x="191106" y="1077"/>
                    </a:cubicBezTo>
                    <a:cubicBezTo>
                      <a:pt x="190386" y="1092"/>
                      <a:pt x="189666" y="1099"/>
                      <a:pt x="188947" y="1099"/>
                    </a:cubicBezTo>
                    <a:cubicBezTo>
                      <a:pt x="185604" y="1099"/>
                      <a:pt x="182261" y="944"/>
                      <a:pt x="178918" y="731"/>
                    </a:cubicBezTo>
                    <a:cubicBezTo>
                      <a:pt x="175609" y="569"/>
                      <a:pt x="172299" y="31"/>
                      <a:pt x="168989" y="31"/>
                    </a:cubicBezTo>
                    <a:cubicBezTo>
                      <a:pt x="168755" y="31"/>
                      <a:pt x="168521" y="34"/>
                      <a:pt x="168287" y="39"/>
                    </a:cubicBezTo>
                    <a:cubicBezTo>
                      <a:pt x="161545" y="126"/>
                      <a:pt x="154803" y="731"/>
                      <a:pt x="147975" y="817"/>
                    </a:cubicBezTo>
                    <a:cubicBezTo>
                      <a:pt x="131466" y="1077"/>
                      <a:pt x="114957" y="1336"/>
                      <a:pt x="98362" y="1422"/>
                    </a:cubicBezTo>
                    <a:cubicBezTo>
                      <a:pt x="93608" y="1422"/>
                      <a:pt x="88941" y="990"/>
                      <a:pt x="84187" y="731"/>
                    </a:cubicBezTo>
                    <a:cubicBezTo>
                      <a:pt x="81680" y="558"/>
                      <a:pt x="79174" y="39"/>
                      <a:pt x="76754" y="39"/>
                    </a:cubicBezTo>
                    <a:cubicBezTo>
                      <a:pt x="62319" y="212"/>
                      <a:pt x="47885" y="472"/>
                      <a:pt x="33537" y="644"/>
                    </a:cubicBezTo>
                    <a:cubicBezTo>
                      <a:pt x="23424" y="817"/>
                      <a:pt x="13311" y="990"/>
                      <a:pt x="3199" y="1163"/>
                    </a:cubicBezTo>
                    <a:cubicBezTo>
                      <a:pt x="2075" y="1249"/>
                      <a:pt x="1038" y="1509"/>
                      <a:pt x="0" y="1768"/>
                    </a:cubicBezTo>
                    <a:cubicBezTo>
                      <a:pt x="1038" y="4102"/>
                      <a:pt x="2507" y="3670"/>
                      <a:pt x="3717" y="3756"/>
                    </a:cubicBezTo>
                    <a:cubicBezTo>
                      <a:pt x="5143" y="3799"/>
                      <a:pt x="6569" y="3799"/>
                      <a:pt x="7996" y="3799"/>
                    </a:cubicBezTo>
                    <a:cubicBezTo>
                      <a:pt x="9422" y="3799"/>
                      <a:pt x="10848" y="3799"/>
                      <a:pt x="12274" y="3842"/>
                    </a:cubicBezTo>
                    <a:cubicBezTo>
                      <a:pt x="26449" y="4188"/>
                      <a:pt x="40624" y="4620"/>
                      <a:pt x="54713" y="5053"/>
                    </a:cubicBezTo>
                    <a:cubicBezTo>
                      <a:pt x="55405" y="5096"/>
                      <a:pt x="56074" y="5096"/>
                      <a:pt x="56733" y="5096"/>
                    </a:cubicBezTo>
                    <a:cubicBezTo>
                      <a:pt x="57393" y="5096"/>
                      <a:pt x="58041" y="5096"/>
                      <a:pt x="58689" y="5139"/>
                    </a:cubicBezTo>
                    <a:cubicBezTo>
                      <a:pt x="63262" y="5304"/>
                      <a:pt x="67835" y="5508"/>
                      <a:pt x="72408" y="5508"/>
                    </a:cubicBezTo>
                    <a:cubicBezTo>
                      <a:pt x="77429" y="5508"/>
                      <a:pt x="82450" y="5262"/>
                      <a:pt x="87471" y="4448"/>
                    </a:cubicBezTo>
                    <a:cubicBezTo>
                      <a:pt x="89466" y="4115"/>
                      <a:pt x="91512" y="4013"/>
                      <a:pt x="93574" y="4013"/>
                    </a:cubicBezTo>
                    <a:cubicBezTo>
                      <a:pt x="96874" y="4013"/>
                      <a:pt x="100217" y="4275"/>
                      <a:pt x="103462" y="4275"/>
                    </a:cubicBezTo>
                    <a:cubicBezTo>
                      <a:pt x="116254" y="4361"/>
                      <a:pt x="128960" y="4448"/>
                      <a:pt x="141665" y="4620"/>
                    </a:cubicBezTo>
                    <a:cubicBezTo>
                      <a:pt x="146765" y="4620"/>
                      <a:pt x="151865" y="4880"/>
                      <a:pt x="156964" y="5225"/>
                    </a:cubicBezTo>
                    <a:cubicBezTo>
                      <a:pt x="160854" y="5442"/>
                      <a:pt x="164722" y="5722"/>
                      <a:pt x="168579" y="5722"/>
                    </a:cubicBezTo>
                    <a:cubicBezTo>
                      <a:pt x="172436" y="5722"/>
                      <a:pt x="176282" y="5442"/>
                      <a:pt x="180128" y="4534"/>
                    </a:cubicBezTo>
                    <a:cubicBezTo>
                      <a:pt x="180698" y="4407"/>
                      <a:pt x="181314" y="4327"/>
                      <a:pt x="181908" y="4327"/>
                    </a:cubicBezTo>
                    <a:cubicBezTo>
                      <a:pt x="182126" y="4327"/>
                      <a:pt x="182340" y="4338"/>
                      <a:pt x="182549" y="4361"/>
                    </a:cubicBezTo>
                    <a:cubicBezTo>
                      <a:pt x="190155" y="4793"/>
                      <a:pt x="197761" y="5225"/>
                      <a:pt x="205367" y="5658"/>
                    </a:cubicBezTo>
                    <a:cubicBezTo>
                      <a:pt x="207701" y="5658"/>
                      <a:pt x="210121" y="5658"/>
                      <a:pt x="212455" y="5485"/>
                    </a:cubicBezTo>
                    <a:cubicBezTo>
                      <a:pt x="214356" y="5485"/>
                      <a:pt x="216085" y="4188"/>
                      <a:pt x="216604" y="2287"/>
                    </a:cubicBezTo>
                    <a:cubicBezTo>
                      <a:pt x="215480" y="1163"/>
                      <a:pt x="214270" y="39"/>
                      <a:pt x="212455" y="39"/>
                    </a:cubicBezTo>
                    <a:cubicBezTo>
                      <a:pt x="210668" y="39"/>
                      <a:pt x="208921" y="1"/>
                      <a:pt x="2071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2"/>
              <p:cNvSpPr/>
              <p:nvPr/>
            </p:nvSpPr>
            <p:spPr>
              <a:xfrm flipH="1" rot="2150981">
                <a:off x="543745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2"/>
              <p:cNvSpPr/>
              <p:nvPr/>
            </p:nvSpPr>
            <p:spPr>
              <a:xfrm flipH="1" rot="2150981">
                <a:off x="723040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2"/>
              <p:cNvSpPr/>
              <p:nvPr/>
            </p:nvSpPr>
            <p:spPr>
              <a:xfrm flipH="1" rot="2150981">
                <a:off x="4514082" y="2510043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0" name="Google Shape;760;p42"/>
            <p:cNvSpPr/>
            <p:nvPr/>
          </p:nvSpPr>
          <p:spPr>
            <a:xfrm flipH="1" rot="1111651">
              <a:off x="6052011" y="2496658"/>
              <a:ext cx="881108" cy="55546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1" name="Google Shape;761;p42"/>
          <p:cNvSpPr txBox="1"/>
          <p:nvPr>
            <p:ph idx="1" type="subTitle"/>
          </p:nvPr>
        </p:nvSpPr>
        <p:spPr>
          <a:xfrm>
            <a:off x="4822375" y="2802725"/>
            <a:ext cx="3774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Досвід, спеціалізація, методологія</a:t>
            </a:r>
            <a:endParaRPr/>
          </a:p>
        </p:txBody>
      </p:sp>
      <p:sp>
        <p:nvSpPr>
          <p:cNvPr id="762" name="Google Shape;762;p42"/>
          <p:cNvSpPr txBox="1"/>
          <p:nvPr>
            <p:ph idx="2" type="title"/>
          </p:nvPr>
        </p:nvSpPr>
        <p:spPr>
          <a:xfrm>
            <a:off x="1822900" y="1717075"/>
            <a:ext cx="1426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3"/>
          <p:cNvSpPr txBox="1"/>
          <p:nvPr>
            <p:ph type="title"/>
          </p:nvPr>
        </p:nvSpPr>
        <p:spPr>
          <a:xfrm>
            <a:off x="739050" y="191275"/>
            <a:ext cx="76659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Командна робота – це важливо))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768" name="Google Shape;768;p43"/>
          <p:cNvSpPr txBox="1"/>
          <p:nvPr>
            <p:ph idx="1" type="subTitle"/>
          </p:nvPr>
        </p:nvSpPr>
        <p:spPr>
          <a:xfrm>
            <a:off x="751475" y="1214700"/>
            <a:ext cx="7665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Відсутність досвіду дає про себе знати.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Відповідальне ставлення до поставлених задач.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Робота в команді це безумовно корисний досвід для майбутньої роботи.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4"/>
          <p:cNvSpPr txBox="1"/>
          <p:nvPr>
            <p:ph type="title"/>
          </p:nvPr>
        </p:nvSpPr>
        <p:spPr>
          <a:xfrm>
            <a:off x="739050" y="524325"/>
            <a:ext cx="76659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SCRUM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774" name="Google Shape;774;p44"/>
          <p:cNvSpPr txBox="1"/>
          <p:nvPr>
            <p:ph idx="1" type="subTitle"/>
          </p:nvPr>
        </p:nvSpPr>
        <p:spPr>
          <a:xfrm>
            <a:off x="751475" y="1214700"/>
            <a:ext cx="2808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Product Backlog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Sprint Planning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Sprint (1 week)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Daily Scrum (Standup)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Sprint Review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Sprint Retrospective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750" y="1093125"/>
            <a:ext cx="5547600" cy="3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5"/>
          <p:cNvSpPr txBox="1"/>
          <p:nvPr>
            <p:ph type="title"/>
          </p:nvPr>
        </p:nvSpPr>
        <p:spPr>
          <a:xfrm>
            <a:off x="738950" y="571500"/>
            <a:ext cx="76659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Розклад зустрічей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781" name="Google Shape;781;p45"/>
          <p:cNvSpPr txBox="1"/>
          <p:nvPr>
            <p:ph idx="1" type="subTitle"/>
          </p:nvPr>
        </p:nvSpPr>
        <p:spPr>
          <a:xfrm>
            <a:off x="751475" y="1214700"/>
            <a:ext cx="3847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solidFill>
                  <a:schemeClr val="accent4"/>
                </a:solidFill>
              </a:rPr>
              <a:t>Основна зустріч (оновлення спринтів та завдань)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solidFill>
                  <a:schemeClr val="accent4"/>
                </a:solidFill>
              </a:rPr>
              <a:t>Т</a:t>
            </a:r>
            <a:r>
              <a:rPr lang="en">
                <a:solidFill>
                  <a:schemeClr val="accent4"/>
                </a:solidFill>
              </a:rPr>
              <a:t>ижнева контрольна зустріч (контролю успіху)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solidFill>
                  <a:schemeClr val="accent4"/>
                </a:solidFill>
              </a:rPr>
              <a:t>Щоденні зустрічі (обговорення прогресу)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82" name="Google Shape;782;p45"/>
          <p:cNvGraphicFramePr/>
          <p:nvPr/>
        </p:nvGraphicFramePr>
        <p:xfrm>
          <a:off x="5096325" y="128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{D0279087-440D-44EC-B3C7-902FA0866520}</a:tableStyleId>
              </a:tblPr>
              <a:tblGrid>
                <a:gridCol w="1909050"/>
                <a:gridCol w="1740875"/>
              </a:tblGrid>
              <a:tr h="73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 Monday</a:t>
                      </a:r>
                      <a:endParaRPr>
                        <a:solidFill>
                          <a:schemeClr val="accent4"/>
                        </a:solidFill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ora Medium"/>
                          <a:ea typeface="Lora Medium"/>
                          <a:cs typeface="Lora Medium"/>
                          <a:sym typeface="Lora Medium"/>
                        </a:rPr>
                        <a:t>Main Meeting, managing tasks in Jira</a:t>
                      </a:r>
                      <a:endParaRPr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Tuesday</a:t>
                      </a:r>
                      <a:endParaRPr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Wednesday</a:t>
                      </a:r>
                      <a:endParaRPr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ora Medium"/>
                          <a:ea typeface="Lora Medium"/>
                          <a:cs typeface="Lora Medium"/>
                          <a:sym typeface="Lora Medium"/>
                        </a:rPr>
                        <a:t>Daily meeting</a:t>
                      </a:r>
                      <a:endParaRPr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Thursday</a:t>
                      </a:r>
                      <a:endParaRPr sz="1600">
                        <a:solidFill>
                          <a:schemeClr val="accent4"/>
                        </a:solidFill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ora Medium"/>
                          <a:ea typeface="Lora Medium"/>
                          <a:cs typeface="Lora Medium"/>
                          <a:sym typeface="Lora Medium"/>
                        </a:rPr>
                        <a:t>Weekly Strategy Meeting</a:t>
                      </a:r>
                      <a:endParaRPr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Friday</a:t>
                      </a:r>
                      <a:endParaRPr sz="1600">
                        <a:solidFill>
                          <a:schemeClr val="accent4"/>
                        </a:solidFill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Saturday</a:t>
                      </a:r>
                      <a:endParaRPr sz="1600">
                        <a:solidFill>
                          <a:schemeClr val="accent4"/>
                        </a:solidFill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ora Medium"/>
                          <a:ea typeface="Lora Medium"/>
                          <a:cs typeface="Lora Medium"/>
                          <a:sym typeface="Lora Medium"/>
                        </a:rPr>
                        <a:t>Daily meeting</a:t>
                      </a:r>
                      <a:endParaRPr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Sunday</a:t>
                      </a:r>
                      <a:endParaRPr sz="1600">
                        <a:solidFill>
                          <a:schemeClr val="accent4"/>
                        </a:solidFill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ora Medium"/>
                          <a:ea typeface="Lora Medium"/>
                          <a:cs typeface="Lora Medium"/>
                          <a:sym typeface="Lora Medium"/>
                        </a:rPr>
                        <a:t>Daily meeting</a:t>
                      </a:r>
                      <a:endParaRPr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" name="Google Shape;787;p46"/>
          <p:cNvGrpSpPr/>
          <p:nvPr/>
        </p:nvGrpSpPr>
        <p:grpSpPr>
          <a:xfrm>
            <a:off x="1310208" y="708167"/>
            <a:ext cx="2445356" cy="2795819"/>
            <a:chOff x="1919808" y="754442"/>
            <a:chExt cx="2445356" cy="2795819"/>
          </a:xfrm>
        </p:grpSpPr>
        <p:grpSp>
          <p:nvGrpSpPr>
            <p:cNvPr id="788" name="Google Shape;788;p46"/>
            <p:cNvGrpSpPr/>
            <p:nvPr/>
          </p:nvGrpSpPr>
          <p:grpSpPr>
            <a:xfrm>
              <a:off x="1919808" y="754442"/>
              <a:ext cx="2445356" cy="2795819"/>
              <a:chOff x="2748400" y="1642100"/>
              <a:chExt cx="2116275" cy="2419575"/>
            </a:xfrm>
          </p:grpSpPr>
          <p:sp>
            <p:nvSpPr>
              <p:cNvPr id="789" name="Google Shape;789;p46"/>
              <p:cNvSpPr/>
              <p:nvPr/>
            </p:nvSpPr>
            <p:spPr>
              <a:xfrm>
                <a:off x="2839150" y="1731100"/>
                <a:ext cx="1942575" cy="2242425"/>
              </a:xfrm>
              <a:custGeom>
                <a:rect b="b" l="l" r="r" t="t"/>
                <a:pathLst>
                  <a:path extrusionOk="0" fill="none" h="89697" w="77703">
                    <a:moveTo>
                      <a:pt x="38851" y="1"/>
                    </a:moveTo>
                    <a:lnTo>
                      <a:pt x="50085" y="25440"/>
                    </a:lnTo>
                    <a:lnTo>
                      <a:pt x="77703" y="22399"/>
                    </a:lnTo>
                    <a:lnTo>
                      <a:pt x="61284" y="44831"/>
                    </a:lnTo>
                    <a:lnTo>
                      <a:pt x="77703" y="67264"/>
                    </a:lnTo>
                    <a:lnTo>
                      <a:pt x="50085" y="64222"/>
                    </a:lnTo>
                    <a:lnTo>
                      <a:pt x="38851" y="89697"/>
                    </a:lnTo>
                    <a:lnTo>
                      <a:pt x="27652" y="64222"/>
                    </a:lnTo>
                    <a:lnTo>
                      <a:pt x="0" y="67264"/>
                    </a:lnTo>
                    <a:lnTo>
                      <a:pt x="16419" y="44831"/>
                    </a:lnTo>
                    <a:lnTo>
                      <a:pt x="0" y="22399"/>
                    </a:lnTo>
                    <a:lnTo>
                      <a:pt x="27652" y="25440"/>
                    </a:lnTo>
                    <a:close/>
                  </a:path>
                </a:pathLst>
              </a:custGeom>
              <a:noFill/>
              <a:ln cap="flat" cmpd="sng" w="7775">
                <a:solidFill>
                  <a:srgbClr val="3B2314"/>
                </a:solidFill>
                <a:prstDash val="solid"/>
                <a:miter lim="34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6"/>
              <p:cNvSpPr/>
              <p:nvPr/>
            </p:nvSpPr>
            <p:spPr>
              <a:xfrm>
                <a:off x="2929000" y="1834800"/>
                <a:ext cx="1762850" cy="2035025"/>
              </a:xfrm>
              <a:custGeom>
                <a:rect b="b" l="l" r="r" t="t"/>
                <a:pathLst>
                  <a:path extrusionOk="0" h="81401" w="70514">
                    <a:moveTo>
                      <a:pt x="35257" y="0"/>
                    </a:moveTo>
                    <a:lnTo>
                      <a:pt x="25061" y="23055"/>
                    </a:lnTo>
                    <a:lnTo>
                      <a:pt x="1" y="20325"/>
                    </a:lnTo>
                    <a:lnTo>
                      <a:pt x="14898" y="40683"/>
                    </a:lnTo>
                    <a:lnTo>
                      <a:pt x="1" y="61042"/>
                    </a:lnTo>
                    <a:lnTo>
                      <a:pt x="1" y="61042"/>
                    </a:lnTo>
                    <a:lnTo>
                      <a:pt x="25061" y="58311"/>
                    </a:lnTo>
                    <a:lnTo>
                      <a:pt x="35257" y="81401"/>
                    </a:lnTo>
                    <a:lnTo>
                      <a:pt x="45454" y="58311"/>
                    </a:lnTo>
                    <a:lnTo>
                      <a:pt x="70514" y="61042"/>
                    </a:lnTo>
                    <a:lnTo>
                      <a:pt x="70514" y="61042"/>
                    </a:lnTo>
                    <a:lnTo>
                      <a:pt x="55616" y="40683"/>
                    </a:lnTo>
                    <a:lnTo>
                      <a:pt x="70514" y="20325"/>
                    </a:lnTo>
                    <a:lnTo>
                      <a:pt x="45454" y="23055"/>
                    </a:lnTo>
                    <a:lnTo>
                      <a:pt x="352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6"/>
              <p:cNvSpPr/>
              <p:nvPr/>
            </p:nvSpPr>
            <p:spPr>
              <a:xfrm>
                <a:off x="3706725" y="164210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6"/>
              <p:cNvSpPr/>
              <p:nvPr/>
            </p:nvSpPr>
            <p:spPr>
              <a:xfrm>
                <a:off x="3706725" y="385425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6"/>
              <p:cNvSpPr/>
              <p:nvPr/>
            </p:nvSpPr>
            <p:spPr>
              <a:xfrm>
                <a:off x="2748400" y="2195150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0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6"/>
              <p:cNvSpPr/>
              <p:nvPr/>
            </p:nvSpPr>
            <p:spPr>
              <a:xfrm>
                <a:off x="4657275" y="2195150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0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6"/>
              <p:cNvSpPr/>
              <p:nvPr/>
            </p:nvSpPr>
            <p:spPr>
              <a:xfrm>
                <a:off x="2748400" y="3304675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35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6"/>
              <p:cNvSpPr/>
              <p:nvPr/>
            </p:nvSpPr>
            <p:spPr>
              <a:xfrm>
                <a:off x="4657275" y="3304675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35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6"/>
              <p:cNvSpPr/>
              <p:nvPr/>
            </p:nvSpPr>
            <p:spPr>
              <a:xfrm>
                <a:off x="3784500" y="3264925"/>
                <a:ext cx="256675" cy="501200"/>
              </a:xfrm>
              <a:custGeom>
                <a:rect b="b" l="l" r="r" t="t"/>
                <a:pathLst>
                  <a:path extrusionOk="0" h="20048" w="10267">
                    <a:moveTo>
                      <a:pt x="10266" y="0"/>
                    </a:moveTo>
                    <a:lnTo>
                      <a:pt x="0" y="17628"/>
                    </a:lnTo>
                    <a:lnTo>
                      <a:pt x="864" y="20048"/>
                    </a:ln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6"/>
              <p:cNvSpPr/>
              <p:nvPr/>
            </p:nvSpPr>
            <p:spPr>
              <a:xfrm>
                <a:off x="3813875" y="1925525"/>
                <a:ext cx="207425" cy="490000"/>
              </a:xfrm>
              <a:custGeom>
                <a:rect b="b" l="l" r="r" t="t"/>
                <a:pathLst>
                  <a:path extrusionOk="0" h="19600" w="8297">
                    <a:moveTo>
                      <a:pt x="1" y="1"/>
                    </a:moveTo>
                    <a:lnTo>
                      <a:pt x="6568" y="18666"/>
                    </a:lnTo>
                    <a:lnTo>
                      <a:pt x="8296" y="195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6"/>
              <p:cNvSpPr/>
              <p:nvPr/>
            </p:nvSpPr>
            <p:spPr>
              <a:xfrm>
                <a:off x="3011975" y="3090375"/>
                <a:ext cx="166800" cy="217775"/>
              </a:xfrm>
              <a:custGeom>
                <a:rect b="b" l="l" r="r" t="t"/>
                <a:pathLst>
                  <a:path extrusionOk="0" h="8711" w="6672">
                    <a:moveTo>
                      <a:pt x="6671" y="0"/>
                    </a:moveTo>
                    <a:lnTo>
                      <a:pt x="0" y="8711"/>
                    </a:lnTo>
                    <a:lnTo>
                      <a:pt x="2281" y="8192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0" name="Google Shape;800;p46"/>
            <p:cNvSpPr/>
            <p:nvPr/>
          </p:nvSpPr>
          <p:spPr>
            <a:xfrm flipH="1">
              <a:off x="3511584" y="2562665"/>
              <a:ext cx="673546" cy="48485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6"/>
            <p:cNvSpPr/>
            <p:nvPr/>
          </p:nvSpPr>
          <p:spPr>
            <a:xfrm flipH="1">
              <a:off x="2274081" y="1366554"/>
              <a:ext cx="379256" cy="313300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46"/>
          <p:cNvSpPr txBox="1"/>
          <p:nvPr>
            <p:ph type="title"/>
          </p:nvPr>
        </p:nvSpPr>
        <p:spPr>
          <a:xfrm>
            <a:off x="4822375" y="1205625"/>
            <a:ext cx="38253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Version control system</a:t>
            </a:r>
            <a:endParaRPr sz="3000"/>
          </a:p>
        </p:txBody>
      </p:sp>
      <p:sp>
        <p:nvSpPr>
          <p:cNvPr id="803" name="Google Shape;803;p46"/>
          <p:cNvSpPr/>
          <p:nvPr/>
        </p:nvSpPr>
        <p:spPr>
          <a:xfrm flipH="1">
            <a:off x="2369694" y="3500525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6"/>
          <p:cNvSpPr/>
          <p:nvPr/>
        </p:nvSpPr>
        <p:spPr>
          <a:xfrm>
            <a:off x="10390818" y="4863271"/>
            <a:ext cx="6379" cy="15368"/>
          </a:xfrm>
          <a:custGeom>
            <a:rect b="b" l="l" r="r" t="t"/>
            <a:pathLst>
              <a:path extrusionOk="0" h="1195" w="496">
                <a:moveTo>
                  <a:pt x="276" y="1"/>
                </a:moveTo>
                <a:lnTo>
                  <a:pt x="1" y="166"/>
                </a:lnTo>
                <a:cubicBezTo>
                  <a:pt x="1" y="166"/>
                  <a:pt x="90" y="1195"/>
                  <a:pt x="310" y="1195"/>
                </a:cubicBezTo>
                <a:cubicBezTo>
                  <a:pt x="334" y="1195"/>
                  <a:pt x="359" y="1183"/>
                  <a:pt x="386" y="1156"/>
                </a:cubicBezTo>
                <a:lnTo>
                  <a:pt x="496" y="991"/>
                </a:lnTo>
                <a:lnTo>
                  <a:pt x="276" y="1"/>
                </a:ln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6"/>
          <p:cNvSpPr/>
          <p:nvPr/>
        </p:nvSpPr>
        <p:spPr>
          <a:xfrm>
            <a:off x="10395947" y="6142421"/>
            <a:ext cx="128819" cy="160981"/>
          </a:xfrm>
          <a:custGeom>
            <a:rect b="b" l="l" r="r" t="t"/>
            <a:pathLst>
              <a:path extrusionOk="0" h="12518" w="10017">
                <a:moveTo>
                  <a:pt x="5720" y="661"/>
                </a:moveTo>
                <a:lnTo>
                  <a:pt x="6710" y="1101"/>
                </a:lnTo>
                <a:cubicBezTo>
                  <a:pt x="7425" y="9075"/>
                  <a:pt x="2255" y="11055"/>
                  <a:pt x="2255" y="11055"/>
                </a:cubicBezTo>
                <a:cubicBezTo>
                  <a:pt x="7645" y="6435"/>
                  <a:pt x="5720" y="661"/>
                  <a:pt x="5720" y="661"/>
                </a:cubicBezTo>
                <a:close/>
                <a:moveTo>
                  <a:pt x="4455" y="1"/>
                </a:moveTo>
                <a:lnTo>
                  <a:pt x="4455" y="1"/>
                </a:lnTo>
                <a:cubicBezTo>
                  <a:pt x="4565" y="111"/>
                  <a:pt x="7590" y="6710"/>
                  <a:pt x="495" y="11715"/>
                </a:cubicBezTo>
                <a:cubicBezTo>
                  <a:pt x="495" y="11715"/>
                  <a:pt x="0" y="11715"/>
                  <a:pt x="495" y="12375"/>
                </a:cubicBezTo>
                <a:cubicBezTo>
                  <a:pt x="567" y="12462"/>
                  <a:pt x="820" y="12518"/>
                  <a:pt x="1199" y="12518"/>
                </a:cubicBezTo>
                <a:cubicBezTo>
                  <a:pt x="3427" y="12518"/>
                  <a:pt x="10016" y="10599"/>
                  <a:pt x="9734" y="2091"/>
                </a:cubicBezTo>
                <a:cubicBezTo>
                  <a:pt x="8909" y="1541"/>
                  <a:pt x="7975" y="1046"/>
                  <a:pt x="6985" y="716"/>
                </a:cubicBezTo>
                <a:cubicBezTo>
                  <a:pt x="6160" y="386"/>
                  <a:pt x="5335" y="166"/>
                  <a:pt x="4455" y="1"/>
                </a:cubicBez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" name="Google Shape;806;p46"/>
          <p:cNvGrpSpPr/>
          <p:nvPr/>
        </p:nvGrpSpPr>
        <p:grpSpPr>
          <a:xfrm>
            <a:off x="4698654" y="2324795"/>
            <a:ext cx="3183617" cy="806643"/>
            <a:chOff x="4470054" y="2371070"/>
            <a:chExt cx="3183617" cy="806643"/>
          </a:xfrm>
        </p:grpSpPr>
        <p:grpSp>
          <p:nvGrpSpPr>
            <p:cNvPr id="807" name="Google Shape;807;p46"/>
            <p:cNvGrpSpPr/>
            <p:nvPr/>
          </p:nvGrpSpPr>
          <p:grpSpPr>
            <a:xfrm>
              <a:off x="4470054" y="2424854"/>
              <a:ext cx="3183617" cy="496026"/>
              <a:chOff x="4470054" y="2424854"/>
              <a:chExt cx="3183617" cy="496026"/>
            </a:xfrm>
          </p:grpSpPr>
          <p:sp>
            <p:nvSpPr>
              <p:cNvPr id="808" name="Google Shape;808;p46"/>
              <p:cNvSpPr/>
              <p:nvPr/>
            </p:nvSpPr>
            <p:spPr>
              <a:xfrm>
                <a:off x="4619348" y="2599075"/>
                <a:ext cx="2890039" cy="94945"/>
              </a:xfrm>
              <a:custGeom>
                <a:rect b="b" l="l" r="r" t="t"/>
                <a:pathLst>
                  <a:path extrusionOk="0" h="5723" w="216604">
                    <a:moveTo>
                      <a:pt x="207185" y="1"/>
                    </a:moveTo>
                    <a:cubicBezTo>
                      <a:pt x="206318" y="1"/>
                      <a:pt x="205454" y="11"/>
                      <a:pt x="204589" y="39"/>
                    </a:cubicBezTo>
                    <a:cubicBezTo>
                      <a:pt x="200095" y="299"/>
                      <a:pt x="195600" y="904"/>
                      <a:pt x="191106" y="1077"/>
                    </a:cubicBezTo>
                    <a:cubicBezTo>
                      <a:pt x="190386" y="1092"/>
                      <a:pt x="189666" y="1099"/>
                      <a:pt x="188947" y="1099"/>
                    </a:cubicBezTo>
                    <a:cubicBezTo>
                      <a:pt x="185604" y="1099"/>
                      <a:pt x="182261" y="944"/>
                      <a:pt x="178918" y="731"/>
                    </a:cubicBezTo>
                    <a:cubicBezTo>
                      <a:pt x="175609" y="569"/>
                      <a:pt x="172299" y="31"/>
                      <a:pt x="168989" y="31"/>
                    </a:cubicBezTo>
                    <a:cubicBezTo>
                      <a:pt x="168755" y="31"/>
                      <a:pt x="168521" y="34"/>
                      <a:pt x="168287" y="39"/>
                    </a:cubicBezTo>
                    <a:cubicBezTo>
                      <a:pt x="161545" y="126"/>
                      <a:pt x="154803" y="731"/>
                      <a:pt x="147975" y="817"/>
                    </a:cubicBezTo>
                    <a:cubicBezTo>
                      <a:pt x="131466" y="1077"/>
                      <a:pt x="114957" y="1336"/>
                      <a:pt x="98362" y="1422"/>
                    </a:cubicBezTo>
                    <a:cubicBezTo>
                      <a:pt x="93608" y="1422"/>
                      <a:pt x="88941" y="990"/>
                      <a:pt x="84187" y="731"/>
                    </a:cubicBezTo>
                    <a:cubicBezTo>
                      <a:pt x="81680" y="558"/>
                      <a:pt x="79174" y="39"/>
                      <a:pt x="76754" y="39"/>
                    </a:cubicBezTo>
                    <a:cubicBezTo>
                      <a:pt x="62319" y="212"/>
                      <a:pt x="47885" y="472"/>
                      <a:pt x="33537" y="644"/>
                    </a:cubicBezTo>
                    <a:cubicBezTo>
                      <a:pt x="23424" y="817"/>
                      <a:pt x="13311" y="990"/>
                      <a:pt x="3199" y="1163"/>
                    </a:cubicBezTo>
                    <a:cubicBezTo>
                      <a:pt x="2075" y="1249"/>
                      <a:pt x="1038" y="1509"/>
                      <a:pt x="0" y="1768"/>
                    </a:cubicBezTo>
                    <a:cubicBezTo>
                      <a:pt x="1038" y="4102"/>
                      <a:pt x="2507" y="3670"/>
                      <a:pt x="3717" y="3756"/>
                    </a:cubicBezTo>
                    <a:cubicBezTo>
                      <a:pt x="5143" y="3799"/>
                      <a:pt x="6569" y="3799"/>
                      <a:pt x="7996" y="3799"/>
                    </a:cubicBezTo>
                    <a:cubicBezTo>
                      <a:pt x="9422" y="3799"/>
                      <a:pt x="10848" y="3799"/>
                      <a:pt x="12274" y="3842"/>
                    </a:cubicBezTo>
                    <a:cubicBezTo>
                      <a:pt x="26449" y="4188"/>
                      <a:pt x="40624" y="4620"/>
                      <a:pt x="54713" y="5053"/>
                    </a:cubicBezTo>
                    <a:cubicBezTo>
                      <a:pt x="55405" y="5096"/>
                      <a:pt x="56074" y="5096"/>
                      <a:pt x="56733" y="5096"/>
                    </a:cubicBezTo>
                    <a:cubicBezTo>
                      <a:pt x="57393" y="5096"/>
                      <a:pt x="58041" y="5096"/>
                      <a:pt x="58689" y="5139"/>
                    </a:cubicBezTo>
                    <a:cubicBezTo>
                      <a:pt x="63262" y="5304"/>
                      <a:pt x="67835" y="5508"/>
                      <a:pt x="72408" y="5508"/>
                    </a:cubicBezTo>
                    <a:cubicBezTo>
                      <a:pt x="77429" y="5508"/>
                      <a:pt x="82450" y="5262"/>
                      <a:pt x="87471" y="4448"/>
                    </a:cubicBezTo>
                    <a:cubicBezTo>
                      <a:pt x="89466" y="4115"/>
                      <a:pt x="91512" y="4013"/>
                      <a:pt x="93574" y="4013"/>
                    </a:cubicBezTo>
                    <a:cubicBezTo>
                      <a:pt x="96874" y="4013"/>
                      <a:pt x="100217" y="4275"/>
                      <a:pt x="103462" y="4275"/>
                    </a:cubicBezTo>
                    <a:cubicBezTo>
                      <a:pt x="116254" y="4361"/>
                      <a:pt x="128960" y="4448"/>
                      <a:pt x="141665" y="4620"/>
                    </a:cubicBezTo>
                    <a:cubicBezTo>
                      <a:pt x="146765" y="4620"/>
                      <a:pt x="151865" y="4880"/>
                      <a:pt x="156964" y="5225"/>
                    </a:cubicBezTo>
                    <a:cubicBezTo>
                      <a:pt x="160854" y="5442"/>
                      <a:pt x="164722" y="5722"/>
                      <a:pt x="168579" y="5722"/>
                    </a:cubicBezTo>
                    <a:cubicBezTo>
                      <a:pt x="172436" y="5722"/>
                      <a:pt x="176282" y="5442"/>
                      <a:pt x="180128" y="4534"/>
                    </a:cubicBezTo>
                    <a:cubicBezTo>
                      <a:pt x="180698" y="4407"/>
                      <a:pt x="181314" y="4327"/>
                      <a:pt x="181908" y="4327"/>
                    </a:cubicBezTo>
                    <a:cubicBezTo>
                      <a:pt x="182126" y="4327"/>
                      <a:pt x="182340" y="4338"/>
                      <a:pt x="182549" y="4361"/>
                    </a:cubicBezTo>
                    <a:cubicBezTo>
                      <a:pt x="190155" y="4793"/>
                      <a:pt x="197761" y="5225"/>
                      <a:pt x="205367" y="5658"/>
                    </a:cubicBezTo>
                    <a:cubicBezTo>
                      <a:pt x="207701" y="5658"/>
                      <a:pt x="210121" y="5658"/>
                      <a:pt x="212455" y="5485"/>
                    </a:cubicBezTo>
                    <a:cubicBezTo>
                      <a:pt x="214356" y="5485"/>
                      <a:pt x="216085" y="4188"/>
                      <a:pt x="216604" y="2287"/>
                    </a:cubicBezTo>
                    <a:cubicBezTo>
                      <a:pt x="215480" y="1163"/>
                      <a:pt x="214270" y="39"/>
                      <a:pt x="212455" y="39"/>
                    </a:cubicBezTo>
                    <a:cubicBezTo>
                      <a:pt x="210668" y="39"/>
                      <a:pt x="208921" y="1"/>
                      <a:pt x="2071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 flipH="1" rot="2150981">
                <a:off x="543745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6"/>
              <p:cNvSpPr/>
              <p:nvPr/>
            </p:nvSpPr>
            <p:spPr>
              <a:xfrm flipH="1" rot="2150981">
                <a:off x="723040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6"/>
              <p:cNvSpPr/>
              <p:nvPr/>
            </p:nvSpPr>
            <p:spPr>
              <a:xfrm flipH="1" rot="2150981">
                <a:off x="4514082" y="2510043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2" name="Google Shape;812;p46"/>
            <p:cNvSpPr/>
            <p:nvPr/>
          </p:nvSpPr>
          <p:spPr>
            <a:xfrm flipH="1" rot="1111651">
              <a:off x="6052011" y="2496658"/>
              <a:ext cx="881108" cy="55546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46"/>
          <p:cNvSpPr txBox="1"/>
          <p:nvPr>
            <p:ph idx="1" type="subTitle"/>
          </p:nvPr>
        </p:nvSpPr>
        <p:spPr>
          <a:xfrm>
            <a:off x="4822375" y="2818550"/>
            <a:ext cx="29067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Забезпечення надійності та </a:t>
            </a:r>
            <a:r>
              <a:rPr lang="en"/>
              <a:t>керованості</a:t>
            </a:r>
            <a:r>
              <a:rPr lang="en"/>
              <a:t> проєкту</a:t>
            </a:r>
            <a:endParaRPr/>
          </a:p>
        </p:txBody>
      </p:sp>
      <p:sp>
        <p:nvSpPr>
          <p:cNvPr id="814" name="Google Shape;814;p46"/>
          <p:cNvSpPr txBox="1"/>
          <p:nvPr>
            <p:ph idx="2" type="title"/>
          </p:nvPr>
        </p:nvSpPr>
        <p:spPr>
          <a:xfrm>
            <a:off x="1822900" y="1717075"/>
            <a:ext cx="1426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7"/>
          <p:cNvSpPr txBox="1"/>
          <p:nvPr>
            <p:ph idx="1" type="subTitle"/>
          </p:nvPr>
        </p:nvSpPr>
        <p:spPr>
          <a:xfrm>
            <a:off x="2230525" y="1691200"/>
            <a:ext cx="47076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“Контроль версій - це єдина річ, яка стоїть між вами та катастрофою.”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7"/>
          <p:cNvSpPr txBox="1"/>
          <p:nvPr>
            <p:ph type="title"/>
          </p:nvPr>
        </p:nvSpPr>
        <p:spPr>
          <a:xfrm>
            <a:off x="2321125" y="2804475"/>
            <a:ext cx="45390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—Casey Muratori</a:t>
            </a:r>
            <a:endParaRPr/>
          </a:p>
        </p:txBody>
      </p:sp>
      <p:grpSp>
        <p:nvGrpSpPr>
          <p:cNvPr id="821" name="Google Shape;821;p47"/>
          <p:cNvGrpSpPr/>
          <p:nvPr/>
        </p:nvGrpSpPr>
        <p:grpSpPr>
          <a:xfrm>
            <a:off x="7585238" y="499550"/>
            <a:ext cx="848125" cy="1340200"/>
            <a:chOff x="3496000" y="1991825"/>
            <a:chExt cx="848125" cy="1340200"/>
          </a:xfrm>
        </p:grpSpPr>
        <p:sp>
          <p:nvSpPr>
            <p:cNvPr id="822" name="Google Shape;822;p47"/>
            <p:cNvSpPr/>
            <p:nvPr/>
          </p:nvSpPr>
          <p:spPr>
            <a:xfrm>
              <a:off x="3591075" y="2349625"/>
              <a:ext cx="753050" cy="982400"/>
            </a:xfrm>
            <a:custGeom>
              <a:rect b="b" l="l" r="r" t="t"/>
              <a:pathLst>
                <a:path extrusionOk="0" h="39296" w="30122">
                  <a:moveTo>
                    <a:pt x="17346" y="0"/>
                  </a:moveTo>
                  <a:lnTo>
                    <a:pt x="17346" y="0"/>
                  </a:lnTo>
                  <a:cubicBezTo>
                    <a:pt x="17780" y="1635"/>
                    <a:pt x="18313" y="3236"/>
                    <a:pt x="19014" y="4804"/>
                  </a:cubicBezTo>
                  <a:cubicBezTo>
                    <a:pt x="19414" y="5571"/>
                    <a:pt x="19347" y="6505"/>
                    <a:pt x="18847" y="7206"/>
                  </a:cubicBezTo>
                  <a:cubicBezTo>
                    <a:pt x="18147" y="8373"/>
                    <a:pt x="17413" y="9507"/>
                    <a:pt x="16712" y="10675"/>
                  </a:cubicBezTo>
                  <a:cubicBezTo>
                    <a:pt x="16212" y="10842"/>
                    <a:pt x="15711" y="11008"/>
                    <a:pt x="15178" y="11142"/>
                  </a:cubicBezTo>
                  <a:cubicBezTo>
                    <a:pt x="13843" y="11509"/>
                    <a:pt x="12476" y="11842"/>
                    <a:pt x="11108" y="12142"/>
                  </a:cubicBezTo>
                  <a:cubicBezTo>
                    <a:pt x="10813" y="12216"/>
                    <a:pt x="10511" y="12284"/>
                    <a:pt x="10214" y="12284"/>
                  </a:cubicBezTo>
                  <a:cubicBezTo>
                    <a:pt x="9841" y="12284"/>
                    <a:pt x="9475" y="12177"/>
                    <a:pt x="9140" y="11842"/>
                  </a:cubicBezTo>
                  <a:cubicBezTo>
                    <a:pt x="9038" y="11740"/>
                    <a:pt x="8897" y="11697"/>
                    <a:pt x="8747" y="11697"/>
                  </a:cubicBezTo>
                  <a:cubicBezTo>
                    <a:pt x="8701" y="11697"/>
                    <a:pt x="8654" y="11701"/>
                    <a:pt x="8606" y="11709"/>
                  </a:cubicBezTo>
                  <a:cubicBezTo>
                    <a:pt x="8330" y="11801"/>
                    <a:pt x="8057" y="11837"/>
                    <a:pt x="7788" y="11837"/>
                  </a:cubicBezTo>
                  <a:cubicBezTo>
                    <a:pt x="7276" y="11837"/>
                    <a:pt x="6774" y="11706"/>
                    <a:pt x="6271" y="11575"/>
                  </a:cubicBezTo>
                  <a:cubicBezTo>
                    <a:pt x="4637" y="8373"/>
                    <a:pt x="3836" y="4804"/>
                    <a:pt x="1868" y="1602"/>
                  </a:cubicBezTo>
                  <a:lnTo>
                    <a:pt x="1868" y="1602"/>
                  </a:lnTo>
                  <a:cubicBezTo>
                    <a:pt x="2235" y="3803"/>
                    <a:pt x="2836" y="5971"/>
                    <a:pt x="3636" y="8040"/>
                  </a:cubicBezTo>
                  <a:cubicBezTo>
                    <a:pt x="2635" y="7272"/>
                    <a:pt x="2002" y="6105"/>
                    <a:pt x="1868" y="4837"/>
                  </a:cubicBezTo>
                  <a:cubicBezTo>
                    <a:pt x="1601" y="3336"/>
                    <a:pt x="1268" y="1835"/>
                    <a:pt x="300" y="467"/>
                  </a:cubicBezTo>
                  <a:lnTo>
                    <a:pt x="300" y="467"/>
                  </a:lnTo>
                  <a:cubicBezTo>
                    <a:pt x="0" y="2235"/>
                    <a:pt x="501" y="3770"/>
                    <a:pt x="1168" y="5304"/>
                  </a:cubicBezTo>
                  <a:lnTo>
                    <a:pt x="134" y="4937"/>
                  </a:lnTo>
                  <a:lnTo>
                    <a:pt x="134" y="4937"/>
                  </a:lnTo>
                  <a:cubicBezTo>
                    <a:pt x="667" y="6038"/>
                    <a:pt x="1234" y="7139"/>
                    <a:pt x="1868" y="8206"/>
                  </a:cubicBezTo>
                  <a:cubicBezTo>
                    <a:pt x="2602" y="9207"/>
                    <a:pt x="3369" y="10174"/>
                    <a:pt x="4237" y="11075"/>
                  </a:cubicBezTo>
                  <a:cubicBezTo>
                    <a:pt x="5671" y="12676"/>
                    <a:pt x="6672" y="14578"/>
                    <a:pt x="7205" y="16679"/>
                  </a:cubicBezTo>
                  <a:cubicBezTo>
                    <a:pt x="8173" y="20015"/>
                    <a:pt x="9307" y="23351"/>
                    <a:pt x="8773" y="26953"/>
                  </a:cubicBezTo>
                  <a:lnTo>
                    <a:pt x="6171" y="28688"/>
                  </a:lnTo>
                  <a:cubicBezTo>
                    <a:pt x="6071" y="28788"/>
                    <a:pt x="5938" y="28921"/>
                    <a:pt x="5804" y="28921"/>
                  </a:cubicBezTo>
                  <a:cubicBezTo>
                    <a:pt x="4337" y="29088"/>
                    <a:pt x="3136" y="29989"/>
                    <a:pt x="1835" y="30556"/>
                  </a:cubicBezTo>
                  <a:cubicBezTo>
                    <a:pt x="1435" y="30722"/>
                    <a:pt x="1034" y="30889"/>
                    <a:pt x="634" y="31089"/>
                  </a:cubicBezTo>
                  <a:lnTo>
                    <a:pt x="701" y="31323"/>
                  </a:lnTo>
                  <a:lnTo>
                    <a:pt x="3670" y="31323"/>
                  </a:lnTo>
                  <a:lnTo>
                    <a:pt x="2969" y="32791"/>
                  </a:lnTo>
                  <a:lnTo>
                    <a:pt x="5504" y="31656"/>
                  </a:lnTo>
                  <a:lnTo>
                    <a:pt x="5504" y="31656"/>
                  </a:lnTo>
                  <a:cubicBezTo>
                    <a:pt x="4937" y="33625"/>
                    <a:pt x="4770" y="35659"/>
                    <a:pt x="5037" y="37661"/>
                  </a:cubicBezTo>
                  <a:cubicBezTo>
                    <a:pt x="5204" y="37194"/>
                    <a:pt x="5304" y="36727"/>
                    <a:pt x="5337" y="36226"/>
                  </a:cubicBezTo>
                  <a:cubicBezTo>
                    <a:pt x="5404" y="34192"/>
                    <a:pt x="6238" y="32390"/>
                    <a:pt x="7072" y="30589"/>
                  </a:cubicBezTo>
                  <a:cubicBezTo>
                    <a:pt x="7205" y="30322"/>
                    <a:pt x="7372" y="30122"/>
                    <a:pt x="7572" y="29955"/>
                  </a:cubicBezTo>
                  <a:cubicBezTo>
                    <a:pt x="8843" y="28961"/>
                    <a:pt x="10160" y="28104"/>
                    <a:pt x="11768" y="28104"/>
                  </a:cubicBezTo>
                  <a:cubicBezTo>
                    <a:pt x="12102" y="28104"/>
                    <a:pt x="12448" y="28140"/>
                    <a:pt x="12809" y="28221"/>
                  </a:cubicBezTo>
                  <a:cubicBezTo>
                    <a:pt x="13143" y="28287"/>
                    <a:pt x="13510" y="28321"/>
                    <a:pt x="13843" y="28387"/>
                  </a:cubicBezTo>
                  <a:cubicBezTo>
                    <a:pt x="15178" y="28688"/>
                    <a:pt x="16512" y="28955"/>
                    <a:pt x="17813" y="29288"/>
                  </a:cubicBezTo>
                  <a:cubicBezTo>
                    <a:pt x="18113" y="29355"/>
                    <a:pt x="18380" y="29522"/>
                    <a:pt x="18580" y="29755"/>
                  </a:cubicBezTo>
                  <a:cubicBezTo>
                    <a:pt x="19214" y="31056"/>
                    <a:pt x="19981" y="32324"/>
                    <a:pt x="20115" y="33858"/>
                  </a:cubicBezTo>
                  <a:cubicBezTo>
                    <a:pt x="20248" y="35292"/>
                    <a:pt x="20548" y="36693"/>
                    <a:pt x="20815" y="38128"/>
                  </a:cubicBezTo>
                  <a:cubicBezTo>
                    <a:pt x="20815" y="38628"/>
                    <a:pt x="21115" y="39095"/>
                    <a:pt x="21582" y="39295"/>
                  </a:cubicBezTo>
                  <a:cubicBezTo>
                    <a:pt x="21416" y="37527"/>
                    <a:pt x="21249" y="35893"/>
                    <a:pt x="21082" y="34092"/>
                  </a:cubicBezTo>
                  <a:lnTo>
                    <a:pt x="21082" y="34092"/>
                  </a:lnTo>
                  <a:lnTo>
                    <a:pt x="22817" y="35392"/>
                  </a:lnTo>
                  <a:cubicBezTo>
                    <a:pt x="22149" y="34392"/>
                    <a:pt x="21449" y="33458"/>
                    <a:pt x="21049" y="32190"/>
                  </a:cubicBezTo>
                  <a:lnTo>
                    <a:pt x="21049" y="32190"/>
                  </a:lnTo>
                  <a:cubicBezTo>
                    <a:pt x="22190" y="32524"/>
                    <a:pt x="23122" y="33137"/>
                    <a:pt x="24291" y="33137"/>
                  </a:cubicBezTo>
                  <a:cubicBezTo>
                    <a:pt x="24523" y="33137"/>
                    <a:pt x="24764" y="33113"/>
                    <a:pt x="25018" y="33057"/>
                  </a:cubicBezTo>
                  <a:cubicBezTo>
                    <a:pt x="23717" y="31823"/>
                    <a:pt x="22183" y="31423"/>
                    <a:pt x="20682" y="31189"/>
                  </a:cubicBezTo>
                  <a:cubicBezTo>
                    <a:pt x="19314" y="29255"/>
                    <a:pt x="19347" y="27320"/>
                    <a:pt x="20615" y="25419"/>
                  </a:cubicBezTo>
                  <a:cubicBezTo>
                    <a:pt x="21082" y="24718"/>
                    <a:pt x="21582" y="24084"/>
                    <a:pt x="22149" y="23517"/>
                  </a:cubicBezTo>
                  <a:cubicBezTo>
                    <a:pt x="22716" y="22917"/>
                    <a:pt x="23384" y="22383"/>
                    <a:pt x="24051" y="21783"/>
                  </a:cubicBezTo>
                  <a:lnTo>
                    <a:pt x="24618" y="22183"/>
                  </a:lnTo>
                  <a:cubicBezTo>
                    <a:pt x="25252" y="22517"/>
                    <a:pt x="25652" y="23117"/>
                    <a:pt x="25719" y="23784"/>
                  </a:cubicBezTo>
                  <a:cubicBezTo>
                    <a:pt x="25819" y="24952"/>
                    <a:pt x="26419" y="25986"/>
                    <a:pt x="27353" y="26653"/>
                  </a:cubicBezTo>
                  <a:cubicBezTo>
                    <a:pt x="27053" y="25652"/>
                    <a:pt x="26719" y="24651"/>
                    <a:pt x="26386" y="23584"/>
                  </a:cubicBezTo>
                  <a:lnTo>
                    <a:pt x="26386" y="23584"/>
                  </a:lnTo>
                  <a:cubicBezTo>
                    <a:pt x="27626" y="23863"/>
                    <a:pt x="28607" y="24632"/>
                    <a:pt x="29837" y="24632"/>
                  </a:cubicBezTo>
                  <a:cubicBezTo>
                    <a:pt x="29930" y="24632"/>
                    <a:pt x="30025" y="24627"/>
                    <a:pt x="30122" y="24618"/>
                  </a:cubicBezTo>
                  <a:cubicBezTo>
                    <a:pt x="29822" y="24184"/>
                    <a:pt x="29421" y="23818"/>
                    <a:pt x="28954" y="23551"/>
                  </a:cubicBezTo>
                  <a:cubicBezTo>
                    <a:pt x="27820" y="23050"/>
                    <a:pt x="26753" y="22417"/>
                    <a:pt x="25785" y="21616"/>
                  </a:cubicBezTo>
                  <a:cubicBezTo>
                    <a:pt x="25518" y="21416"/>
                    <a:pt x="25185" y="21282"/>
                    <a:pt x="24885" y="21082"/>
                  </a:cubicBezTo>
                  <a:cubicBezTo>
                    <a:pt x="24584" y="20882"/>
                    <a:pt x="24284" y="20615"/>
                    <a:pt x="24051" y="20315"/>
                  </a:cubicBezTo>
                  <a:cubicBezTo>
                    <a:pt x="23550" y="19548"/>
                    <a:pt x="23083" y="18747"/>
                    <a:pt x="22616" y="17947"/>
                  </a:cubicBezTo>
                  <a:cubicBezTo>
                    <a:pt x="21649" y="16312"/>
                    <a:pt x="20648" y="14711"/>
                    <a:pt x="19714" y="13043"/>
                  </a:cubicBezTo>
                  <a:cubicBezTo>
                    <a:pt x="19514" y="12743"/>
                    <a:pt x="19381" y="12409"/>
                    <a:pt x="19347" y="12076"/>
                  </a:cubicBezTo>
                  <a:cubicBezTo>
                    <a:pt x="19548" y="10341"/>
                    <a:pt x="19648" y="8573"/>
                    <a:pt x="20148" y="6905"/>
                  </a:cubicBezTo>
                  <a:cubicBezTo>
                    <a:pt x="20748" y="4871"/>
                    <a:pt x="20682" y="2869"/>
                    <a:pt x="20448" y="801"/>
                  </a:cubicBezTo>
                  <a:lnTo>
                    <a:pt x="20448" y="801"/>
                  </a:lnTo>
                  <a:cubicBezTo>
                    <a:pt x="20248" y="2102"/>
                    <a:pt x="20048" y="3436"/>
                    <a:pt x="19814" y="4737"/>
                  </a:cubicBezTo>
                  <a:lnTo>
                    <a:pt x="19614" y="4737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3665300" y="1991825"/>
              <a:ext cx="266875" cy="379500"/>
            </a:xfrm>
            <a:custGeom>
              <a:rect b="b" l="l" r="r" t="t"/>
              <a:pathLst>
                <a:path extrusionOk="0" h="15180" w="10675">
                  <a:moveTo>
                    <a:pt x="4582" y="0"/>
                  </a:moveTo>
                  <a:cubicBezTo>
                    <a:pt x="4170" y="0"/>
                    <a:pt x="3803" y="354"/>
                    <a:pt x="3803" y="769"/>
                  </a:cubicBezTo>
                  <a:cubicBezTo>
                    <a:pt x="3769" y="1203"/>
                    <a:pt x="3736" y="1637"/>
                    <a:pt x="3769" y="2070"/>
                  </a:cubicBezTo>
                  <a:cubicBezTo>
                    <a:pt x="3836" y="2838"/>
                    <a:pt x="3936" y="3605"/>
                    <a:pt x="4003" y="4372"/>
                  </a:cubicBezTo>
                  <a:cubicBezTo>
                    <a:pt x="3970" y="4606"/>
                    <a:pt x="3903" y="4806"/>
                    <a:pt x="3803" y="5006"/>
                  </a:cubicBezTo>
                  <a:lnTo>
                    <a:pt x="2835" y="4572"/>
                  </a:lnTo>
                  <a:lnTo>
                    <a:pt x="2535" y="5073"/>
                  </a:lnTo>
                  <a:cubicBezTo>
                    <a:pt x="1735" y="4739"/>
                    <a:pt x="1234" y="3972"/>
                    <a:pt x="267" y="3972"/>
                  </a:cubicBezTo>
                  <a:cubicBezTo>
                    <a:pt x="701" y="4939"/>
                    <a:pt x="1468" y="5706"/>
                    <a:pt x="2468" y="6107"/>
                  </a:cubicBezTo>
                  <a:cubicBezTo>
                    <a:pt x="3102" y="6273"/>
                    <a:pt x="3536" y="6840"/>
                    <a:pt x="3569" y="7508"/>
                  </a:cubicBezTo>
                  <a:lnTo>
                    <a:pt x="0" y="9376"/>
                  </a:lnTo>
                  <a:cubicBezTo>
                    <a:pt x="423" y="9587"/>
                    <a:pt x="838" y="9676"/>
                    <a:pt x="1247" y="9676"/>
                  </a:cubicBezTo>
                  <a:cubicBezTo>
                    <a:pt x="2064" y="9676"/>
                    <a:pt x="2858" y="9320"/>
                    <a:pt x="3636" y="8875"/>
                  </a:cubicBezTo>
                  <a:cubicBezTo>
                    <a:pt x="4070" y="9276"/>
                    <a:pt x="4303" y="9909"/>
                    <a:pt x="4170" y="10510"/>
                  </a:cubicBezTo>
                  <a:cubicBezTo>
                    <a:pt x="3970" y="12078"/>
                    <a:pt x="4170" y="13679"/>
                    <a:pt x="4670" y="15180"/>
                  </a:cubicBezTo>
                  <a:cubicBezTo>
                    <a:pt x="4803" y="14246"/>
                    <a:pt x="4937" y="13312"/>
                    <a:pt x="5104" y="12278"/>
                  </a:cubicBezTo>
                  <a:lnTo>
                    <a:pt x="6004" y="12945"/>
                  </a:lnTo>
                  <a:cubicBezTo>
                    <a:pt x="5971" y="12311"/>
                    <a:pt x="5938" y="11911"/>
                    <a:pt x="5904" y="11477"/>
                  </a:cubicBezTo>
                  <a:lnTo>
                    <a:pt x="7038" y="10777"/>
                  </a:lnTo>
                  <a:cubicBezTo>
                    <a:pt x="7472" y="11310"/>
                    <a:pt x="7672" y="12011"/>
                    <a:pt x="8640" y="12344"/>
                  </a:cubicBezTo>
                  <a:cubicBezTo>
                    <a:pt x="8339" y="11444"/>
                    <a:pt x="8106" y="10710"/>
                    <a:pt x="7906" y="10076"/>
                  </a:cubicBezTo>
                  <a:cubicBezTo>
                    <a:pt x="8439" y="9342"/>
                    <a:pt x="8973" y="8642"/>
                    <a:pt x="9540" y="7841"/>
                  </a:cubicBezTo>
                  <a:cubicBezTo>
                    <a:pt x="9740" y="7841"/>
                    <a:pt x="9907" y="7841"/>
                    <a:pt x="10107" y="7808"/>
                  </a:cubicBezTo>
                  <a:cubicBezTo>
                    <a:pt x="10307" y="7774"/>
                    <a:pt x="10508" y="7708"/>
                    <a:pt x="10674" y="7641"/>
                  </a:cubicBezTo>
                  <a:lnTo>
                    <a:pt x="10674" y="7441"/>
                  </a:lnTo>
                  <a:lnTo>
                    <a:pt x="9307" y="7441"/>
                  </a:lnTo>
                  <a:lnTo>
                    <a:pt x="7772" y="4806"/>
                  </a:lnTo>
                  <a:lnTo>
                    <a:pt x="9407" y="2471"/>
                  </a:lnTo>
                  <a:cubicBezTo>
                    <a:pt x="9174" y="2445"/>
                    <a:pt x="8902" y="2339"/>
                    <a:pt x="8744" y="2339"/>
                  </a:cubicBezTo>
                  <a:cubicBezTo>
                    <a:pt x="8698" y="2339"/>
                    <a:pt x="8662" y="2348"/>
                    <a:pt x="8640" y="2371"/>
                  </a:cubicBezTo>
                  <a:cubicBezTo>
                    <a:pt x="8072" y="2971"/>
                    <a:pt x="7572" y="3638"/>
                    <a:pt x="7072" y="4239"/>
                  </a:cubicBezTo>
                  <a:lnTo>
                    <a:pt x="4970" y="3805"/>
                  </a:lnTo>
                  <a:cubicBezTo>
                    <a:pt x="4870" y="2537"/>
                    <a:pt x="4770" y="1270"/>
                    <a:pt x="4637" y="2"/>
                  </a:cubicBezTo>
                  <a:cubicBezTo>
                    <a:pt x="4618" y="1"/>
                    <a:pt x="4600" y="0"/>
                    <a:pt x="4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3717825" y="2760750"/>
              <a:ext cx="65900" cy="189325"/>
            </a:xfrm>
            <a:custGeom>
              <a:rect b="b" l="l" r="r" t="t"/>
              <a:pathLst>
                <a:path extrusionOk="0" h="7573" w="2636">
                  <a:moveTo>
                    <a:pt x="1" y="1"/>
                  </a:moveTo>
                  <a:cubicBezTo>
                    <a:pt x="734" y="2602"/>
                    <a:pt x="1435" y="5071"/>
                    <a:pt x="2135" y="7573"/>
                  </a:cubicBezTo>
                  <a:cubicBezTo>
                    <a:pt x="2636" y="5204"/>
                    <a:pt x="1468" y="130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3656125" y="2730725"/>
              <a:ext cx="65900" cy="147625"/>
            </a:xfrm>
            <a:custGeom>
              <a:rect b="b" l="l" r="r" t="t"/>
              <a:pathLst>
                <a:path extrusionOk="0" h="5905" w="2636">
                  <a:moveTo>
                    <a:pt x="0" y="1"/>
                  </a:moveTo>
                  <a:cubicBezTo>
                    <a:pt x="367" y="1835"/>
                    <a:pt x="934" y="3637"/>
                    <a:pt x="1701" y="5338"/>
                  </a:cubicBezTo>
                  <a:cubicBezTo>
                    <a:pt x="1801" y="5538"/>
                    <a:pt x="2068" y="5638"/>
                    <a:pt x="2402" y="5905"/>
                  </a:cubicBezTo>
                  <a:cubicBezTo>
                    <a:pt x="2635" y="4371"/>
                    <a:pt x="1568" y="183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3797050" y="2574775"/>
              <a:ext cx="158475" cy="30475"/>
            </a:xfrm>
            <a:custGeom>
              <a:rect b="b" l="l" r="r" t="t"/>
              <a:pathLst>
                <a:path extrusionOk="0" h="1219" w="6339">
                  <a:moveTo>
                    <a:pt x="0" y="1"/>
                  </a:moveTo>
                  <a:cubicBezTo>
                    <a:pt x="973" y="775"/>
                    <a:pt x="2478" y="1219"/>
                    <a:pt x="3867" y="1219"/>
                  </a:cubicBezTo>
                  <a:cubicBezTo>
                    <a:pt x="4812" y="1219"/>
                    <a:pt x="5704" y="1014"/>
                    <a:pt x="6338" y="5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4107275" y="2467200"/>
              <a:ext cx="102600" cy="49225"/>
            </a:xfrm>
            <a:custGeom>
              <a:rect b="b" l="l" r="r" t="t"/>
              <a:pathLst>
                <a:path extrusionOk="0" h="1969" w="4104">
                  <a:moveTo>
                    <a:pt x="4003" y="1"/>
                  </a:moveTo>
                  <a:cubicBezTo>
                    <a:pt x="2535" y="501"/>
                    <a:pt x="934" y="568"/>
                    <a:pt x="0" y="1969"/>
                  </a:cubicBezTo>
                  <a:cubicBezTo>
                    <a:pt x="1001" y="1869"/>
                    <a:pt x="1968" y="1669"/>
                    <a:pt x="2969" y="1435"/>
                  </a:cubicBezTo>
                  <a:cubicBezTo>
                    <a:pt x="3636" y="1335"/>
                    <a:pt x="4103" y="668"/>
                    <a:pt x="4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3877950" y="2498450"/>
              <a:ext cx="75900" cy="23825"/>
            </a:xfrm>
            <a:custGeom>
              <a:rect b="b" l="l" r="r" t="t"/>
              <a:pathLst>
                <a:path extrusionOk="0" h="953" w="3036">
                  <a:moveTo>
                    <a:pt x="2652" y="1"/>
                  </a:moveTo>
                  <a:cubicBezTo>
                    <a:pt x="1682" y="1"/>
                    <a:pt x="737" y="333"/>
                    <a:pt x="0" y="952"/>
                  </a:cubicBezTo>
                  <a:cubicBezTo>
                    <a:pt x="1001" y="719"/>
                    <a:pt x="2102" y="619"/>
                    <a:pt x="3036" y="18"/>
                  </a:cubicBezTo>
                  <a:cubicBezTo>
                    <a:pt x="2907" y="7"/>
                    <a:pt x="2779" y="1"/>
                    <a:pt x="2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3496000" y="2488850"/>
              <a:ext cx="77575" cy="36750"/>
            </a:xfrm>
            <a:custGeom>
              <a:rect b="b" l="l" r="r" t="t"/>
              <a:pathLst>
                <a:path extrusionOk="0" h="1470" w="3103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lnTo>
                    <a:pt x="3103" y="1470"/>
                  </a:lnTo>
                  <a:cubicBezTo>
                    <a:pt x="2036" y="500"/>
                    <a:pt x="1001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47"/>
          <p:cNvSpPr/>
          <p:nvPr/>
        </p:nvSpPr>
        <p:spPr>
          <a:xfrm>
            <a:off x="746118" y="2987179"/>
            <a:ext cx="1441349" cy="1410279"/>
          </a:xfrm>
          <a:custGeom>
            <a:rect b="b" l="l" r="r" t="t"/>
            <a:pathLst>
              <a:path extrusionOk="0" h="109664" w="112080">
                <a:moveTo>
                  <a:pt x="107900" y="4016"/>
                </a:moveTo>
                <a:lnTo>
                  <a:pt x="108669" y="5940"/>
                </a:lnTo>
                <a:lnTo>
                  <a:pt x="57690" y="25628"/>
                </a:lnTo>
                <a:lnTo>
                  <a:pt x="56920" y="23703"/>
                </a:lnTo>
                <a:lnTo>
                  <a:pt x="107900" y="4016"/>
                </a:lnTo>
                <a:close/>
                <a:moveTo>
                  <a:pt x="55820" y="25298"/>
                </a:moveTo>
                <a:lnTo>
                  <a:pt x="56095" y="26013"/>
                </a:lnTo>
                <a:lnTo>
                  <a:pt x="48616" y="28818"/>
                </a:lnTo>
                <a:lnTo>
                  <a:pt x="48341" y="28158"/>
                </a:lnTo>
                <a:lnTo>
                  <a:pt x="55820" y="25298"/>
                </a:lnTo>
                <a:close/>
                <a:moveTo>
                  <a:pt x="71218" y="22879"/>
                </a:moveTo>
                <a:lnTo>
                  <a:pt x="70943" y="23648"/>
                </a:lnTo>
                <a:lnTo>
                  <a:pt x="49936" y="31733"/>
                </a:lnTo>
                <a:lnTo>
                  <a:pt x="49716" y="31183"/>
                </a:lnTo>
                <a:lnTo>
                  <a:pt x="71218" y="22879"/>
                </a:lnTo>
                <a:close/>
                <a:moveTo>
                  <a:pt x="63684" y="30908"/>
                </a:moveTo>
                <a:lnTo>
                  <a:pt x="63629" y="32283"/>
                </a:lnTo>
                <a:lnTo>
                  <a:pt x="51750" y="36902"/>
                </a:lnTo>
                <a:lnTo>
                  <a:pt x="51310" y="35747"/>
                </a:lnTo>
                <a:lnTo>
                  <a:pt x="63684" y="30908"/>
                </a:lnTo>
                <a:close/>
                <a:moveTo>
                  <a:pt x="16065" y="47534"/>
                </a:moveTo>
                <a:cubicBezTo>
                  <a:pt x="15777" y="48184"/>
                  <a:pt x="15506" y="48784"/>
                  <a:pt x="15271" y="49296"/>
                </a:cubicBezTo>
                <a:lnTo>
                  <a:pt x="15271" y="49296"/>
                </a:lnTo>
                <a:cubicBezTo>
                  <a:pt x="15514" y="48906"/>
                  <a:pt x="15818" y="48319"/>
                  <a:pt x="16065" y="47534"/>
                </a:cubicBezTo>
                <a:close/>
                <a:moveTo>
                  <a:pt x="45811" y="28708"/>
                </a:moveTo>
                <a:lnTo>
                  <a:pt x="46031" y="29258"/>
                </a:lnTo>
                <a:lnTo>
                  <a:pt x="34537" y="33712"/>
                </a:lnTo>
                <a:cubicBezTo>
                  <a:pt x="33547" y="34207"/>
                  <a:pt x="32832" y="35032"/>
                  <a:pt x="32502" y="36077"/>
                </a:cubicBezTo>
                <a:cubicBezTo>
                  <a:pt x="33158" y="36286"/>
                  <a:pt x="33814" y="36381"/>
                  <a:pt x="34470" y="36381"/>
                </a:cubicBezTo>
                <a:cubicBezTo>
                  <a:pt x="35024" y="36381"/>
                  <a:pt x="35578" y="36313"/>
                  <a:pt x="36132" y="36187"/>
                </a:cubicBezTo>
                <a:lnTo>
                  <a:pt x="46801" y="32063"/>
                </a:lnTo>
                <a:lnTo>
                  <a:pt x="47076" y="31953"/>
                </a:lnTo>
                <a:lnTo>
                  <a:pt x="47186" y="32173"/>
                </a:lnTo>
                <a:lnTo>
                  <a:pt x="48066" y="34537"/>
                </a:lnTo>
                <a:lnTo>
                  <a:pt x="48176" y="34757"/>
                </a:lnTo>
                <a:lnTo>
                  <a:pt x="47901" y="34867"/>
                </a:lnTo>
                <a:lnTo>
                  <a:pt x="36792" y="39157"/>
                </a:lnTo>
                <a:cubicBezTo>
                  <a:pt x="35252" y="39762"/>
                  <a:pt x="34152" y="42566"/>
                  <a:pt x="34152" y="42566"/>
                </a:cubicBezTo>
                <a:cubicBezTo>
                  <a:pt x="35052" y="43098"/>
                  <a:pt x="36103" y="43386"/>
                  <a:pt x="37148" y="43386"/>
                </a:cubicBezTo>
                <a:cubicBezTo>
                  <a:pt x="37509" y="43386"/>
                  <a:pt x="37869" y="43352"/>
                  <a:pt x="38222" y="43281"/>
                </a:cubicBezTo>
                <a:lnTo>
                  <a:pt x="49771" y="38827"/>
                </a:lnTo>
                <a:lnTo>
                  <a:pt x="49881" y="39157"/>
                </a:lnTo>
                <a:lnTo>
                  <a:pt x="51090" y="42346"/>
                </a:lnTo>
                <a:lnTo>
                  <a:pt x="51145" y="42456"/>
                </a:lnTo>
                <a:lnTo>
                  <a:pt x="50816" y="42566"/>
                </a:lnTo>
                <a:lnTo>
                  <a:pt x="40367" y="46581"/>
                </a:lnTo>
                <a:cubicBezTo>
                  <a:pt x="38882" y="47186"/>
                  <a:pt x="37672" y="49386"/>
                  <a:pt x="37672" y="49386"/>
                </a:cubicBezTo>
                <a:cubicBezTo>
                  <a:pt x="38405" y="49652"/>
                  <a:pt x="39157" y="49798"/>
                  <a:pt x="39906" y="49798"/>
                </a:cubicBezTo>
                <a:cubicBezTo>
                  <a:pt x="40393" y="49798"/>
                  <a:pt x="40879" y="49736"/>
                  <a:pt x="41357" y="49606"/>
                </a:cubicBezTo>
                <a:lnTo>
                  <a:pt x="52300" y="45371"/>
                </a:lnTo>
                <a:lnTo>
                  <a:pt x="52410" y="45756"/>
                </a:lnTo>
                <a:lnTo>
                  <a:pt x="41137" y="50156"/>
                </a:lnTo>
                <a:cubicBezTo>
                  <a:pt x="40893" y="50177"/>
                  <a:pt x="40647" y="50188"/>
                  <a:pt x="40401" y="50188"/>
                </a:cubicBezTo>
                <a:cubicBezTo>
                  <a:pt x="39367" y="50188"/>
                  <a:pt x="38319" y="49995"/>
                  <a:pt x="37342" y="49551"/>
                </a:cubicBezTo>
                <a:cubicBezTo>
                  <a:pt x="37342" y="49551"/>
                  <a:pt x="38497" y="47241"/>
                  <a:pt x="39982" y="46636"/>
                </a:cubicBezTo>
                <a:lnTo>
                  <a:pt x="50761" y="42456"/>
                </a:lnTo>
                <a:lnTo>
                  <a:pt x="49551" y="39322"/>
                </a:lnTo>
                <a:lnTo>
                  <a:pt x="38002" y="43776"/>
                </a:lnTo>
                <a:cubicBezTo>
                  <a:pt x="38002" y="43776"/>
                  <a:pt x="37711" y="43856"/>
                  <a:pt x="37215" y="43856"/>
                </a:cubicBezTo>
                <a:cubicBezTo>
                  <a:pt x="36471" y="43856"/>
                  <a:pt x="35263" y="43677"/>
                  <a:pt x="33877" y="42786"/>
                </a:cubicBezTo>
                <a:cubicBezTo>
                  <a:pt x="33877" y="42786"/>
                  <a:pt x="34812" y="39652"/>
                  <a:pt x="36407" y="39047"/>
                </a:cubicBezTo>
                <a:lnTo>
                  <a:pt x="47791" y="34647"/>
                </a:lnTo>
                <a:lnTo>
                  <a:pt x="46856" y="32283"/>
                </a:lnTo>
                <a:lnTo>
                  <a:pt x="35857" y="36517"/>
                </a:lnTo>
                <a:cubicBezTo>
                  <a:pt x="35425" y="36615"/>
                  <a:pt x="34979" y="36664"/>
                  <a:pt x="34531" y="36664"/>
                </a:cubicBezTo>
                <a:cubicBezTo>
                  <a:pt x="33725" y="36664"/>
                  <a:pt x="32915" y="36505"/>
                  <a:pt x="32172" y="36187"/>
                </a:cubicBezTo>
                <a:cubicBezTo>
                  <a:pt x="32172" y="36187"/>
                  <a:pt x="33217" y="33547"/>
                  <a:pt x="34702" y="32997"/>
                </a:cubicBezTo>
                <a:lnTo>
                  <a:pt x="45811" y="28708"/>
                </a:lnTo>
                <a:close/>
                <a:moveTo>
                  <a:pt x="25353" y="39817"/>
                </a:moveTo>
                <a:cubicBezTo>
                  <a:pt x="25353" y="39818"/>
                  <a:pt x="24364" y="46142"/>
                  <a:pt x="29808" y="52960"/>
                </a:cubicBezTo>
                <a:cubicBezTo>
                  <a:pt x="29808" y="52960"/>
                  <a:pt x="22823" y="47296"/>
                  <a:pt x="25353" y="39817"/>
                </a:cubicBezTo>
                <a:close/>
                <a:moveTo>
                  <a:pt x="26618" y="36077"/>
                </a:moveTo>
                <a:lnTo>
                  <a:pt x="26618" y="36077"/>
                </a:lnTo>
                <a:cubicBezTo>
                  <a:pt x="26838" y="48836"/>
                  <a:pt x="34977" y="55270"/>
                  <a:pt x="34977" y="55270"/>
                </a:cubicBezTo>
                <a:lnTo>
                  <a:pt x="55050" y="47516"/>
                </a:lnTo>
                <a:lnTo>
                  <a:pt x="55050" y="47516"/>
                </a:lnTo>
                <a:lnTo>
                  <a:pt x="54335" y="48671"/>
                </a:lnTo>
                <a:lnTo>
                  <a:pt x="34537" y="56370"/>
                </a:lnTo>
                <a:cubicBezTo>
                  <a:pt x="34537" y="56370"/>
                  <a:pt x="26288" y="49881"/>
                  <a:pt x="26618" y="36077"/>
                </a:cubicBezTo>
                <a:close/>
                <a:moveTo>
                  <a:pt x="21061" y="52929"/>
                </a:moveTo>
                <a:cubicBezTo>
                  <a:pt x="21368" y="52929"/>
                  <a:pt x="21685" y="52991"/>
                  <a:pt x="21999" y="53125"/>
                </a:cubicBezTo>
                <a:cubicBezTo>
                  <a:pt x="23978" y="54005"/>
                  <a:pt x="23923" y="56810"/>
                  <a:pt x="21944" y="57580"/>
                </a:cubicBezTo>
                <a:cubicBezTo>
                  <a:pt x="21655" y="57693"/>
                  <a:pt x="21361" y="57745"/>
                  <a:pt x="21073" y="57745"/>
                </a:cubicBezTo>
                <a:cubicBezTo>
                  <a:pt x="20098" y="57745"/>
                  <a:pt x="19191" y="57139"/>
                  <a:pt x="18809" y="56205"/>
                </a:cubicBezTo>
                <a:cubicBezTo>
                  <a:pt x="18164" y="54548"/>
                  <a:pt x="19485" y="52929"/>
                  <a:pt x="21061" y="52929"/>
                </a:cubicBezTo>
                <a:close/>
                <a:moveTo>
                  <a:pt x="29700" y="57802"/>
                </a:moveTo>
                <a:cubicBezTo>
                  <a:pt x="29860" y="57802"/>
                  <a:pt x="30026" y="57836"/>
                  <a:pt x="30193" y="57910"/>
                </a:cubicBezTo>
                <a:cubicBezTo>
                  <a:pt x="31183" y="58350"/>
                  <a:pt x="31128" y="59725"/>
                  <a:pt x="30138" y="60165"/>
                </a:cubicBezTo>
                <a:cubicBezTo>
                  <a:pt x="30010" y="60211"/>
                  <a:pt x="29877" y="60233"/>
                  <a:pt x="29745" y="60233"/>
                </a:cubicBezTo>
                <a:cubicBezTo>
                  <a:pt x="29253" y="60233"/>
                  <a:pt x="28771" y="59927"/>
                  <a:pt x="28598" y="59450"/>
                </a:cubicBezTo>
                <a:cubicBezTo>
                  <a:pt x="28278" y="58626"/>
                  <a:pt x="28909" y="57802"/>
                  <a:pt x="29700" y="57802"/>
                </a:cubicBezTo>
                <a:close/>
                <a:moveTo>
                  <a:pt x="46233" y="56042"/>
                </a:moveTo>
                <a:cubicBezTo>
                  <a:pt x="50055" y="56042"/>
                  <a:pt x="53336" y="57758"/>
                  <a:pt x="54500" y="60715"/>
                </a:cubicBezTo>
                <a:cubicBezTo>
                  <a:pt x="56150" y="65004"/>
                  <a:pt x="52795" y="70283"/>
                  <a:pt x="47021" y="72538"/>
                </a:cubicBezTo>
                <a:cubicBezTo>
                  <a:pt x="45251" y="73223"/>
                  <a:pt x="43465" y="73548"/>
                  <a:pt x="41789" y="73548"/>
                </a:cubicBezTo>
                <a:cubicBezTo>
                  <a:pt x="37946" y="73548"/>
                  <a:pt x="34679" y="71841"/>
                  <a:pt x="33492" y="68854"/>
                </a:cubicBezTo>
                <a:cubicBezTo>
                  <a:pt x="32117" y="65334"/>
                  <a:pt x="34207" y="61044"/>
                  <a:pt x="38277" y="58460"/>
                </a:cubicBezTo>
                <a:cubicBezTo>
                  <a:pt x="38277" y="58460"/>
                  <a:pt x="39242" y="56253"/>
                  <a:pt x="42560" y="56253"/>
                </a:cubicBezTo>
                <a:cubicBezTo>
                  <a:pt x="42871" y="56253"/>
                  <a:pt x="43203" y="56273"/>
                  <a:pt x="43556" y="56315"/>
                </a:cubicBezTo>
                <a:cubicBezTo>
                  <a:pt x="44464" y="56131"/>
                  <a:pt x="45363" y="56042"/>
                  <a:pt x="46233" y="56042"/>
                </a:cubicBezTo>
                <a:close/>
                <a:moveTo>
                  <a:pt x="12497" y="63862"/>
                </a:moveTo>
                <a:cubicBezTo>
                  <a:pt x="18261" y="63862"/>
                  <a:pt x="20954" y="68414"/>
                  <a:pt x="20954" y="68414"/>
                </a:cubicBezTo>
                <a:cubicBezTo>
                  <a:pt x="11220" y="80127"/>
                  <a:pt x="28708" y="99430"/>
                  <a:pt x="28708" y="99430"/>
                </a:cubicBezTo>
                <a:cubicBezTo>
                  <a:pt x="20789" y="106030"/>
                  <a:pt x="10945" y="107130"/>
                  <a:pt x="10945" y="107130"/>
                </a:cubicBezTo>
                <a:cubicBezTo>
                  <a:pt x="1816" y="87937"/>
                  <a:pt x="8580" y="64509"/>
                  <a:pt x="8580" y="64509"/>
                </a:cubicBezTo>
                <a:cubicBezTo>
                  <a:pt x="10016" y="64052"/>
                  <a:pt x="11321" y="63862"/>
                  <a:pt x="12497" y="63862"/>
                </a:cubicBezTo>
                <a:close/>
                <a:moveTo>
                  <a:pt x="104380" y="1"/>
                </a:moveTo>
                <a:lnTo>
                  <a:pt x="98221" y="2421"/>
                </a:lnTo>
                <a:lnTo>
                  <a:pt x="96131" y="6765"/>
                </a:lnTo>
                <a:lnTo>
                  <a:pt x="57360" y="21779"/>
                </a:lnTo>
                <a:lnTo>
                  <a:pt x="50266" y="22549"/>
                </a:lnTo>
                <a:lnTo>
                  <a:pt x="37947" y="27333"/>
                </a:lnTo>
                <a:lnTo>
                  <a:pt x="35197" y="26068"/>
                </a:lnTo>
                <a:lnTo>
                  <a:pt x="26673" y="29368"/>
                </a:lnTo>
                <a:lnTo>
                  <a:pt x="27443" y="31348"/>
                </a:lnTo>
                <a:lnTo>
                  <a:pt x="22109" y="33437"/>
                </a:lnTo>
                <a:cubicBezTo>
                  <a:pt x="21834" y="34757"/>
                  <a:pt x="21504" y="36022"/>
                  <a:pt x="21174" y="37177"/>
                </a:cubicBezTo>
                <a:lnTo>
                  <a:pt x="16719" y="38882"/>
                </a:lnTo>
                <a:lnTo>
                  <a:pt x="15729" y="43281"/>
                </a:lnTo>
                <a:lnTo>
                  <a:pt x="15729" y="43281"/>
                </a:lnTo>
                <a:lnTo>
                  <a:pt x="16444" y="43061"/>
                </a:lnTo>
                <a:lnTo>
                  <a:pt x="16444" y="43061"/>
                </a:lnTo>
                <a:cubicBezTo>
                  <a:pt x="16648" y="44944"/>
                  <a:pt x="16413" y="46434"/>
                  <a:pt x="16065" y="47534"/>
                </a:cubicBezTo>
                <a:lnTo>
                  <a:pt x="16065" y="47534"/>
                </a:lnTo>
                <a:cubicBezTo>
                  <a:pt x="17417" y="44491"/>
                  <a:pt x="19149" y="40346"/>
                  <a:pt x="19249" y="38882"/>
                </a:cubicBezTo>
                <a:lnTo>
                  <a:pt x="20404" y="38497"/>
                </a:lnTo>
                <a:lnTo>
                  <a:pt x="20404" y="38497"/>
                </a:lnTo>
                <a:cubicBezTo>
                  <a:pt x="20404" y="38497"/>
                  <a:pt x="16389" y="48671"/>
                  <a:pt x="14464" y="51036"/>
                </a:cubicBezTo>
                <a:cubicBezTo>
                  <a:pt x="14464" y="51036"/>
                  <a:pt x="14790" y="50349"/>
                  <a:pt x="15271" y="49296"/>
                </a:cubicBezTo>
                <a:lnTo>
                  <a:pt x="15271" y="49296"/>
                </a:lnTo>
                <a:cubicBezTo>
                  <a:pt x="15029" y="49686"/>
                  <a:pt x="14849" y="49881"/>
                  <a:pt x="14849" y="49881"/>
                </a:cubicBezTo>
                <a:cubicBezTo>
                  <a:pt x="14739" y="49716"/>
                  <a:pt x="14574" y="49606"/>
                  <a:pt x="14409" y="49496"/>
                </a:cubicBezTo>
                <a:lnTo>
                  <a:pt x="13914" y="51750"/>
                </a:lnTo>
                <a:cubicBezTo>
                  <a:pt x="12265" y="53180"/>
                  <a:pt x="10340" y="54390"/>
                  <a:pt x="8305" y="55270"/>
                </a:cubicBezTo>
                <a:cubicBezTo>
                  <a:pt x="3795" y="57580"/>
                  <a:pt x="6490" y="63904"/>
                  <a:pt x="6490" y="63904"/>
                </a:cubicBezTo>
                <a:cubicBezTo>
                  <a:pt x="1" y="83152"/>
                  <a:pt x="7865" y="105590"/>
                  <a:pt x="8745" y="107734"/>
                </a:cubicBezTo>
                <a:cubicBezTo>
                  <a:pt x="9249" y="109079"/>
                  <a:pt x="9568" y="109663"/>
                  <a:pt x="10607" y="109663"/>
                </a:cubicBezTo>
                <a:cubicBezTo>
                  <a:pt x="11268" y="109663"/>
                  <a:pt x="12219" y="109427"/>
                  <a:pt x="13694" y="108999"/>
                </a:cubicBezTo>
                <a:cubicBezTo>
                  <a:pt x="17489" y="107899"/>
                  <a:pt x="27003" y="103830"/>
                  <a:pt x="30138" y="101300"/>
                </a:cubicBezTo>
                <a:cubicBezTo>
                  <a:pt x="33217" y="98825"/>
                  <a:pt x="31678" y="98111"/>
                  <a:pt x="30193" y="96296"/>
                </a:cubicBezTo>
                <a:cubicBezTo>
                  <a:pt x="28708" y="94481"/>
                  <a:pt x="24748" y="88487"/>
                  <a:pt x="21449" y="81997"/>
                </a:cubicBezTo>
                <a:cubicBezTo>
                  <a:pt x="19524" y="78093"/>
                  <a:pt x="19799" y="73528"/>
                  <a:pt x="22219" y="69954"/>
                </a:cubicBezTo>
                <a:cubicBezTo>
                  <a:pt x="24566" y="67422"/>
                  <a:pt x="26444" y="66626"/>
                  <a:pt x="27878" y="66626"/>
                </a:cubicBezTo>
                <a:cubicBezTo>
                  <a:pt x="30305" y="66626"/>
                  <a:pt x="31458" y="68909"/>
                  <a:pt x="31458" y="68909"/>
                </a:cubicBezTo>
                <a:cubicBezTo>
                  <a:pt x="31458" y="68909"/>
                  <a:pt x="34292" y="75244"/>
                  <a:pt x="41519" y="75244"/>
                </a:cubicBezTo>
                <a:cubicBezTo>
                  <a:pt x="43573" y="75244"/>
                  <a:pt x="45981" y="74733"/>
                  <a:pt x="48781" y="73418"/>
                </a:cubicBezTo>
                <a:cubicBezTo>
                  <a:pt x="61374" y="67479"/>
                  <a:pt x="55215" y="56810"/>
                  <a:pt x="55215" y="56810"/>
                </a:cubicBezTo>
                <a:cubicBezTo>
                  <a:pt x="56150" y="53125"/>
                  <a:pt x="64014" y="49826"/>
                  <a:pt x="64014" y="49826"/>
                </a:cubicBezTo>
                <a:lnTo>
                  <a:pt x="58845" y="36517"/>
                </a:lnTo>
                <a:lnTo>
                  <a:pt x="73693" y="30798"/>
                </a:lnTo>
                <a:lnTo>
                  <a:pt x="74683" y="23209"/>
                </a:lnTo>
                <a:lnTo>
                  <a:pt x="110704" y="9295"/>
                </a:lnTo>
                <a:cubicBezTo>
                  <a:pt x="112079" y="5335"/>
                  <a:pt x="108504" y="1981"/>
                  <a:pt x="108504" y="1981"/>
                </a:cubicBezTo>
                <a:lnTo>
                  <a:pt x="105590" y="3136"/>
                </a:lnTo>
                <a:lnTo>
                  <a:pt x="10438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7"/>
          <p:cNvSpPr/>
          <p:nvPr/>
        </p:nvSpPr>
        <p:spPr>
          <a:xfrm flipH="1">
            <a:off x="7848131" y="1628050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7"/>
          <p:cNvSpPr/>
          <p:nvPr/>
        </p:nvSpPr>
        <p:spPr>
          <a:xfrm flipH="1">
            <a:off x="7452869" y="1607700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8"/>
          <p:cNvSpPr txBox="1"/>
          <p:nvPr>
            <p:ph type="title"/>
          </p:nvPr>
        </p:nvSpPr>
        <p:spPr>
          <a:xfrm>
            <a:off x="738950" y="571500"/>
            <a:ext cx="76659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СКВ врятував проект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838" name="Google Shape;838;p48"/>
          <p:cNvSpPr txBox="1"/>
          <p:nvPr>
            <p:ph idx="1" type="subTitle"/>
          </p:nvPr>
        </p:nvSpPr>
        <p:spPr>
          <a:xfrm>
            <a:off x="751475" y="1214700"/>
            <a:ext cx="7665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Revert </a:t>
            </a:r>
            <a:r>
              <a:rPr b="1" lang="en"/>
              <a:t>merge</a:t>
            </a:r>
            <a:r>
              <a:rPr b="1" lang="en"/>
              <a:t> та git команди неодноразово рятували складний </a:t>
            </a:r>
            <a:r>
              <a:rPr b="1" lang="en"/>
              <a:t>розгалужений</a:t>
            </a:r>
            <a:r>
              <a:rPr b="1" lang="en"/>
              <a:t> проєкт від критичних помилок.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839" name="Google Shape;8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726" y="1925150"/>
            <a:ext cx="3218351" cy="321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9"/>
          <p:cNvSpPr txBox="1"/>
          <p:nvPr>
            <p:ph type="title"/>
          </p:nvPr>
        </p:nvSpPr>
        <p:spPr>
          <a:xfrm>
            <a:off x="738950" y="571500"/>
            <a:ext cx="76659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Система контролю версій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45" name="Google Shape;845;p49"/>
          <p:cNvSpPr txBox="1"/>
          <p:nvPr>
            <p:ph idx="1" type="subTitle"/>
          </p:nvPr>
        </p:nvSpPr>
        <p:spPr>
          <a:xfrm>
            <a:off x="704850" y="1605750"/>
            <a:ext cx="5557500" cy="19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Це ключовий елемент управління проєктом.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Основні Переваги СКВ: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 Medium"/>
              <a:buChar char="●"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Історія та Відстеження Змін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 Medium"/>
              <a:buChar char="●"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Колективна Робота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 Medium"/>
              <a:buChar char="●"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Відновлення та Відкат Змін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 Medium"/>
              <a:buChar char="●"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Гілкування та Злиття (Branching and Merging)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 Medium"/>
              <a:buChar char="●"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Підтримка Команди та Розподілена Робота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846" name="Google Shape;8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575" y="2205349"/>
            <a:ext cx="1753274" cy="73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0"/>
          <p:cNvSpPr txBox="1"/>
          <p:nvPr>
            <p:ph type="title"/>
          </p:nvPr>
        </p:nvSpPr>
        <p:spPr>
          <a:xfrm>
            <a:off x="2286000" y="647700"/>
            <a:ext cx="4588500" cy="9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25</a:t>
            </a: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 гілок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852" name="Google Shape;852;p50"/>
          <p:cNvSpPr txBox="1"/>
          <p:nvPr>
            <p:ph idx="1" type="subTitle"/>
          </p:nvPr>
        </p:nvSpPr>
        <p:spPr>
          <a:xfrm>
            <a:off x="2285850" y="1419945"/>
            <a:ext cx="45885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Кожна для своїх завдань</a:t>
            </a:r>
            <a:endParaRPr/>
          </a:p>
        </p:txBody>
      </p:sp>
      <p:sp>
        <p:nvSpPr>
          <p:cNvPr id="853" name="Google Shape;853;p50"/>
          <p:cNvSpPr txBox="1"/>
          <p:nvPr>
            <p:ph idx="2" type="title"/>
          </p:nvPr>
        </p:nvSpPr>
        <p:spPr>
          <a:xfrm>
            <a:off x="893550" y="1916500"/>
            <a:ext cx="7356900" cy="9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3 місяці роботи</a:t>
            </a:r>
            <a:r>
              <a:rPr lang="en"/>
              <a:t> </a:t>
            </a:r>
            <a:endParaRPr/>
          </a:p>
        </p:txBody>
      </p:sp>
      <p:sp>
        <p:nvSpPr>
          <p:cNvPr id="854" name="Google Shape;854;p50"/>
          <p:cNvSpPr txBox="1"/>
          <p:nvPr>
            <p:ph idx="3" type="subTitle"/>
          </p:nvPr>
        </p:nvSpPr>
        <p:spPr>
          <a:xfrm>
            <a:off x="2285850" y="2688735"/>
            <a:ext cx="45885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Час на виконання роботи</a:t>
            </a:r>
            <a:endParaRPr/>
          </a:p>
        </p:txBody>
      </p:sp>
      <p:sp>
        <p:nvSpPr>
          <p:cNvPr id="855" name="Google Shape;855;p50"/>
          <p:cNvSpPr txBox="1"/>
          <p:nvPr>
            <p:ph idx="4" type="title"/>
          </p:nvPr>
        </p:nvSpPr>
        <p:spPr>
          <a:xfrm>
            <a:off x="1679100" y="3185300"/>
            <a:ext cx="5802300" cy="9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134 коміти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856" name="Google Shape;856;p50"/>
          <p:cNvSpPr txBox="1"/>
          <p:nvPr>
            <p:ph idx="5" type="subTitle"/>
          </p:nvPr>
        </p:nvSpPr>
        <p:spPr>
          <a:xfrm>
            <a:off x="2285850" y="3957525"/>
            <a:ext cx="45885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Було зроблено за час існування проекту</a:t>
            </a:r>
            <a:endParaRPr/>
          </a:p>
        </p:txBody>
      </p:sp>
      <p:grpSp>
        <p:nvGrpSpPr>
          <p:cNvPr id="857" name="Google Shape;857;p50"/>
          <p:cNvGrpSpPr/>
          <p:nvPr/>
        </p:nvGrpSpPr>
        <p:grpSpPr>
          <a:xfrm>
            <a:off x="738950" y="571500"/>
            <a:ext cx="848125" cy="1340200"/>
            <a:chOff x="3496000" y="1991825"/>
            <a:chExt cx="848125" cy="1340200"/>
          </a:xfrm>
        </p:grpSpPr>
        <p:sp>
          <p:nvSpPr>
            <p:cNvPr id="858" name="Google Shape;858;p50"/>
            <p:cNvSpPr/>
            <p:nvPr/>
          </p:nvSpPr>
          <p:spPr>
            <a:xfrm>
              <a:off x="3591075" y="2349625"/>
              <a:ext cx="753050" cy="982400"/>
            </a:xfrm>
            <a:custGeom>
              <a:rect b="b" l="l" r="r" t="t"/>
              <a:pathLst>
                <a:path extrusionOk="0" h="39296" w="30122">
                  <a:moveTo>
                    <a:pt x="17346" y="0"/>
                  </a:moveTo>
                  <a:lnTo>
                    <a:pt x="17346" y="0"/>
                  </a:lnTo>
                  <a:cubicBezTo>
                    <a:pt x="17780" y="1635"/>
                    <a:pt x="18313" y="3236"/>
                    <a:pt x="19014" y="4804"/>
                  </a:cubicBezTo>
                  <a:cubicBezTo>
                    <a:pt x="19414" y="5571"/>
                    <a:pt x="19347" y="6505"/>
                    <a:pt x="18847" y="7206"/>
                  </a:cubicBezTo>
                  <a:cubicBezTo>
                    <a:pt x="18147" y="8373"/>
                    <a:pt x="17413" y="9507"/>
                    <a:pt x="16712" y="10675"/>
                  </a:cubicBezTo>
                  <a:cubicBezTo>
                    <a:pt x="16212" y="10842"/>
                    <a:pt x="15711" y="11008"/>
                    <a:pt x="15178" y="11142"/>
                  </a:cubicBezTo>
                  <a:cubicBezTo>
                    <a:pt x="13843" y="11509"/>
                    <a:pt x="12476" y="11842"/>
                    <a:pt x="11108" y="12142"/>
                  </a:cubicBezTo>
                  <a:cubicBezTo>
                    <a:pt x="10813" y="12216"/>
                    <a:pt x="10511" y="12284"/>
                    <a:pt x="10214" y="12284"/>
                  </a:cubicBezTo>
                  <a:cubicBezTo>
                    <a:pt x="9841" y="12284"/>
                    <a:pt x="9475" y="12177"/>
                    <a:pt x="9140" y="11842"/>
                  </a:cubicBezTo>
                  <a:cubicBezTo>
                    <a:pt x="9038" y="11740"/>
                    <a:pt x="8897" y="11697"/>
                    <a:pt x="8747" y="11697"/>
                  </a:cubicBezTo>
                  <a:cubicBezTo>
                    <a:pt x="8701" y="11697"/>
                    <a:pt x="8654" y="11701"/>
                    <a:pt x="8606" y="11709"/>
                  </a:cubicBezTo>
                  <a:cubicBezTo>
                    <a:pt x="8330" y="11801"/>
                    <a:pt x="8057" y="11837"/>
                    <a:pt x="7788" y="11837"/>
                  </a:cubicBezTo>
                  <a:cubicBezTo>
                    <a:pt x="7276" y="11837"/>
                    <a:pt x="6774" y="11706"/>
                    <a:pt x="6271" y="11575"/>
                  </a:cubicBezTo>
                  <a:cubicBezTo>
                    <a:pt x="4637" y="8373"/>
                    <a:pt x="3836" y="4804"/>
                    <a:pt x="1868" y="1602"/>
                  </a:cubicBezTo>
                  <a:lnTo>
                    <a:pt x="1868" y="1602"/>
                  </a:lnTo>
                  <a:cubicBezTo>
                    <a:pt x="2235" y="3803"/>
                    <a:pt x="2836" y="5971"/>
                    <a:pt x="3636" y="8040"/>
                  </a:cubicBezTo>
                  <a:cubicBezTo>
                    <a:pt x="2635" y="7272"/>
                    <a:pt x="2002" y="6105"/>
                    <a:pt x="1868" y="4837"/>
                  </a:cubicBezTo>
                  <a:cubicBezTo>
                    <a:pt x="1601" y="3336"/>
                    <a:pt x="1268" y="1835"/>
                    <a:pt x="300" y="467"/>
                  </a:cubicBezTo>
                  <a:lnTo>
                    <a:pt x="300" y="467"/>
                  </a:lnTo>
                  <a:cubicBezTo>
                    <a:pt x="0" y="2235"/>
                    <a:pt x="501" y="3770"/>
                    <a:pt x="1168" y="5304"/>
                  </a:cubicBezTo>
                  <a:lnTo>
                    <a:pt x="134" y="4937"/>
                  </a:lnTo>
                  <a:lnTo>
                    <a:pt x="134" y="4937"/>
                  </a:lnTo>
                  <a:cubicBezTo>
                    <a:pt x="667" y="6038"/>
                    <a:pt x="1234" y="7139"/>
                    <a:pt x="1868" y="8206"/>
                  </a:cubicBezTo>
                  <a:cubicBezTo>
                    <a:pt x="2602" y="9207"/>
                    <a:pt x="3369" y="10174"/>
                    <a:pt x="4237" y="11075"/>
                  </a:cubicBezTo>
                  <a:cubicBezTo>
                    <a:pt x="5671" y="12676"/>
                    <a:pt x="6672" y="14578"/>
                    <a:pt x="7205" y="16679"/>
                  </a:cubicBezTo>
                  <a:cubicBezTo>
                    <a:pt x="8173" y="20015"/>
                    <a:pt x="9307" y="23351"/>
                    <a:pt x="8773" y="26953"/>
                  </a:cubicBezTo>
                  <a:lnTo>
                    <a:pt x="6171" y="28688"/>
                  </a:lnTo>
                  <a:cubicBezTo>
                    <a:pt x="6071" y="28788"/>
                    <a:pt x="5938" y="28921"/>
                    <a:pt x="5804" y="28921"/>
                  </a:cubicBezTo>
                  <a:cubicBezTo>
                    <a:pt x="4337" y="29088"/>
                    <a:pt x="3136" y="29989"/>
                    <a:pt x="1835" y="30556"/>
                  </a:cubicBezTo>
                  <a:cubicBezTo>
                    <a:pt x="1435" y="30722"/>
                    <a:pt x="1034" y="30889"/>
                    <a:pt x="634" y="31089"/>
                  </a:cubicBezTo>
                  <a:lnTo>
                    <a:pt x="701" y="31323"/>
                  </a:lnTo>
                  <a:lnTo>
                    <a:pt x="3670" y="31323"/>
                  </a:lnTo>
                  <a:lnTo>
                    <a:pt x="2969" y="32791"/>
                  </a:lnTo>
                  <a:lnTo>
                    <a:pt x="5504" y="31656"/>
                  </a:lnTo>
                  <a:lnTo>
                    <a:pt x="5504" y="31656"/>
                  </a:lnTo>
                  <a:cubicBezTo>
                    <a:pt x="4937" y="33625"/>
                    <a:pt x="4770" y="35659"/>
                    <a:pt x="5037" y="37661"/>
                  </a:cubicBezTo>
                  <a:cubicBezTo>
                    <a:pt x="5204" y="37194"/>
                    <a:pt x="5304" y="36727"/>
                    <a:pt x="5337" y="36226"/>
                  </a:cubicBezTo>
                  <a:cubicBezTo>
                    <a:pt x="5404" y="34192"/>
                    <a:pt x="6238" y="32390"/>
                    <a:pt x="7072" y="30589"/>
                  </a:cubicBezTo>
                  <a:cubicBezTo>
                    <a:pt x="7205" y="30322"/>
                    <a:pt x="7372" y="30122"/>
                    <a:pt x="7572" y="29955"/>
                  </a:cubicBezTo>
                  <a:cubicBezTo>
                    <a:pt x="8843" y="28961"/>
                    <a:pt x="10160" y="28104"/>
                    <a:pt x="11768" y="28104"/>
                  </a:cubicBezTo>
                  <a:cubicBezTo>
                    <a:pt x="12102" y="28104"/>
                    <a:pt x="12448" y="28140"/>
                    <a:pt x="12809" y="28221"/>
                  </a:cubicBezTo>
                  <a:cubicBezTo>
                    <a:pt x="13143" y="28287"/>
                    <a:pt x="13510" y="28321"/>
                    <a:pt x="13843" y="28387"/>
                  </a:cubicBezTo>
                  <a:cubicBezTo>
                    <a:pt x="15178" y="28688"/>
                    <a:pt x="16512" y="28955"/>
                    <a:pt x="17813" y="29288"/>
                  </a:cubicBezTo>
                  <a:cubicBezTo>
                    <a:pt x="18113" y="29355"/>
                    <a:pt x="18380" y="29522"/>
                    <a:pt x="18580" y="29755"/>
                  </a:cubicBezTo>
                  <a:cubicBezTo>
                    <a:pt x="19214" y="31056"/>
                    <a:pt x="19981" y="32324"/>
                    <a:pt x="20115" y="33858"/>
                  </a:cubicBezTo>
                  <a:cubicBezTo>
                    <a:pt x="20248" y="35292"/>
                    <a:pt x="20548" y="36693"/>
                    <a:pt x="20815" y="38128"/>
                  </a:cubicBezTo>
                  <a:cubicBezTo>
                    <a:pt x="20815" y="38628"/>
                    <a:pt x="21115" y="39095"/>
                    <a:pt x="21582" y="39295"/>
                  </a:cubicBezTo>
                  <a:cubicBezTo>
                    <a:pt x="21416" y="37527"/>
                    <a:pt x="21249" y="35893"/>
                    <a:pt x="21082" y="34092"/>
                  </a:cubicBezTo>
                  <a:lnTo>
                    <a:pt x="21082" y="34092"/>
                  </a:lnTo>
                  <a:lnTo>
                    <a:pt x="22817" y="35392"/>
                  </a:lnTo>
                  <a:cubicBezTo>
                    <a:pt x="22149" y="34392"/>
                    <a:pt x="21449" y="33458"/>
                    <a:pt x="21049" y="32190"/>
                  </a:cubicBezTo>
                  <a:lnTo>
                    <a:pt x="21049" y="32190"/>
                  </a:lnTo>
                  <a:cubicBezTo>
                    <a:pt x="22190" y="32524"/>
                    <a:pt x="23122" y="33137"/>
                    <a:pt x="24291" y="33137"/>
                  </a:cubicBezTo>
                  <a:cubicBezTo>
                    <a:pt x="24523" y="33137"/>
                    <a:pt x="24764" y="33113"/>
                    <a:pt x="25018" y="33057"/>
                  </a:cubicBezTo>
                  <a:cubicBezTo>
                    <a:pt x="23717" y="31823"/>
                    <a:pt x="22183" y="31423"/>
                    <a:pt x="20682" y="31189"/>
                  </a:cubicBezTo>
                  <a:cubicBezTo>
                    <a:pt x="19314" y="29255"/>
                    <a:pt x="19347" y="27320"/>
                    <a:pt x="20615" y="25419"/>
                  </a:cubicBezTo>
                  <a:cubicBezTo>
                    <a:pt x="21082" y="24718"/>
                    <a:pt x="21582" y="24084"/>
                    <a:pt x="22149" y="23517"/>
                  </a:cubicBezTo>
                  <a:cubicBezTo>
                    <a:pt x="22716" y="22917"/>
                    <a:pt x="23384" y="22383"/>
                    <a:pt x="24051" y="21783"/>
                  </a:cubicBezTo>
                  <a:lnTo>
                    <a:pt x="24618" y="22183"/>
                  </a:lnTo>
                  <a:cubicBezTo>
                    <a:pt x="25252" y="22517"/>
                    <a:pt x="25652" y="23117"/>
                    <a:pt x="25719" y="23784"/>
                  </a:cubicBezTo>
                  <a:cubicBezTo>
                    <a:pt x="25819" y="24952"/>
                    <a:pt x="26419" y="25986"/>
                    <a:pt x="27353" y="26653"/>
                  </a:cubicBezTo>
                  <a:cubicBezTo>
                    <a:pt x="27053" y="25652"/>
                    <a:pt x="26719" y="24651"/>
                    <a:pt x="26386" y="23584"/>
                  </a:cubicBezTo>
                  <a:lnTo>
                    <a:pt x="26386" y="23584"/>
                  </a:lnTo>
                  <a:cubicBezTo>
                    <a:pt x="27626" y="23863"/>
                    <a:pt x="28607" y="24632"/>
                    <a:pt x="29837" y="24632"/>
                  </a:cubicBezTo>
                  <a:cubicBezTo>
                    <a:pt x="29930" y="24632"/>
                    <a:pt x="30025" y="24627"/>
                    <a:pt x="30122" y="24618"/>
                  </a:cubicBezTo>
                  <a:cubicBezTo>
                    <a:pt x="29822" y="24184"/>
                    <a:pt x="29421" y="23818"/>
                    <a:pt x="28954" y="23551"/>
                  </a:cubicBezTo>
                  <a:cubicBezTo>
                    <a:pt x="27820" y="23050"/>
                    <a:pt x="26753" y="22417"/>
                    <a:pt x="25785" y="21616"/>
                  </a:cubicBezTo>
                  <a:cubicBezTo>
                    <a:pt x="25518" y="21416"/>
                    <a:pt x="25185" y="21282"/>
                    <a:pt x="24885" y="21082"/>
                  </a:cubicBezTo>
                  <a:cubicBezTo>
                    <a:pt x="24584" y="20882"/>
                    <a:pt x="24284" y="20615"/>
                    <a:pt x="24051" y="20315"/>
                  </a:cubicBezTo>
                  <a:cubicBezTo>
                    <a:pt x="23550" y="19548"/>
                    <a:pt x="23083" y="18747"/>
                    <a:pt x="22616" y="17947"/>
                  </a:cubicBezTo>
                  <a:cubicBezTo>
                    <a:pt x="21649" y="16312"/>
                    <a:pt x="20648" y="14711"/>
                    <a:pt x="19714" y="13043"/>
                  </a:cubicBezTo>
                  <a:cubicBezTo>
                    <a:pt x="19514" y="12743"/>
                    <a:pt x="19381" y="12409"/>
                    <a:pt x="19347" y="12076"/>
                  </a:cubicBezTo>
                  <a:cubicBezTo>
                    <a:pt x="19548" y="10341"/>
                    <a:pt x="19648" y="8573"/>
                    <a:pt x="20148" y="6905"/>
                  </a:cubicBezTo>
                  <a:cubicBezTo>
                    <a:pt x="20748" y="4871"/>
                    <a:pt x="20682" y="2869"/>
                    <a:pt x="20448" y="801"/>
                  </a:cubicBezTo>
                  <a:lnTo>
                    <a:pt x="20448" y="801"/>
                  </a:lnTo>
                  <a:cubicBezTo>
                    <a:pt x="20248" y="2102"/>
                    <a:pt x="20048" y="3436"/>
                    <a:pt x="19814" y="4737"/>
                  </a:cubicBezTo>
                  <a:lnTo>
                    <a:pt x="19614" y="4737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3665300" y="1991825"/>
              <a:ext cx="266875" cy="379500"/>
            </a:xfrm>
            <a:custGeom>
              <a:rect b="b" l="l" r="r" t="t"/>
              <a:pathLst>
                <a:path extrusionOk="0" h="15180" w="10675">
                  <a:moveTo>
                    <a:pt x="4582" y="0"/>
                  </a:moveTo>
                  <a:cubicBezTo>
                    <a:pt x="4170" y="0"/>
                    <a:pt x="3803" y="354"/>
                    <a:pt x="3803" y="769"/>
                  </a:cubicBezTo>
                  <a:cubicBezTo>
                    <a:pt x="3769" y="1203"/>
                    <a:pt x="3736" y="1637"/>
                    <a:pt x="3769" y="2070"/>
                  </a:cubicBezTo>
                  <a:cubicBezTo>
                    <a:pt x="3836" y="2838"/>
                    <a:pt x="3936" y="3605"/>
                    <a:pt x="4003" y="4372"/>
                  </a:cubicBezTo>
                  <a:cubicBezTo>
                    <a:pt x="3970" y="4606"/>
                    <a:pt x="3903" y="4806"/>
                    <a:pt x="3803" y="5006"/>
                  </a:cubicBezTo>
                  <a:lnTo>
                    <a:pt x="2835" y="4572"/>
                  </a:lnTo>
                  <a:lnTo>
                    <a:pt x="2535" y="5073"/>
                  </a:lnTo>
                  <a:cubicBezTo>
                    <a:pt x="1735" y="4739"/>
                    <a:pt x="1234" y="3972"/>
                    <a:pt x="267" y="3972"/>
                  </a:cubicBezTo>
                  <a:cubicBezTo>
                    <a:pt x="701" y="4939"/>
                    <a:pt x="1468" y="5706"/>
                    <a:pt x="2468" y="6107"/>
                  </a:cubicBezTo>
                  <a:cubicBezTo>
                    <a:pt x="3102" y="6273"/>
                    <a:pt x="3536" y="6840"/>
                    <a:pt x="3569" y="7508"/>
                  </a:cubicBezTo>
                  <a:lnTo>
                    <a:pt x="0" y="9376"/>
                  </a:lnTo>
                  <a:cubicBezTo>
                    <a:pt x="423" y="9587"/>
                    <a:pt x="838" y="9676"/>
                    <a:pt x="1247" y="9676"/>
                  </a:cubicBezTo>
                  <a:cubicBezTo>
                    <a:pt x="2064" y="9676"/>
                    <a:pt x="2858" y="9320"/>
                    <a:pt x="3636" y="8875"/>
                  </a:cubicBezTo>
                  <a:cubicBezTo>
                    <a:pt x="4070" y="9276"/>
                    <a:pt x="4303" y="9909"/>
                    <a:pt x="4170" y="10510"/>
                  </a:cubicBezTo>
                  <a:cubicBezTo>
                    <a:pt x="3970" y="12078"/>
                    <a:pt x="4170" y="13679"/>
                    <a:pt x="4670" y="15180"/>
                  </a:cubicBezTo>
                  <a:cubicBezTo>
                    <a:pt x="4803" y="14246"/>
                    <a:pt x="4937" y="13312"/>
                    <a:pt x="5104" y="12278"/>
                  </a:cubicBezTo>
                  <a:lnTo>
                    <a:pt x="6004" y="12945"/>
                  </a:lnTo>
                  <a:cubicBezTo>
                    <a:pt x="5971" y="12311"/>
                    <a:pt x="5938" y="11911"/>
                    <a:pt x="5904" y="11477"/>
                  </a:cubicBezTo>
                  <a:lnTo>
                    <a:pt x="7038" y="10777"/>
                  </a:lnTo>
                  <a:cubicBezTo>
                    <a:pt x="7472" y="11310"/>
                    <a:pt x="7672" y="12011"/>
                    <a:pt x="8640" y="12344"/>
                  </a:cubicBezTo>
                  <a:cubicBezTo>
                    <a:pt x="8339" y="11444"/>
                    <a:pt x="8106" y="10710"/>
                    <a:pt x="7906" y="10076"/>
                  </a:cubicBezTo>
                  <a:cubicBezTo>
                    <a:pt x="8439" y="9342"/>
                    <a:pt x="8973" y="8642"/>
                    <a:pt x="9540" y="7841"/>
                  </a:cubicBezTo>
                  <a:cubicBezTo>
                    <a:pt x="9740" y="7841"/>
                    <a:pt x="9907" y="7841"/>
                    <a:pt x="10107" y="7808"/>
                  </a:cubicBezTo>
                  <a:cubicBezTo>
                    <a:pt x="10307" y="7774"/>
                    <a:pt x="10508" y="7708"/>
                    <a:pt x="10674" y="7641"/>
                  </a:cubicBezTo>
                  <a:lnTo>
                    <a:pt x="10674" y="7441"/>
                  </a:lnTo>
                  <a:lnTo>
                    <a:pt x="9307" y="7441"/>
                  </a:lnTo>
                  <a:lnTo>
                    <a:pt x="7772" y="4806"/>
                  </a:lnTo>
                  <a:lnTo>
                    <a:pt x="9407" y="2471"/>
                  </a:lnTo>
                  <a:cubicBezTo>
                    <a:pt x="9174" y="2445"/>
                    <a:pt x="8902" y="2339"/>
                    <a:pt x="8744" y="2339"/>
                  </a:cubicBezTo>
                  <a:cubicBezTo>
                    <a:pt x="8698" y="2339"/>
                    <a:pt x="8662" y="2348"/>
                    <a:pt x="8640" y="2371"/>
                  </a:cubicBezTo>
                  <a:cubicBezTo>
                    <a:pt x="8072" y="2971"/>
                    <a:pt x="7572" y="3638"/>
                    <a:pt x="7072" y="4239"/>
                  </a:cubicBezTo>
                  <a:lnTo>
                    <a:pt x="4970" y="3805"/>
                  </a:lnTo>
                  <a:cubicBezTo>
                    <a:pt x="4870" y="2537"/>
                    <a:pt x="4770" y="1270"/>
                    <a:pt x="4637" y="2"/>
                  </a:cubicBezTo>
                  <a:cubicBezTo>
                    <a:pt x="4618" y="1"/>
                    <a:pt x="4600" y="0"/>
                    <a:pt x="4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3717825" y="2760750"/>
              <a:ext cx="65900" cy="189325"/>
            </a:xfrm>
            <a:custGeom>
              <a:rect b="b" l="l" r="r" t="t"/>
              <a:pathLst>
                <a:path extrusionOk="0" h="7573" w="2636">
                  <a:moveTo>
                    <a:pt x="1" y="1"/>
                  </a:moveTo>
                  <a:cubicBezTo>
                    <a:pt x="734" y="2602"/>
                    <a:pt x="1435" y="5071"/>
                    <a:pt x="2135" y="7573"/>
                  </a:cubicBezTo>
                  <a:cubicBezTo>
                    <a:pt x="2636" y="5204"/>
                    <a:pt x="1468" y="130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0"/>
            <p:cNvSpPr/>
            <p:nvPr/>
          </p:nvSpPr>
          <p:spPr>
            <a:xfrm>
              <a:off x="3656125" y="2730725"/>
              <a:ext cx="65900" cy="147625"/>
            </a:xfrm>
            <a:custGeom>
              <a:rect b="b" l="l" r="r" t="t"/>
              <a:pathLst>
                <a:path extrusionOk="0" h="5905" w="2636">
                  <a:moveTo>
                    <a:pt x="0" y="1"/>
                  </a:moveTo>
                  <a:cubicBezTo>
                    <a:pt x="367" y="1835"/>
                    <a:pt x="934" y="3637"/>
                    <a:pt x="1701" y="5338"/>
                  </a:cubicBezTo>
                  <a:cubicBezTo>
                    <a:pt x="1801" y="5538"/>
                    <a:pt x="2068" y="5638"/>
                    <a:pt x="2402" y="5905"/>
                  </a:cubicBezTo>
                  <a:cubicBezTo>
                    <a:pt x="2635" y="4371"/>
                    <a:pt x="1568" y="183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0"/>
            <p:cNvSpPr/>
            <p:nvPr/>
          </p:nvSpPr>
          <p:spPr>
            <a:xfrm>
              <a:off x="3797050" y="2574775"/>
              <a:ext cx="158475" cy="30475"/>
            </a:xfrm>
            <a:custGeom>
              <a:rect b="b" l="l" r="r" t="t"/>
              <a:pathLst>
                <a:path extrusionOk="0" h="1219" w="6339">
                  <a:moveTo>
                    <a:pt x="0" y="1"/>
                  </a:moveTo>
                  <a:cubicBezTo>
                    <a:pt x="973" y="775"/>
                    <a:pt x="2478" y="1219"/>
                    <a:pt x="3867" y="1219"/>
                  </a:cubicBezTo>
                  <a:cubicBezTo>
                    <a:pt x="4812" y="1219"/>
                    <a:pt x="5704" y="1014"/>
                    <a:pt x="6338" y="5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4107275" y="2467200"/>
              <a:ext cx="102600" cy="49225"/>
            </a:xfrm>
            <a:custGeom>
              <a:rect b="b" l="l" r="r" t="t"/>
              <a:pathLst>
                <a:path extrusionOk="0" h="1969" w="4104">
                  <a:moveTo>
                    <a:pt x="4003" y="1"/>
                  </a:moveTo>
                  <a:cubicBezTo>
                    <a:pt x="2535" y="501"/>
                    <a:pt x="934" y="568"/>
                    <a:pt x="0" y="1969"/>
                  </a:cubicBezTo>
                  <a:cubicBezTo>
                    <a:pt x="1001" y="1869"/>
                    <a:pt x="1968" y="1669"/>
                    <a:pt x="2969" y="1435"/>
                  </a:cubicBezTo>
                  <a:cubicBezTo>
                    <a:pt x="3636" y="1335"/>
                    <a:pt x="4103" y="668"/>
                    <a:pt x="4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3877950" y="2498450"/>
              <a:ext cx="75900" cy="23825"/>
            </a:xfrm>
            <a:custGeom>
              <a:rect b="b" l="l" r="r" t="t"/>
              <a:pathLst>
                <a:path extrusionOk="0" h="953" w="3036">
                  <a:moveTo>
                    <a:pt x="2652" y="1"/>
                  </a:moveTo>
                  <a:cubicBezTo>
                    <a:pt x="1682" y="1"/>
                    <a:pt x="737" y="333"/>
                    <a:pt x="0" y="952"/>
                  </a:cubicBezTo>
                  <a:cubicBezTo>
                    <a:pt x="1001" y="719"/>
                    <a:pt x="2102" y="619"/>
                    <a:pt x="3036" y="18"/>
                  </a:cubicBezTo>
                  <a:cubicBezTo>
                    <a:pt x="2907" y="7"/>
                    <a:pt x="2779" y="1"/>
                    <a:pt x="2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3496000" y="2488850"/>
              <a:ext cx="77575" cy="36750"/>
            </a:xfrm>
            <a:custGeom>
              <a:rect b="b" l="l" r="r" t="t"/>
              <a:pathLst>
                <a:path extrusionOk="0" h="1470" w="3103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lnTo>
                    <a:pt x="3103" y="1470"/>
                  </a:lnTo>
                  <a:cubicBezTo>
                    <a:pt x="2036" y="500"/>
                    <a:pt x="1001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50"/>
          <p:cNvSpPr/>
          <p:nvPr/>
        </p:nvSpPr>
        <p:spPr>
          <a:xfrm>
            <a:off x="7587798" y="3881202"/>
            <a:ext cx="1070669" cy="1047617"/>
          </a:xfrm>
          <a:custGeom>
            <a:rect b="b" l="l" r="r" t="t"/>
            <a:pathLst>
              <a:path extrusionOk="0" h="109612" w="112024">
                <a:moveTo>
                  <a:pt x="4125" y="3961"/>
                </a:moveTo>
                <a:lnTo>
                  <a:pt x="55104" y="23648"/>
                </a:lnTo>
                <a:lnTo>
                  <a:pt x="54389" y="25573"/>
                </a:lnTo>
                <a:lnTo>
                  <a:pt x="3410" y="5830"/>
                </a:lnTo>
                <a:lnTo>
                  <a:pt x="4125" y="3961"/>
                </a:lnTo>
                <a:close/>
                <a:moveTo>
                  <a:pt x="56314" y="25188"/>
                </a:moveTo>
                <a:lnTo>
                  <a:pt x="63683" y="28103"/>
                </a:lnTo>
                <a:lnTo>
                  <a:pt x="63463" y="28763"/>
                </a:lnTo>
                <a:lnTo>
                  <a:pt x="56039" y="25903"/>
                </a:lnTo>
                <a:lnTo>
                  <a:pt x="56314" y="25188"/>
                </a:lnTo>
                <a:close/>
                <a:moveTo>
                  <a:pt x="40806" y="22824"/>
                </a:moveTo>
                <a:lnTo>
                  <a:pt x="62309" y="31128"/>
                </a:lnTo>
                <a:lnTo>
                  <a:pt x="62089" y="31678"/>
                </a:lnTo>
                <a:lnTo>
                  <a:pt x="41081" y="23538"/>
                </a:lnTo>
                <a:lnTo>
                  <a:pt x="40806" y="22824"/>
                </a:lnTo>
                <a:close/>
                <a:moveTo>
                  <a:pt x="48395" y="30908"/>
                </a:moveTo>
                <a:lnTo>
                  <a:pt x="60769" y="35692"/>
                </a:lnTo>
                <a:lnTo>
                  <a:pt x="60329" y="36847"/>
                </a:lnTo>
                <a:lnTo>
                  <a:pt x="48450" y="32283"/>
                </a:lnTo>
                <a:lnTo>
                  <a:pt x="48395" y="30908"/>
                </a:lnTo>
                <a:close/>
                <a:moveTo>
                  <a:pt x="96115" y="47667"/>
                </a:moveTo>
                <a:cubicBezTo>
                  <a:pt x="96292" y="48170"/>
                  <a:pt x="96491" y="48582"/>
                  <a:pt x="96674" y="48904"/>
                </a:cubicBezTo>
                <a:lnTo>
                  <a:pt x="96674" y="48904"/>
                </a:lnTo>
                <a:cubicBezTo>
                  <a:pt x="96502" y="48526"/>
                  <a:pt x="96313" y="48110"/>
                  <a:pt x="96115" y="47667"/>
                </a:cubicBezTo>
                <a:close/>
                <a:moveTo>
                  <a:pt x="66213" y="28653"/>
                </a:moveTo>
                <a:lnTo>
                  <a:pt x="77377" y="32942"/>
                </a:lnTo>
                <a:cubicBezTo>
                  <a:pt x="78807" y="33492"/>
                  <a:pt x="79907" y="36132"/>
                  <a:pt x="79907" y="36132"/>
                </a:cubicBezTo>
                <a:cubicBezTo>
                  <a:pt x="79129" y="36450"/>
                  <a:pt x="78328" y="36609"/>
                  <a:pt x="77520" y="36609"/>
                </a:cubicBezTo>
                <a:cubicBezTo>
                  <a:pt x="77071" y="36609"/>
                  <a:pt x="76619" y="36560"/>
                  <a:pt x="76167" y="36462"/>
                </a:cubicBezTo>
                <a:lnTo>
                  <a:pt x="65168" y="32228"/>
                </a:lnTo>
                <a:lnTo>
                  <a:pt x="64288" y="34592"/>
                </a:lnTo>
                <a:lnTo>
                  <a:pt x="75672" y="38992"/>
                </a:lnTo>
                <a:cubicBezTo>
                  <a:pt x="77212" y="39597"/>
                  <a:pt x="78202" y="42731"/>
                  <a:pt x="78202" y="42731"/>
                </a:cubicBezTo>
                <a:cubicBezTo>
                  <a:pt x="76783" y="43622"/>
                  <a:pt x="75582" y="43801"/>
                  <a:pt x="74848" y="43801"/>
                </a:cubicBezTo>
                <a:cubicBezTo>
                  <a:pt x="74359" y="43801"/>
                  <a:pt x="74077" y="43721"/>
                  <a:pt x="74077" y="43721"/>
                </a:cubicBezTo>
                <a:lnTo>
                  <a:pt x="62529" y="39267"/>
                </a:lnTo>
                <a:lnTo>
                  <a:pt x="61264" y="42401"/>
                </a:lnTo>
                <a:lnTo>
                  <a:pt x="72098" y="46581"/>
                </a:lnTo>
                <a:cubicBezTo>
                  <a:pt x="73582" y="47186"/>
                  <a:pt x="74737" y="49551"/>
                  <a:pt x="74737" y="49551"/>
                </a:cubicBezTo>
                <a:cubicBezTo>
                  <a:pt x="73795" y="49936"/>
                  <a:pt x="72786" y="50155"/>
                  <a:pt x="71789" y="50155"/>
                </a:cubicBezTo>
                <a:cubicBezTo>
                  <a:pt x="71505" y="50155"/>
                  <a:pt x="71223" y="50137"/>
                  <a:pt x="70943" y="50101"/>
                </a:cubicBezTo>
                <a:lnTo>
                  <a:pt x="59614" y="45701"/>
                </a:lnTo>
                <a:lnTo>
                  <a:pt x="59779" y="45316"/>
                </a:lnTo>
                <a:lnTo>
                  <a:pt x="70723" y="49551"/>
                </a:lnTo>
                <a:cubicBezTo>
                  <a:pt x="71200" y="49681"/>
                  <a:pt x="71686" y="49743"/>
                  <a:pt x="72170" y="49743"/>
                </a:cubicBezTo>
                <a:cubicBezTo>
                  <a:pt x="72913" y="49743"/>
                  <a:pt x="73653" y="49597"/>
                  <a:pt x="74352" y="49331"/>
                </a:cubicBezTo>
                <a:cubicBezTo>
                  <a:pt x="74352" y="49331"/>
                  <a:pt x="73142" y="47076"/>
                  <a:pt x="71713" y="46526"/>
                </a:cubicBezTo>
                <a:lnTo>
                  <a:pt x="61264" y="42511"/>
                </a:lnTo>
                <a:lnTo>
                  <a:pt x="60934" y="42401"/>
                </a:lnTo>
                <a:lnTo>
                  <a:pt x="60934" y="42291"/>
                </a:lnTo>
                <a:lnTo>
                  <a:pt x="62199" y="39102"/>
                </a:lnTo>
                <a:lnTo>
                  <a:pt x="62309" y="38772"/>
                </a:lnTo>
                <a:lnTo>
                  <a:pt x="73857" y="43226"/>
                </a:lnTo>
                <a:cubicBezTo>
                  <a:pt x="74210" y="43297"/>
                  <a:pt x="74567" y="43331"/>
                  <a:pt x="74922" y="43331"/>
                </a:cubicBezTo>
                <a:cubicBezTo>
                  <a:pt x="75951" y="43331"/>
                  <a:pt x="76972" y="43043"/>
                  <a:pt x="77872" y="42511"/>
                </a:cubicBezTo>
                <a:cubicBezTo>
                  <a:pt x="77872" y="42511"/>
                  <a:pt x="76827" y="39652"/>
                  <a:pt x="75287" y="39102"/>
                </a:cubicBezTo>
                <a:lnTo>
                  <a:pt x="64178" y="34812"/>
                </a:lnTo>
                <a:lnTo>
                  <a:pt x="63903" y="34702"/>
                </a:lnTo>
                <a:lnTo>
                  <a:pt x="63958" y="34482"/>
                </a:lnTo>
                <a:lnTo>
                  <a:pt x="64893" y="32063"/>
                </a:lnTo>
                <a:lnTo>
                  <a:pt x="65003" y="31843"/>
                </a:lnTo>
                <a:lnTo>
                  <a:pt x="65278" y="31953"/>
                </a:lnTo>
                <a:lnTo>
                  <a:pt x="75947" y="36077"/>
                </a:lnTo>
                <a:cubicBezTo>
                  <a:pt x="76502" y="36236"/>
                  <a:pt x="77083" y="36318"/>
                  <a:pt x="77665" y="36318"/>
                </a:cubicBezTo>
                <a:cubicBezTo>
                  <a:pt x="78293" y="36318"/>
                  <a:pt x="78922" y="36222"/>
                  <a:pt x="79522" y="36022"/>
                </a:cubicBezTo>
                <a:cubicBezTo>
                  <a:pt x="79192" y="34977"/>
                  <a:pt x="78477" y="34152"/>
                  <a:pt x="77542" y="33657"/>
                </a:cubicBezTo>
                <a:lnTo>
                  <a:pt x="66048" y="29203"/>
                </a:lnTo>
                <a:lnTo>
                  <a:pt x="66213" y="28653"/>
                </a:lnTo>
                <a:close/>
                <a:moveTo>
                  <a:pt x="86726" y="39762"/>
                </a:moveTo>
                <a:lnTo>
                  <a:pt x="86726" y="39762"/>
                </a:lnTo>
                <a:cubicBezTo>
                  <a:pt x="89256" y="47241"/>
                  <a:pt x="82271" y="52905"/>
                  <a:pt x="82271" y="52905"/>
                </a:cubicBezTo>
                <a:cubicBezTo>
                  <a:pt x="87716" y="46086"/>
                  <a:pt x="86726" y="39762"/>
                  <a:pt x="86726" y="39762"/>
                </a:cubicBezTo>
                <a:close/>
                <a:moveTo>
                  <a:pt x="85406" y="35967"/>
                </a:moveTo>
                <a:lnTo>
                  <a:pt x="85406" y="35967"/>
                </a:lnTo>
                <a:cubicBezTo>
                  <a:pt x="85791" y="49771"/>
                  <a:pt x="77487" y="56260"/>
                  <a:pt x="77487" y="56260"/>
                </a:cubicBezTo>
                <a:lnTo>
                  <a:pt x="57689" y="48616"/>
                </a:lnTo>
                <a:lnTo>
                  <a:pt x="56974" y="47406"/>
                </a:lnTo>
                <a:lnTo>
                  <a:pt x="56974" y="47406"/>
                </a:lnTo>
                <a:lnTo>
                  <a:pt x="77047" y="55160"/>
                </a:lnTo>
                <a:cubicBezTo>
                  <a:pt x="77047" y="55160"/>
                  <a:pt x="85186" y="48781"/>
                  <a:pt x="85406" y="35967"/>
                </a:cubicBezTo>
                <a:close/>
                <a:moveTo>
                  <a:pt x="91031" y="52851"/>
                </a:moveTo>
                <a:cubicBezTo>
                  <a:pt x="92619" y="52851"/>
                  <a:pt x="93909" y="54463"/>
                  <a:pt x="93270" y="56150"/>
                </a:cubicBezTo>
                <a:cubicBezTo>
                  <a:pt x="92888" y="57084"/>
                  <a:pt x="91981" y="57690"/>
                  <a:pt x="91006" y="57690"/>
                </a:cubicBezTo>
                <a:cubicBezTo>
                  <a:pt x="90718" y="57690"/>
                  <a:pt x="90424" y="57638"/>
                  <a:pt x="90136" y="57525"/>
                </a:cubicBezTo>
                <a:cubicBezTo>
                  <a:pt x="88156" y="56755"/>
                  <a:pt x="88101" y="53950"/>
                  <a:pt x="90026" y="53070"/>
                </a:cubicBezTo>
                <a:cubicBezTo>
                  <a:pt x="90364" y="52920"/>
                  <a:pt x="90704" y="52851"/>
                  <a:pt x="91031" y="52851"/>
                </a:cubicBezTo>
                <a:close/>
                <a:moveTo>
                  <a:pt x="82396" y="57743"/>
                </a:moveTo>
                <a:cubicBezTo>
                  <a:pt x="83179" y="57743"/>
                  <a:pt x="83799" y="58531"/>
                  <a:pt x="83481" y="59395"/>
                </a:cubicBezTo>
                <a:cubicBezTo>
                  <a:pt x="83308" y="59872"/>
                  <a:pt x="82826" y="60178"/>
                  <a:pt x="82334" y="60178"/>
                </a:cubicBezTo>
                <a:cubicBezTo>
                  <a:pt x="82202" y="60178"/>
                  <a:pt x="82069" y="60156"/>
                  <a:pt x="81942" y="60110"/>
                </a:cubicBezTo>
                <a:lnTo>
                  <a:pt x="81942" y="60055"/>
                </a:lnTo>
                <a:cubicBezTo>
                  <a:pt x="80952" y="59670"/>
                  <a:pt x="80897" y="58295"/>
                  <a:pt x="81887" y="57855"/>
                </a:cubicBezTo>
                <a:cubicBezTo>
                  <a:pt x="82059" y="57778"/>
                  <a:pt x="82231" y="57743"/>
                  <a:pt x="82396" y="57743"/>
                </a:cubicBezTo>
                <a:close/>
                <a:moveTo>
                  <a:pt x="65846" y="55987"/>
                </a:moveTo>
                <a:cubicBezTo>
                  <a:pt x="66716" y="55987"/>
                  <a:pt x="67615" y="56076"/>
                  <a:pt x="68523" y="56260"/>
                </a:cubicBezTo>
                <a:cubicBezTo>
                  <a:pt x="68912" y="56208"/>
                  <a:pt x="69275" y="56185"/>
                  <a:pt x="69612" y="56185"/>
                </a:cubicBezTo>
                <a:cubicBezTo>
                  <a:pt x="72855" y="56185"/>
                  <a:pt x="73802" y="58350"/>
                  <a:pt x="73802" y="58350"/>
                </a:cubicBezTo>
                <a:cubicBezTo>
                  <a:pt x="77872" y="60989"/>
                  <a:pt x="79962" y="65224"/>
                  <a:pt x="78587" y="68799"/>
                </a:cubicBezTo>
                <a:cubicBezTo>
                  <a:pt x="77400" y="71786"/>
                  <a:pt x="74133" y="73493"/>
                  <a:pt x="70290" y="73493"/>
                </a:cubicBezTo>
                <a:cubicBezTo>
                  <a:pt x="68614" y="73493"/>
                  <a:pt x="66828" y="73168"/>
                  <a:pt x="65058" y="72483"/>
                </a:cubicBezTo>
                <a:cubicBezTo>
                  <a:pt x="59284" y="70228"/>
                  <a:pt x="55929" y="64894"/>
                  <a:pt x="57579" y="60660"/>
                </a:cubicBezTo>
                <a:cubicBezTo>
                  <a:pt x="58744" y="57703"/>
                  <a:pt x="62024" y="55987"/>
                  <a:pt x="65846" y="55987"/>
                </a:cubicBezTo>
                <a:close/>
                <a:moveTo>
                  <a:pt x="99546" y="63807"/>
                </a:moveTo>
                <a:cubicBezTo>
                  <a:pt x="100719" y="63807"/>
                  <a:pt x="102018" y="63997"/>
                  <a:pt x="103444" y="64454"/>
                </a:cubicBezTo>
                <a:cubicBezTo>
                  <a:pt x="103499" y="64454"/>
                  <a:pt x="110262" y="87877"/>
                  <a:pt x="101028" y="107068"/>
                </a:cubicBezTo>
                <a:lnTo>
                  <a:pt x="101028" y="107068"/>
                </a:lnTo>
                <a:cubicBezTo>
                  <a:pt x="100250" y="106972"/>
                  <a:pt x="90900" y="105693"/>
                  <a:pt x="83316" y="99320"/>
                </a:cubicBezTo>
                <a:cubicBezTo>
                  <a:pt x="83316" y="99320"/>
                  <a:pt x="100805" y="80017"/>
                  <a:pt x="91071" y="68359"/>
                </a:cubicBezTo>
                <a:cubicBezTo>
                  <a:pt x="91071" y="68359"/>
                  <a:pt x="93801" y="63807"/>
                  <a:pt x="99546" y="63807"/>
                </a:cubicBezTo>
                <a:close/>
                <a:moveTo>
                  <a:pt x="7699" y="1"/>
                </a:moveTo>
                <a:lnTo>
                  <a:pt x="6489" y="3136"/>
                </a:lnTo>
                <a:lnTo>
                  <a:pt x="3520" y="1981"/>
                </a:lnTo>
                <a:cubicBezTo>
                  <a:pt x="3520" y="1981"/>
                  <a:pt x="0" y="5335"/>
                  <a:pt x="1375" y="9295"/>
                </a:cubicBezTo>
                <a:lnTo>
                  <a:pt x="37341" y="23209"/>
                </a:lnTo>
                <a:lnTo>
                  <a:pt x="38331" y="30743"/>
                </a:lnTo>
                <a:lnTo>
                  <a:pt x="53180" y="36517"/>
                </a:lnTo>
                <a:lnTo>
                  <a:pt x="48010" y="49771"/>
                </a:lnTo>
                <a:cubicBezTo>
                  <a:pt x="48010" y="49771"/>
                  <a:pt x="55874" y="53070"/>
                  <a:pt x="56864" y="56755"/>
                </a:cubicBezTo>
                <a:cubicBezTo>
                  <a:pt x="56864" y="56755"/>
                  <a:pt x="50650" y="67424"/>
                  <a:pt x="63298" y="73363"/>
                </a:cubicBezTo>
                <a:cubicBezTo>
                  <a:pt x="66086" y="74678"/>
                  <a:pt x="68488" y="75189"/>
                  <a:pt x="70538" y="75189"/>
                </a:cubicBezTo>
                <a:cubicBezTo>
                  <a:pt x="77754" y="75189"/>
                  <a:pt x="80622" y="68854"/>
                  <a:pt x="80622" y="68854"/>
                </a:cubicBezTo>
                <a:cubicBezTo>
                  <a:pt x="80622" y="68854"/>
                  <a:pt x="81752" y="66571"/>
                  <a:pt x="84163" y="66571"/>
                </a:cubicBezTo>
                <a:cubicBezTo>
                  <a:pt x="85587" y="66571"/>
                  <a:pt x="87458" y="67367"/>
                  <a:pt x="89806" y="69899"/>
                </a:cubicBezTo>
                <a:cubicBezTo>
                  <a:pt x="92225" y="73473"/>
                  <a:pt x="92500" y="78093"/>
                  <a:pt x="90576" y="81942"/>
                </a:cubicBezTo>
                <a:cubicBezTo>
                  <a:pt x="87276" y="88432"/>
                  <a:pt x="83371" y="94481"/>
                  <a:pt x="81887" y="96241"/>
                </a:cubicBezTo>
                <a:cubicBezTo>
                  <a:pt x="80402" y="98056"/>
                  <a:pt x="78807" y="98770"/>
                  <a:pt x="81887" y="101300"/>
                </a:cubicBezTo>
                <a:cubicBezTo>
                  <a:pt x="84966" y="103830"/>
                  <a:pt x="94480" y="107899"/>
                  <a:pt x="98275" y="108944"/>
                </a:cubicBezTo>
                <a:cubicBezTo>
                  <a:pt x="99782" y="109375"/>
                  <a:pt x="100741" y="109612"/>
                  <a:pt x="101403" y="109612"/>
                </a:cubicBezTo>
                <a:cubicBezTo>
                  <a:pt x="102432" y="109612"/>
                  <a:pt x="102744" y="109040"/>
                  <a:pt x="103279" y="107734"/>
                </a:cubicBezTo>
                <a:cubicBezTo>
                  <a:pt x="104104" y="105535"/>
                  <a:pt x="112023" y="83097"/>
                  <a:pt x="105644" y="63849"/>
                </a:cubicBezTo>
                <a:cubicBezTo>
                  <a:pt x="105644" y="63849"/>
                  <a:pt x="108339" y="57470"/>
                  <a:pt x="103829" y="55215"/>
                </a:cubicBezTo>
                <a:cubicBezTo>
                  <a:pt x="101739" y="54335"/>
                  <a:pt x="99870" y="53125"/>
                  <a:pt x="98165" y="51640"/>
                </a:cubicBezTo>
                <a:lnTo>
                  <a:pt x="97670" y="49386"/>
                </a:lnTo>
                <a:cubicBezTo>
                  <a:pt x="97560" y="49496"/>
                  <a:pt x="97395" y="49661"/>
                  <a:pt x="97285" y="49771"/>
                </a:cubicBezTo>
                <a:cubicBezTo>
                  <a:pt x="97285" y="49771"/>
                  <a:pt x="97006" y="49484"/>
                  <a:pt x="96674" y="48904"/>
                </a:cubicBezTo>
                <a:lnTo>
                  <a:pt x="96674" y="48904"/>
                </a:lnTo>
                <a:cubicBezTo>
                  <a:pt x="97228" y="50115"/>
                  <a:pt x="97615" y="50926"/>
                  <a:pt x="97615" y="50926"/>
                </a:cubicBezTo>
                <a:cubicBezTo>
                  <a:pt x="95690" y="48616"/>
                  <a:pt x="91676" y="38442"/>
                  <a:pt x="91675" y="38442"/>
                </a:cubicBezTo>
                <a:lnTo>
                  <a:pt x="91675" y="38442"/>
                </a:lnTo>
                <a:lnTo>
                  <a:pt x="92830" y="38772"/>
                </a:lnTo>
                <a:cubicBezTo>
                  <a:pt x="92933" y="40308"/>
                  <a:pt x="94750" y="44617"/>
                  <a:pt x="96115" y="47667"/>
                </a:cubicBezTo>
                <a:lnTo>
                  <a:pt x="96115" y="47667"/>
                </a:lnTo>
                <a:cubicBezTo>
                  <a:pt x="95727" y="46561"/>
                  <a:pt x="95448" y="45012"/>
                  <a:pt x="95690" y="43006"/>
                </a:cubicBezTo>
                <a:lnTo>
                  <a:pt x="95690" y="43006"/>
                </a:lnTo>
                <a:lnTo>
                  <a:pt x="96350" y="43226"/>
                </a:lnTo>
                <a:lnTo>
                  <a:pt x="95415" y="38827"/>
                </a:lnTo>
                <a:lnTo>
                  <a:pt x="90906" y="37067"/>
                </a:lnTo>
                <a:cubicBezTo>
                  <a:pt x="90576" y="35912"/>
                  <a:pt x="90301" y="34702"/>
                  <a:pt x="89971" y="33382"/>
                </a:cubicBezTo>
                <a:lnTo>
                  <a:pt x="84636" y="31293"/>
                </a:lnTo>
                <a:lnTo>
                  <a:pt x="85406" y="29313"/>
                </a:lnTo>
                <a:lnTo>
                  <a:pt x="76937" y="26013"/>
                </a:lnTo>
                <a:lnTo>
                  <a:pt x="74132" y="27278"/>
                </a:lnTo>
                <a:lnTo>
                  <a:pt x="61814" y="22494"/>
                </a:lnTo>
                <a:lnTo>
                  <a:pt x="54719" y="21724"/>
                </a:lnTo>
                <a:lnTo>
                  <a:pt x="15948" y="6765"/>
                </a:lnTo>
                <a:lnTo>
                  <a:pt x="13859" y="2421"/>
                </a:lnTo>
                <a:lnTo>
                  <a:pt x="769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1"/>
          <p:cNvSpPr txBox="1"/>
          <p:nvPr>
            <p:ph type="title"/>
          </p:nvPr>
        </p:nvSpPr>
        <p:spPr>
          <a:xfrm>
            <a:off x="738950" y="571500"/>
            <a:ext cx="76659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Поділ гілок на напрямок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872" name="Google Shape;872;p51"/>
          <p:cNvSpPr txBox="1"/>
          <p:nvPr/>
        </p:nvSpPr>
        <p:spPr>
          <a:xfrm>
            <a:off x="1257687" y="1537025"/>
            <a:ext cx="1008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Ultra"/>
                <a:ea typeface="Ultra"/>
                <a:cs typeface="Ultra"/>
                <a:sym typeface="Ultra"/>
              </a:rPr>
              <a:t>3</a:t>
            </a:r>
            <a:endParaRPr sz="2200">
              <a:solidFill>
                <a:schemeClr val="accent4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873" name="Google Shape;873;p51"/>
          <p:cNvSpPr txBox="1"/>
          <p:nvPr/>
        </p:nvSpPr>
        <p:spPr>
          <a:xfrm>
            <a:off x="895775" y="2016088"/>
            <a:ext cx="1587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Ultra"/>
                <a:ea typeface="Ultra"/>
                <a:cs typeface="Ultra"/>
                <a:sym typeface="Ultra"/>
              </a:rPr>
              <a:t>Emergency Debugging</a:t>
            </a:r>
            <a:endParaRPr sz="1500">
              <a:solidFill>
                <a:schemeClr val="accent2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874" name="Google Shape;874;p51"/>
          <p:cNvSpPr txBox="1"/>
          <p:nvPr/>
        </p:nvSpPr>
        <p:spPr>
          <a:xfrm>
            <a:off x="2053225" y="4202050"/>
            <a:ext cx="4187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75" name="Google Shape;875;p51"/>
          <p:cNvSpPr txBox="1"/>
          <p:nvPr/>
        </p:nvSpPr>
        <p:spPr>
          <a:xfrm>
            <a:off x="1257687" y="3061025"/>
            <a:ext cx="1008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Ultra"/>
                <a:ea typeface="Ultra"/>
                <a:cs typeface="Ultra"/>
                <a:sym typeface="Ultra"/>
              </a:rPr>
              <a:t>8</a:t>
            </a:r>
            <a:endParaRPr sz="2200">
              <a:solidFill>
                <a:schemeClr val="accent4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876" name="Google Shape;876;p51"/>
          <p:cNvSpPr txBox="1"/>
          <p:nvPr/>
        </p:nvSpPr>
        <p:spPr>
          <a:xfrm>
            <a:off x="685975" y="3540100"/>
            <a:ext cx="1867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Підключення</a:t>
            </a:r>
            <a:endParaRPr sz="1500">
              <a:solidFill>
                <a:schemeClr val="accent3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877" name="Google Shape;877;p51"/>
          <p:cNvSpPr txBox="1"/>
          <p:nvPr/>
        </p:nvSpPr>
        <p:spPr>
          <a:xfrm>
            <a:off x="6210687" y="1537025"/>
            <a:ext cx="1008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Ultra"/>
                <a:ea typeface="Ultra"/>
                <a:cs typeface="Ultra"/>
                <a:sym typeface="Ultra"/>
              </a:rPr>
              <a:t>4</a:t>
            </a:r>
            <a:endParaRPr sz="2200">
              <a:solidFill>
                <a:schemeClr val="accent4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878" name="Google Shape;878;p51"/>
          <p:cNvSpPr txBox="1"/>
          <p:nvPr/>
        </p:nvSpPr>
        <p:spPr>
          <a:xfrm>
            <a:off x="6210673" y="2016100"/>
            <a:ext cx="12039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Дизайн</a:t>
            </a:r>
            <a:endParaRPr sz="1500">
              <a:solidFill>
                <a:schemeClr val="accent4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879" name="Google Shape;879;p51"/>
          <p:cNvSpPr txBox="1"/>
          <p:nvPr/>
        </p:nvSpPr>
        <p:spPr>
          <a:xfrm>
            <a:off x="6210687" y="3061025"/>
            <a:ext cx="1008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Ultra"/>
                <a:ea typeface="Ultra"/>
                <a:cs typeface="Ultra"/>
                <a:sym typeface="Ultra"/>
              </a:rPr>
              <a:t>10</a:t>
            </a:r>
            <a:endParaRPr sz="2200">
              <a:solidFill>
                <a:schemeClr val="accent4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880" name="Google Shape;880;p51"/>
          <p:cNvSpPr txBox="1"/>
          <p:nvPr/>
        </p:nvSpPr>
        <p:spPr>
          <a:xfrm>
            <a:off x="6252075" y="3580900"/>
            <a:ext cx="2454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F9000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Розробка ігрових об’єктів та скриптів</a:t>
            </a:r>
            <a:endParaRPr sz="1500">
              <a:solidFill>
                <a:srgbClr val="BF9000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881" name="Google Shape;881;p51"/>
          <p:cNvSpPr/>
          <p:nvPr/>
        </p:nvSpPr>
        <p:spPr>
          <a:xfrm rot="-2700000">
            <a:off x="2283713" y="1201941"/>
            <a:ext cx="821449" cy="933690"/>
          </a:xfrm>
          <a:custGeom>
            <a:rect b="b" l="l" r="r" t="t"/>
            <a:pathLst>
              <a:path extrusionOk="0" h="44147" w="38840">
                <a:moveTo>
                  <a:pt x="3728" y="1"/>
                </a:moveTo>
                <a:cubicBezTo>
                  <a:pt x="2731" y="1"/>
                  <a:pt x="1606" y="270"/>
                  <a:pt x="628" y="465"/>
                </a:cubicBezTo>
                <a:cubicBezTo>
                  <a:pt x="545" y="465"/>
                  <a:pt x="461" y="549"/>
                  <a:pt x="377" y="591"/>
                </a:cubicBezTo>
                <a:cubicBezTo>
                  <a:pt x="84" y="591"/>
                  <a:pt x="1" y="968"/>
                  <a:pt x="168" y="1135"/>
                </a:cubicBezTo>
                <a:cubicBezTo>
                  <a:pt x="168" y="1386"/>
                  <a:pt x="252" y="1637"/>
                  <a:pt x="461" y="1763"/>
                </a:cubicBezTo>
                <a:cubicBezTo>
                  <a:pt x="1214" y="2265"/>
                  <a:pt x="1842" y="2851"/>
                  <a:pt x="2512" y="3353"/>
                </a:cubicBezTo>
                <a:cubicBezTo>
                  <a:pt x="2619" y="3490"/>
                  <a:pt x="2754" y="3547"/>
                  <a:pt x="2890" y="3547"/>
                </a:cubicBezTo>
                <a:cubicBezTo>
                  <a:pt x="3337" y="3547"/>
                  <a:pt x="3798" y="2933"/>
                  <a:pt x="3349" y="2516"/>
                </a:cubicBezTo>
                <a:cubicBezTo>
                  <a:pt x="3098" y="2265"/>
                  <a:pt x="2805" y="2014"/>
                  <a:pt x="2553" y="1805"/>
                </a:cubicBezTo>
                <a:lnTo>
                  <a:pt x="2553" y="1805"/>
                </a:lnTo>
                <a:cubicBezTo>
                  <a:pt x="6362" y="2851"/>
                  <a:pt x="9919" y="4106"/>
                  <a:pt x="13393" y="6283"/>
                </a:cubicBezTo>
                <a:cubicBezTo>
                  <a:pt x="17369" y="8794"/>
                  <a:pt x="20884" y="11933"/>
                  <a:pt x="23856" y="15616"/>
                </a:cubicBezTo>
                <a:cubicBezTo>
                  <a:pt x="30636" y="23860"/>
                  <a:pt x="34109" y="33737"/>
                  <a:pt x="37499" y="43740"/>
                </a:cubicBezTo>
                <a:cubicBezTo>
                  <a:pt x="37616" y="44022"/>
                  <a:pt x="37864" y="44146"/>
                  <a:pt x="38108" y="44146"/>
                </a:cubicBezTo>
                <a:cubicBezTo>
                  <a:pt x="38478" y="44146"/>
                  <a:pt x="38839" y="43859"/>
                  <a:pt x="38713" y="43405"/>
                </a:cubicBezTo>
                <a:cubicBezTo>
                  <a:pt x="36118" y="33068"/>
                  <a:pt x="31557" y="22605"/>
                  <a:pt x="24651" y="14444"/>
                </a:cubicBezTo>
                <a:cubicBezTo>
                  <a:pt x="21512" y="10761"/>
                  <a:pt x="17787" y="7455"/>
                  <a:pt x="13602" y="4985"/>
                </a:cubicBezTo>
                <a:cubicBezTo>
                  <a:pt x="10840" y="3353"/>
                  <a:pt x="7701" y="1888"/>
                  <a:pt x="4437" y="1177"/>
                </a:cubicBezTo>
                <a:cubicBezTo>
                  <a:pt x="4772" y="800"/>
                  <a:pt x="4562" y="89"/>
                  <a:pt x="3935" y="5"/>
                </a:cubicBezTo>
                <a:cubicBezTo>
                  <a:pt x="3866" y="2"/>
                  <a:pt x="3798" y="1"/>
                  <a:pt x="37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1"/>
          <p:cNvSpPr/>
          <p:nvPr/>
        </p:nvSpPr>
        <p:spPr>
          <a:xfrm flipH="1" rot="-8100000">
            <a:off x="2357388" y="2794928"/>
            <a:ext cx="821449" cy="933690"/>
          </a:xfrm>
          <a:custGeom>
            <a:rect b="b" l="l" r="r" t="t"/>
            <a:pathLst>
              <a:path extrusionOk="0" h="44147" w="38840">
                <a:moveTo>
                  <a:pt x="3728" y="1"/>
                </a:moveTo>
                <a:cubicBezTo>
                  <a:pt x="2731" y="1"/>
                  <a:pt x="1606" y="270"/>
                  <a:pt x="628" y="465"/>
                </a:cubicBezTo>
                <a:cubicBezTo>
                  <a:pt x="545" y="465"/>
                  <a:pt x="461" y="549"/>
                  <a:pt x="377" y="591"/>
                </a:cubicBezTo>
                <a:cubicBezTo>
                  <a:pt x="84" y="591"/>
                  <a:pt x="1" y="968"/>
                  <a:pt x="168" y="1135"/>
                </a:cubicBezTo>
                <a:cubicBezTo>
                  <a:pt x="168" y="1386"/>
                  <a:pt x="252" y="1637"/>
                  <a:pt x="461" y="1763"/>
                </a:cubicBezTo>
                <a:cubicBezTo>
                  <a:pt x="1214" y="2265"/>
                  <a:pt x="1842" y="2851"/>
                  <a:pt x="2512" y="3353"/>
                </a:cubicBezTo>
                <a:cubicBezTo>
                  <a:pt x="2619" y="3490"/>
                  <a:pt x="2754" y="3547"/>
                  <a:pt x="2890" y="3547"/>
                </a:cubicBezTo>
                <a:cubicBezTo>
                  <a:pt x="3337" y="3547"/>
                  <a:pt x="3798" y="2933"/>
                  <a:pt x="3349" y="2516"/>
                </a:cubicBezTo>
                <a:cubicBezTo>
                  <a:pt x="3098" y="2265"/>
                  <a:pt x="2805" y="2014"/>
                  <a:pt x="2553" y="1805"/>
                </a:cubicBezTo>
                <a:lnTo>
                  <a:pt x="2553" y="1805"/>
                </a:lnTo>
                <a:cubicBezTo>
                  <a:pt x="6362" y="2851"/>
                  <a:pt x="9919" y="4106"/>
                  <a:pt x="13393" y="6283"/>
                </a:cubicBezTo>
                <a:cubicBezTo>
                  <a:pt x="17369" y="8794"/>
                  <a:pt x="20884" y="11933"/>
                  <a:pt x="23856" y="15616"/>
                </a:cubicBezTo>
                <a:cubicBezTo>
                  <a:pt x="30636" y="23860"/>
                  <a:pt x="34109" y="33737"/>
                  <a:pt x="37499" y="43740"/>
                </a:cubicBezTo>
                <a:cubicBezTo>
                  <a:pt x="37616" y="44022"/>
                  <a:pt x="37864" y="44146"/>
                  <a:pt x="38108" y="44146"/>
                </a:cubicBezTo>
                <a:cubicBezTo>
                  <a:pt x="38478" y="44146"/>
                  <a:pt x="38839" y="43859"/>
                  <a:pt x="38713" y="43405"/>
                </a:cubicBezTo>
                <a:cubicBezTo>
                  <a:pt x="36118" y="33068"/>
                  <a:pt x="31557" y="22605"/>
                  <a:pt x="24651" y="14444"/>
                </a:cubicBezTo>
                <a:cubicBezTo>
                  <a:pt x="21512" y="10761"/>
                  <a:pt x="17787" y="7455"/>
                  <a:pt x="13602" y="4985"/>
                </a:cubicBezTo>
                <a:cubicBezTo>
                  <a:pt x="10840" y="3353"/>
                  <a:pt x="7701" y="1888"/>
                  <a:pt x="4437" y="1177"/>
                </a:cubicBezTo>
                <a:cubicBezTo>
                  <a:pt x="4772" y="800"/>
                  <a:pt x="4562" y="89"/>
                  <a:pt x="3935" y="5"/>
                </a:cubicBezTo>
                <a:cubicBezTo>
                  <a:pt x="3866" y="2"/>
                  <a:pt x="3798" y="1"/>
                  <a:pt x="37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1"/>
          <p:cNvSpPr/>
          <p:nvPr/>
        </p:nvSpPr>
        <p:spPr>
          <a:xfrm flipH="1" rot="2700000">
            <a:off x="5220813" y="1354341"/>
            <a:ext cx="821449" cy="933690"/>
          </a:xfrm>
          <a:custGeom>
            <a:rect b="b" l="l" r="r" t="t"/>
            <a:pathLst>
              <a:path extrusionOk="0" h="44147" w="38840">
                <a:moveTo>
                  <a:pt x="3728" y="1"/>
                </a:moveTo>
                <a:cubicBezTo>
                  <a:pt x="2731" y="1"/>
                  <a:pt x="1606" y="270"/>
                  <a:pt x="628" y="465"/>
                </a:cubicBezTo>
                <a:cubicBezTo>
                  <a:pt x="545" y="465"/>
                  <a:pt x="461" y="549"/>
                  <a:pt x="377" y="591"/>
                </a:cubicBezTo>
                <a:cubicBezTo>
                  <a:pt x="84" y="591"/>
                  <a:pt x="1" y="968"/>
                  <a:pt x="168" y="1135"/>
                </a:cubicBezTo>
                <a:cubicBezTo>
                  <a:pt x="168" y="1386"/>
                  <a:pt x="252" y="1637"/>
                  <a:pt x="461" y="1763"/>
                </a:cubicBezTo>
                <a:cubicBezTo>
                  <a:pt x="1214" y="2265"/>
                  <a:pt x="1842" y="2851"/>
                  <a:pt x="2512" y="3353"/>
                </a:cubicBezTo>
                <a:cubicBezTo>
                  <a:pt x="2619" y="3490"/>
                  <a:pt x="2754" y="3547"/>
                  <a:pt x="2890" y="3547"/>
                </a:cubicBezTo>
                <a:cubicBezTo>
                  <a:pt x="3337" y="3547"/>
                  <a:pt x="3798" y="2933"/>
                  <a:pt x="3349" y="2516"/>
                </a:cubicBezTo>
                <a:cubicBezTo>
                  <a:pt x="3098" y="2265"/>
                  <a:pt x="2805" y="2014"/>
                  <a:pt x="2553" y="1805"/>
                </a:cubicBezTo>
                <a:lnTo>
                  <a:pt x="2553" y="1805"/>
                </a:lnTo>
                <a:cubicBezTo>
                  <a:pt x="6362" y="2851"/>
                  <a:pt x="9919" y="4106"/>
                  <a:pt x="13393" y="6283"/>
                </a:cubicBezTo>
                <a:cubicBezTo>
                  <a:pt x="17369" y="8794"/>
                  <a:pt x="20884" y="11933"/>
                  <a:pt x="23856" y="15616"/>
                </a:cubicBezTo>
                <a:cubicBezTo>
                  <a:pt x="30636" y="23860"/>
                  <a:pt x="34109" y="33737"/>
                  <a:pt x="37499" y="43740"/>
                </a:cubicBezTo>
                <a:cubicBezTo>
                  <a:pt x="37616" y="44022"/>
                  <a:pt x="37864" y="44146"/>
                  <a:pt x="38108" y="44146"/>
                </a:cubicBezTo>
                <a:cubicBezTo>
                  <a:pt x="38478" y="44146"/>
                  <a:pt x="38839" y="43859"/>
                  <a:pt x="38713" y="43405"/>
                </a:cubicBezTo>
                <a:cubicBezTo>
                  <a:pt x="36118" y="33068"/>
                  <a:pt x="31557" y="22605"/>
                  <a:pt x="24651" y="14444"/>
                </a:cubicBezTo>
                <a:cubicBezTo>
                  <a:pt x="21512" y="10761"/>
                  <a:pt x="17787" y="7455"/>
                  <a:pt x="13602" y="4985"/>
                </a:cubicBezTo>
                <a:cubicBezTo>
                  <a:pt x="10840" y="3353"/>
                  <a:pt x="7701" y="1888"/>
                  <a:pt x="4437" y="1177"/>
                </a:cubicBezTo>
                <a:cubicBezTo>
                  <a:pt x="4772" y="800"/>
                  <a:pt x="4562" y="89"/>
                  <a:pt x="3935" y="5"/>
                </a:cubicBezTo>
                <a:cubicBezTo>
                  <a:pt x="3866" y="2"/>
                  <a:pt x="3798" y="1"/>
                  <a:pt x="37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1"/>
          <p:cNvSpPr/>
          <p:nvPr/>
        </p:nvSpPr>
        <p:spPr>
          <a:xfrm rot="7644880">
            <a:off x="4861963" y="3015996"/>
            <a:ext cx="1256142" cy="1124121"/>
          </a:xfrm>
          <a:custGeom>
            <a:rect b="b" l="l" r="r" t="t"/>
            <a:pathLst>
              <a:path extrusionOk="0" h="44147" w="38840">
                <a:moveTo>
                  <a:pt x="3728" y="1"/>
                </a:moveTo>
                <a:cubicBezTo>
                  <a:pt x="2731" y="1"/>
                  <a:pt x="1606" y="270"/>
                  <a:pt x="628" y="465"/>
                </a:cubicBezTo>
                <a:cubicBezTo>
                  <a:pt x="545" y="465"/>
                  <a:pt x="461" y="549"/>
                  <a:pt x="377" y="591"/>
                </a:cubicBezTo>
                <a:cubicBezTo>
                  <a:pt x="84" y="591"/>
                  <a:pt x="1" y="968"/>
                  <a:pt x="168" y="1135"/>
                </a:cubicBezTo>
                <a:cubicBezTo>
                  <a:pt x="168" y="1386"/>
                  <a:pt x="252" y="1637"/>
                  <a:pt x="461" y="1763"/>
                </a:cubicBezTo>
                <a:cubicBezTo>
                  <a:pt x="1214" y="2265"/>
                  <a:pt x="1842" y="2851"/>
                  <a:pt x="2512" y="3353"/>
                </a:cubicBezTo>
                <a:cubicBezTo>
                  <a:pt x="2619" y="3490"/>
                  <a:pt x="2754" y="3547"/>
                  <a:pt x="2890" y="3547"/>
                </a:cubicBezTo>
                <a:cubicBezTo>
                  <a:pt x="3337" y="3547"/>
                  <a:pt x="3798" y="2933"/>
                  <a:pt x="3349" y="2516"/>
                </a:cubicBezTo>
                <a:cubicBezTo>
                  <a:pt x="3098" y="2265"/>
                  <a:pt x="2805" y="2014"/>
                  <a:pt x="2553" y="1805"/>
                </a:cubicBezTo>
                <a:lnTo>
                  <a:pt x="2553" y="1805"/>
                </a:lnTo>
                <a:cubicBezTo>
                  <a:pt x="6362" y="2851"/>
                  <a:pt x="9919" y="4106"/>
                  <a:pt x="13393" y="6283"/>
                </a:cubicBezTo>
                <a:cubicBezTo>
                  <a:pt x="17369" y="8794"/>
                  <a:pt x="20884" y="11933"/>
                  <a:pt x="23856" y="15616"/>
                </a:cubicBezTo>
                <a:cubicBezTo>
                  <a:pt x="30636" y="23860"/>
                  <a:pt x="34109" y="33737"/>
                  <a:pt x="37499" y="43740"/>
                </a:cubicBezTo>
                <a:cubicBezTo>
                  <a:pt x="37616" y="44022"/>
                  <a:pt x="37864" y="44146"/>
                  <a:pt x="38108" y="44146"/>
                </a:cubicBezTo>
                <a:cubicBezTo>
                  <a:pt x="38478" y="44146"/>
                  <a:pt x="38839" y="43859"/>
                  <a:pt x="38713" y="43405"/>
                </a:cubicBezTo>
                <a:cubicBezTo>
                  <a:pt x="36118" y="33068"/>
                  <a:pt x="31557" y="22605"/>
                  <a:pt x="24651" y="14444"/>
                </a:cubicBezTo>
                <a:cubicBezTo>
                  <a:pt x="21512" y="10761"/>
                  <a:pt x="17787" y="7455"/>
                  <a:pt x="13602" y="4985"/>
                </a:cubicBezTo>
                <a:cubicBezTo>
                  <a:pt x="10840" y="3353"/>
                  <a:pt x="7701" y="1888"/>
                  <a:pt x="4437" y="1177"/>
                </a:cubicBezTo>
                <a:cubicBezTo>
                  <a:pt x="4772" y="800"/>
                  <a:pt x="4562" y="89"/>
                  <a:pt x="3935" y="5"/>
                </a:cubicBezTo>
                <a:cubicBezTo>
                  <a:pt x="3866" y="2"/>
                  <a:pt x="3798" y="1"/>
                  <a:pt x="3728" y="1"/>
                </a:cubicBez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88" y="1184062"/>
            <a:ext cx="5390568" cy="33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4"/>
          <p:cNvGrpSpPr/>
          <p:nvPr/>
        </p:nvGrpSpPr>
        <p:grpSpPr>
          <a:xfrm>
            <a:off x="-4604535" y="2172860"/>
            <a:ext cx="1440629" cy="1409610"/>
            <a:chOff x="212000" y="1809825"/>
            <a:chExt cx="2800600" cy="2740300"/>
          </a:xfrm>
        </p:grpSpPr>
        <p:sp>
          <p:nvSpPr>
            <p:cNvPr id="421" name="Google Shape;421;p34"/>
            <p:cNvSpPr/>
            <p:nvPr/>
          </p:nvSpPr>
          <p:spPr>
            <a:xfrm>
              <a:off x="2661975" y="4001350"/>
              <a:ext cx="87425" cy="73825"/>
            </a:xfrm>
            <a:custGeom>
              <a:rect b="b" l="l" r="r" t="t"/>
              <a:pathLst>
                <a:path extrusionOk="0" h="2953" w="3497">
                  <a:moveTo>
                    <a:pt x="1674" y="0"/>
                  </a:moveTo>
                  <a:cubicBezTo>
                    <a:pt x="1111" y="0"/>
                    <a:pt x="556" y="317"/>
                    <a:pt x="331" y="936"/>
                  </a:cubicBezTo>
                  <a:cubicBezTo>
                    <a:pt x="1" y="1705"/>
                    <a:pt x="386" y="2530"/>
                    <a:pt x="1156" y="2860"/>
                  </a:cubicBezTo>
                  <a:cubicBezTo>
                    <a:pt x="1330" y="2924"/>
                    <a:pt x="1503" y="2953"/>
                    <a:pt x="1672" y="2953"/>
                  </a:cubicBezTo>
                  <a:cubicBezTo>
                    <a:pt x="2677" y="2953"/>
                    <a:pt x="3496" y="1917"/>
                    <a:pt x="3026" y="881"/>
                  </a:cubicBezTo>
                  <a:cubicBezTo>
                    <a:pt x="2757" y="289"/>
                    <a:pt x="2212" y="0"/>
                    <a:pt x="1674" y="0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2334775" y="3727750"/>
              <a:ext cx="347850" cy="723200"/>
            </a:xfrm>
            <a:custGeom>
              <a:rect b="b" l="l" r="r" t="t"/>
              <a:pathLst>
                <a:path extrusionOk="0" h="28928" w="13914">
                  <a:moveTo>
                    <a:pt x="10119" y="1"/>
                  </a:moveTo>
                  <a:cubicBezTo>
                    <a:pt x="10614" y="9460"/>
                    <a:pt x="0" y="22878"/>
                    <a:pt x="0" y="22878"/>
                  </a:cubicBezTo>
                  <a:cubicBezTo>
                    <a:pt x="4675" y="26618"/>
                    <a:pt x="13914" y="28928"/>
                    <a:pt x="13914" y="28928"/>
                  </a:cubicBezTo>
                  <a:cubicBezTo>
                    <a:pt x="5610" y="26068"/>
                    <a:pt x="1320" y="22603"/>
                    <a:pt x="1320" y="22603"/>
                  </a:cubicBezTo>
                  <a:cubicBezTo>
                    <a:pt x="12923" y="6931"/>
                    <a:pt x="10119" y="1"/>
                    <a:pt x="10119" y="1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212000" y="1809825"/>
              <a:ext cx="2800600" cy="2740300"/>
            </a:xfrm>
            <a:custGeom>
              <a:rect b="b" l="l" r="r" t="t"/>
              <a:pathLst>
                <a:path extrusionOk="0" h="109612" w="112024">
                  <a:moveTo>
                    <a:pt x="4125" y="3961"/>
                  </a:moveTo>
                  <a:lnTo>
                    <a:pt x="55104" y="23648"/>
                  </a:lnTo>
                  <a:lnTo>
                    <a:pt x="54389" y="25573"/>
                  </a:lnTo>
                  <a:lnTo>
                    <a:pt x="3410" y="5830"/>
                  </a:lnTo>
                  <a:lnTo>
                    <a:pt x="4125" y="3961"/>
                  </a:lnTo>
                  <a:close/>
                  <a:moveTo>
                    <a:pt x="56314" y="25188"/>
                  </a:moveTo>
                  <a:lnTo>
                    <a:pt x="63683" y="28103"/>
                  </a:lnTo>
                  <a:lnTo>
                    <a:pt x="63463" y="28763"/>
                  </a:lnTo>
                  <a:lnTo>
                    <a:pt x="56039" y="25903"/>
                  </a:lnTo>
                  <a:lnTo>
                    <a:pt x="56314" y="25188"/>
                  </a:lnTo>
                  <a:close/>
                  <a:moveTo>
                    <a:pt x="40806" y="22824"/>
                  </a:moveTo>
                  <a:lnTo>
                    <a:pt x="62309" y="31128"/>
                  </a:lnTo>
                  <a:lnTo>
                    <a:pt x="62089" y="31678"/>
                  </a:lnTo>
                  <a:lnTo>
                    <a:pt x="41081" y="23538"/>
                  </a:lnTo>
                  <a:lnTo>
                    <a:pt x="40806" y="22824"/>
                  </a:lnTo>
                  <a:close/>
                  <a:moveTo>
                    <a:pt x="48395" y="30908"/>
                  </a:moveTo>
                  <a:lnTo>
                    <a:pt x="60769" y="35692"/>
                  </a:lnTo>
                  <a:lnTo>
                    <a:pt x="60329" y="36847"/>
                  </a:lnTo>
                  <a:lnTo>
                    <a:pt x="48450" y="32283"/>
                  </a:lnTo>
                  <a:lnTo>
                    <a:pt x="48395" y="30908"/>
                  </a:lnTo>
                  <a:close/>
                  <a:moveTo>
                    <a:pt x="96115" y="47667"/>
                  </a:moveTo>
                  <a:cubicBezTo>
                    <a:pt x="96292" y="48170"/>
                    <a:pt x="96491" y="48582"/>
                    <a:pt x="96674" y="48904"/>
                  </a:cubicBezTo>
                  <a:lnTo>
                    <a:pt x="96674" y="48904"/>
                  </a:lnTo>
                  <a:cubicBezTo>
                    <a:pt x="96502" y="48526"/>
                    <a:pt x="96313" y="48110"/>
                    <a:pt x="96115" y="47667"/>
                  </a:cubicBezTo>
                  <a:close/>
                  <a:moveTo>
                    <a:pt x="66213" y="28653"/>
                  </a:moveTo>
                  <a:lnTo>
                    <a:pt x="77377" y="32942"/>
                  </a:lnTo>
                  <a:cubicBezTo>
                    <a:pt x="78807" y="33492"/>
                    <a:pt x="79907" y="36132"/>
                    <a:pt x="79907" y="36132"/>
                  </a:cubicBezTo>
                  <a:cubicBezTo>
                    <a:pt x="79129" y="36450"/>
                    <a:pt x="78328" y="36609"/>
                    <a:pt x="77520" y="36609"/>
                  </a:cubicBezTo>
                  <a:cubicBezTo>
                    <a:pt x="77071" y="36609"/>
                    <a:pt x="76619" y="36560"/>
                    <a:pt x="76167" y="36462"/>
                  </a:cubicBezTo>
                  <a:lnTo>
                    <a:pt x="65168" y="32228"/>
                  </a:lnTo>
                  <a:lnTo>
                    <a:pt x="64288" y="34592"/>
                  </a:lnTo>
                  <a:lnTo>
                    <a:pt x="75672" y="38992"/>
                  </a:lnTo>
                  <a:cubicBezTo>
                    <a:pt x="77212" y="39597"/>
                    <a:pt x="78202" y="42731"/>
                    <a:pt x="78202" y="42731"/>
                  </a:cubicBezTo>
                  <a:cubicBezTo>
                    <a:pt x="76783" y="43622"/>
                    <a:pt x="75582" y="43801"/>
                    <a:pt x="74848" y="43801"/>
                  </a:cubicBezTo>
                  <a:cubicBezTo>
                    <a:pt x="74359" y="43801"/>
                    <a:pt x="74077" y="43721"/>
                    <a:pt x="74077" y="43721"/>
                  </a:cubicBezTo>
                  <a:lnTo>
                    <a:pt x="62529" y="39267"/>
                  </a:lnTo>
                  <a:lnTo>
                    <a:pt x="61264" y="42401"/>
                  </a:lnTo>
                  <a:lnTo>
                    <a:pt x="72098" y="46581"/>
                  </a:lnTo>
                  <a:cubicBezTo>
                    <a:pt x="73582" y="47186"/>
                    <a:pt x="74737" y="49551"/>
                    <a:pt x="74737" y="49551"/>
                  </a:cubicBezTo>
                  <a:cubicBezTo>
                    <a:pt x="73795" y="49936"/>
                    <a:pt x="72786" y="50155"/>
                    <a:pt x="71789" y="50155"/>
                  </a:cubicBezTo>
                  <a:cubicBezTo>
                    <a:pt x="71505" y="50155"/>
                    <a:pt x="71223" y="50137"/>
                    <a:pt x="70943" y="50101"/>
                  </a:cubicBezTo>
                  <a:lnTo>
                    <a:pt x="59614" y="45701"/>
                  </a:lnTo>
                  <a:lnTo>
                    <a:pt x="59779" y="45316"/>
                  </a:lnTo>
                  <a:lnTo>
                    <a:pt x="70723" y="49551"/>
                  </a:lnTo>
                  <a:cubicBezTo>
                    <a:pt x="71200" y="49681"/>
                    <a:pt x="71686" y="49743"/>
                    <a:pt x="72170" y="49743"/>
                  </a:cubicBezTo>
                  <a:cubicBezTo>
                    <a:pt x="72913" y="49743"/>
                    <a:pt x="73653" y="49597"/>
                    <a:pt x="74352" y="49331"/>
                  </a:cubicBezTo>
                  <a:cubicBezTo>
                    <a:pt x="74352" y="49331"/>
                    <a:pt x="73142" y="47076"/>
                    <a:pt x="71713" y="46526"/>
                  </a:cubicBezTo>
                  <a:lnTo>
                    <a:pt x="61264" y="42511"/>
                  </a:lnTo>
                  <a:lnTo>
                    <a:pt x="60934" y="42401"/>
                  </a:lnTo>
                  <a:lnTo>
                    <a:pt x="60934" y="42291"/>
                  </a:lnTo>
                  <a:lnTo>
                    <a:pt x="62199" y="39102"/>
                  </a:lnTo>
                  <a:lnTo>
                    <a:pt x="62309" y="38772"/>
                  </a:lnTo>
                  <a:lnTo>
                    <a:pt x="73857" y="43226"/>
                  </a:lnTo>
                  <a:cubicBezTo>
                    <a:pt x="74210" y="43297"/>
                    <a:pt x="74567" y="43331"/>
                    <a:pt x="74922" y="43331"/>
                  </a:cubicBezTo>
                  <a:cubicBezTo>
                    <a:pt x="75951" y="43331"/>
                    <a:pt x="76972" y="43043"/>
                    <a:pt x="77872" y="42511"/>
                  </a:cubicBezTo>
                  <a:cubicBezTo>
                    <a:pt x="77872" y="42511"/>
                    <a:pt x="76827" y="39652"/>
                    <a:pt x="75287" y="39102"/>
                  </a:cubicBezTo>
                  <a:lnTo>
                    <a:pt x="64178" y="34812"/>
                  </a:lnTo>
                  <a:lnTo>
                    <a:pt x="63903" y="34702"/>
                  </a:lnTo>
                  <a:lnTo>
                    <a:pt x="63958" y="34482"/>
                  </a:lnTo>
                  <a:lnTo>
                    <a:pt x="64893" y="32063"/>
                  </a:lnTo>
                  <a:lnTo>
                    <a:pt x="65003" y="31843"/>
                  </a:lnTo>
                  <a:lnTo>
                    <a:pt x="65278" y="31953"/>
                  </a:lnTo>
                  <a:lnTo>
                    <a:pt x="75947" y="36077"/>
                  </a:lnTo>
                  <a:cubicBezTo>
                    <a:pt x="76502" y="36236"/>
                    <a:pt x="77083" y="36318"/>
                    <a:pt x="77665" y="36318"/>
                  </a:cubicBezTo>
                  <a:cubicBezTo>
                    <a:pt x="78293" y="36318"/>
                    <a:pt x="78922" y="36222"/>
                    <a:pt x="79522" y="36022"/>
                  </a:cubicBezTo>
                  <a:cubicBezTo>
                    <a:pt x="79192" y="34977"/>
                    <a:pt x="78477" y="34152"/>
                    <a:pt x="77542" y="33657"/>
                  </a:cubicBezTo>
                  <a:lnTo>
                    <a:pt x="66048" y="29203"/>
                  </a:lnTo>
                  <a:lnTo>
                    <a:pt x="66213" y="28653"/>
                  </a:lnTo>
                  <a:close/>
                  <a:moveTo>
                    <a:pt x="86726" y="39762"/>
                  </a:moveTo>
                  <a:lnTo>
                    <a:pt x="86726" y="39762"/>
                  </a:lnTo>
                  <a:cubicBezTo>
                    <a:pt x="89256" y="47241"/>
                    <a:pt x="82271" y="52905"/>
                    <a:pt x="82271" y="52905"/>
                  </a:cubicBezTo>
                  <a:cubicBezTo>
                    <a:pt x="87716" y="46086"/>
                    <a:pt x="86726" y="39762"/>
                    <a:pt x="86726" y="39762"/>
                  </a:cubicBezTo>
                  <a:close/>
                  <a:moveTo>
                    <a:pt x="85406" y="35967"/>
                  </a:moveTo>
                  <a:lnTo>
                    <a:pt x="85406" y="35967"/>
                  </a:lnTo>
                  <a:cubicBezTo>
                    <a:pt x="85791" y="49771"/>
                    <a:pt x="77487" y="56260"/>
                    <a:pt x="77487" y="56260"/>
                  </a:cubicBezTo>
                  <a:lnTo>
                    <a:pt x="57689" y="48616"/>
                  </a:lnTo>
                  <a:lnTo>
                    <a:pt x="56974" y="47406"/>
                  </a:lnTo>
                  <a:lnTo>
                    <a:pt x="56974" y="47406"/>
                  </a:lnTo>
                  <a:lnTo>
                    <a:pt x="77047" y="55160"/>
                  </a:lnTo>
                  <a:cubicBezTo>
                    <a:pt x="77047" y="55160"/>
                    <a:pt x="85186" y="48781"/>
                    <a:pt x="85406" y="35967"/>
                  </a:cubicBezTo>
                  <a:close/>
                  <a:moveTo>
                    <a:pt x="91031" y="52851"/>
                  </a:moveTo>
                  <a:cubicBezTo>
                    <a:pt x="92619" y="52851"/>
                    <a:pt x="93909" y="54463"/>
                    <a:pt x="93270" y="56150"/>
                  </a:cubicBezTo>
                  <a:cubicBezTo>
                    <a:pt x="92888" y="57084"/>
                    <a:pt x="91981" y="57690"/>
                    <a:pt x="91006" y="57690"/>
                  </a:cubicBezTo>
                  <a:cubicBezTo>
                    <a:pt x="90718" y="57690"/>
                    <a:pt x="90424" y="57638"/>
                    <a:pt x="90136" y="57525"/>
                  </a:cubicBezTo>
                  <a:cubicBezTo>
                    <a:pt x="88156" y="56755"/>
                    <a:pt x="88101" y="53950"/>
                    <a:pt x="90026" y="53070"/>
                  </a:cubicBezTo>
                  <a:cubicBezTo>
                    <a:pt x="90364" y="52920"/>
                    <a:pt x="90704" y="52851"/>
                    <a:pt x="91031" y="52851"/>
                  </a:cubicBezTo>
                  <a:close/>
                  <a:moveTo>
                    <a:pt x="82396" y="57743"/>
                  </a:moveTo>
                  <a:cubicBezTo>
                    <a:pt x="83179" y="57743"/>
                    <a:pt x="83799" y="58531"/>
                    <a:pt x="83481" y="59395"/>
                  </a:cubicBezTo>
                  <a:cubicBezTo>
                    <a:pt x="83308" y="59872"/>
                    <a:pt x="82826" y="60178"/>
                    <a:pt x="82334" y="60178"/>
                  </a:cubicBezTo>
                  <a:cubicBezTo>
                    <a:pt x="82202" y="60178"/>
                    <a:pt x="82069" y="60156"/>
                    <a:pt x="81942" y="60110"/>
                  </a:cubicBezTo>
                  <a:lnTo>
                    <a:pt x="81942" y="60055"/>
                  </a:lnTo>
                  <a:cubicBezTo>
                    <a:pt x="80952" y="59670"/>
                    <a:pt x="80897" y="58295"/>
                    <a:pt x="81887" y="57855"/>
                  </a:cubicBezTo>
                  <a:cubicBezTo>
                    <a:pt x="82059" y="57778"/>
                    <a:pt x="82231" y="57743"/>
                    <a:pt x="82396" y="57743"/>
                  </a:cubicBezTo>
                  <a:close/>
                  <a:moveTo>
                    <a:pt x="65846" y="55987"/>
                  </a:moveTo>
                  <a:cubicBezTo>
                    <a:pt x="66716" y="55987"/>
                    <a:pt x="67615" y="56076"/>
                    <a:pt x="68523" y="56260"/>
                  </a:cubicBezTo>
                  <a:cubicBezTo>
                    <a:pt x="68912" y="56208"/>
                    <a:pt x="69275" y="56185"/>
                    <a:pt x="69612" y="56185"/>
                  </a:cubicBezTo>
                  <a:cubicBezTo>
                    <a:pt x="72855" y="56185"/>
                    <a:pt x="73802" y="58350"/>
                    <a:pt x="73802" y="58350"/>
                  </a:cubicBezTo>
                  <a:cubicBezTo>
                    <a:pt x="77872" y="60989"/>
                    <a:pt x="79962" y="65224"/>
                    <a:pt x="78587" y="68799"/>
                  </a:cubicBezTo>
                  <a:cubicBezTo>
                    <a:pt x="77400" y="71786"/>
                    <a:pt x="74133" y="73493"/>
                    <a:pt x="70290" y="73493"/>
                  </a:cubicBezTo>
                  <a:cubicBezTo>
                    <a:pt x="68614" y="73493"/>
                    <a:pt x="66828" y="73168"/>
                    <a:pt x="65058" y="72483"/>
                  </a:cubicBezTo>
                  <a:cubicBezTo>
                    <a:pt x="59284" y="70228"/>
                    <a:pt x="55929" y="64894"/>
                    <a:pt x="57579" y="60660"/>
                  </a:cubicBezTo>
                  <a:cubicBezTo>
                    <a:pt x="58744" y="57703"/>
                    <a:pt x="62024" y="55987"/>
                    <a:pt x="65846" y="55987"/>
                  </a:cubicBezTo>
                  <a:close/>
                  <a:moveTo>
                    <a:pt x="99546" y="63807"/>
                  </a:moveTo>
                  <a:cubicBezTo>
                    <a:pt x="100719" y="63807"/>
                    <a:pt x="102018" y="63997"/>
                    <a:pt x="103444" y="64454"/>
                  </a:cubicBezTo>
                  <a:cubicBezTo>
                    <a:pt x="103499" y="64454"/>
                    <a:pt x="110262" y="87877"/>
                    <a:pt x="101028" y="107068"/>
                  </a:cubicBezTo>
                  <a:lnTo>
                    <a:pt x="101028" y="107068"/>
                  </a:lnTo>
                  <a:cubicBezTo>
                    <a:pt x="100250" y="106972"/>
                    <a:pt x="90900" y="105693"/>
                    <a:pt x="83316" y="99320"/>
                  </a:cubicBezTo>
                  <a:cubicBezTo>
                    <a:pt x="83316" y="99320"/>
                    <a:pt x="100805" y="80017"/>
                    <a:pt x="91071" y="68359"/>
                  </a:cubicBezTo>
                  <a:cubicBezTo>
                    <a:pt x="91071" y="68359"/>
                    <a:pt x="93801" y="63807"/>
                    <a:pt x="99546" y="63807"/>
                  </a:cubicBezTo>
                  <a:close/>
                  <a:moveTo>
                    <a:pt x="7699" y="1"/>
                  </a:moveTo>
                  <a:lnTo>
                    <a:pt x="6489" y="3136"/>
                  </a:lnTo>
                  <a:lnTo>
                    <a:pt x="3520" y="1981"/>
                  </a:lnTo>
                  <a:cubicBezTo>
                    <a:pt x="3520" y="1981"/>
                    <a:pt x="0" y="5335"/>
                    <a:pt x="1375" y="9295"/>
                  </a:cubicBezTo>
                  <a:lnTo>
                    <a:pt x="37341" y="23209"/>
                  </a:lnTo>
                  <a:lnTo>
                    <a:pt x="38331" y="30743"/>
                  </a:lnTo>
                  <a:lnTo>
                    <a:pt x="53180" y="36517"/>
                  </a:lnTo>
                  <a:lnTo>
                    <a:pt x="48010" y="49771"/>
                  </a:lnTo>
                  <a:cubicBezTo>
                    <a:pt x="48010" y="49771"/>
                    <a:pt x="55874" y="53070"/>
                    <a:pt x="56864" y="56755"/>
                  </a:cubicBezTo>
                  <a:cubicBezTo>
                    <a:pt x="56864" y="56755"/>
                    <a:pt x="50650" y="67424"/>
                    <a:pt x="63298" y="73363"/>
                  </a:cubicBezTo>
                  <a:cubicBezTo>
                    <a:pt x="66086" y="74678"/>
                    <a:pt x="68488" y="75189"/>
                    <a:pt x="70538" y="75189"/>
                  </a:cubicBezTo>
                  <a:cubicBezTo>
                    <a:pt x="77754" y="75189"/>
                    <a:pt x="80622" y="68854"/>
                    <a:pt x="80622" y="68854"/>
                  </a:cubicBezTo>
                  <a:cubicBezTo>
                    <a:pt x="80622" y="68854"/>
                    <a:pt x="81752" y="66571"/>
                    <a:pt x="84163" y="66571"/>
                  </a:cubicBezTo>
                  <a:cubicBezTo>
                    <a:pt x="85587" y="66571"/>
                    <a:pt x="87458" y="67367"/>
                    <a:pt x="89806" y="69899"/>
                  </a:cubicBezTo>
                  <a:cubicBezTo>
                    <a:pt x="92225" y="73473"/>
                    <a:pt x="92500" y="78093"/>
                    <a:pt x="90576" y="81942"/>
                  </a:cubicBezTo>
                  <a:cubicBezTo>
                    <a:pt x="87276" y="88432"/>
                    <a:pt x="83371" y="94481"/>
                    <a:pt x="81887" y="96241"/>
                  </a:cubicBezTo>
                  <a:cubicBezTo>
                    <a:pt x="80402" y="98056"/>
                    <a:pt x="78807" y="98770"/>
                    <a:pt x="81887" y="101300"/>
                  </a:cubicBezTo>
                  <a:cubicBezTo>
                    <a:pt x="84966" y="103830"/>
                    <a:pt x="94480" y="107899"/>
                    <a:pt x="98275" y="108944"/>
                  </a:cubicBezTo>
                  <a:cubicBezTo>
                    <a:pt x="99782" y="109375"/>
                    <a:pt x="100741" y="109612"/>
                    <a:pt x="101403" y="109612"/>
                  </a:cubicBezTo>
                  <a:cubicBezTo>
                    <a:pt x="102432" y="109612"/>
                    <a:pt x="102744" y="109040"/>
                    <a:pt x="103279" y="107734"/>
                  </a:cubicBezTo>
                  <a:cubicBezTo>
                    <a:pt x="104104" y="105535"/>
                    <a:pt x="112023" y="83097"/>
                    <a:pt x="105644" y="63849"/>
                  </a:cubicBezTo>
                  <a:cubicBezTo>
                    <a:pt x="105644" y="63849"/>
                    <a:pt x="108339" y="57470"/>
                    <a:pt x="103829" y="55215"/>
                  </a:cubicBezTo>
                  <a:cubicBezTo>
                    <a:pt x="101739" y="54335"/>
                    <a:pt x="99870" y="53125"/>
                    <a:pt x="98165" y="51640"/>
                  </a:cubicBezTo>
                  <a:lnTo>
                    <a:pt x="97670" y="49386"/>
                  </a:lnTo>
                  <a:cubicBezTo>
                    <a:pt x="97560" y="49496"/>
                    <a:pt x="97395" y="49661"/>
                    <a:pt x="97285" y="49771"/>
                  </a:cubicBezTo>
                  <a:cubicBezTo>
                    <a:pt x="97285" y="49771"/>
                    <a:pt x="97006" y="49484"/>
                    <a:pt x="96674" y="48904"/>
                  </a:cubicBezTo>
                  <a:lnTo>
                    <a:pt x="96674" y="48904"/>
                  </a:lnTo>
                  <a:cubicBezTo>
                    <a:pt x="97228" y="50115"/>
                    <a:pt x="97615" y="50926"/>
                    <a:pt x="97615" y="50926"/>
                  </a:cubicBezTo>
                  <a:cubicBezTo>
                    <a:pt x="95690" y="48616"/>
                    <a:pt x="91676" y="38442"/>
                    <a:pt x="91675" y="38442"/>
                  </a:cubicBezTo>
                  <a:lnTo>
                    <a:pt x="91675" y="38442"/>
                  </a:lnTo>
                  <a:lnTo>
                    <a:pt x="92830" y="38772"/>
                  </a:lnTo>
                  <a:cubicBezTo>
                    <a:pt x="92933" y="40308"/>
                    <a:pt x="94750" y="44617"/>
                    <a:pt x="96115" y="47667"/>
                  </a:cubicBezTo>
                  <a:lnTo>
                    <a:pt x="96115" y="47667"/>
                  </a:lnTo>
                  <a:cubicBezTo>
                    <a:pt x="95727" y="46561"/>
                    <a:pt x="95448" y="45012"/>
                    <a:pt x="95690" y="43006"/>
                  </a:cubicBezTo>
                  <a:lnTo>
                    <a:pt x="95690" y="43006"/>
                  </a:lnTo>
                  <a:lnTo>
                    <a:pt x="96350" y="43226"/>
                  </a:lnTo>
                  <a:lnTo>
                    <a:pt x="95415" y="38827"/>
                  </a:lnTo>
                  <a:lnTo>
                    <a:pt x="90906" y="37067"/>
                  </a:lnTo>
                  <a:cubicBezTo>
                    <a:pt x="90576" y="35912"/>
                    <a:pt x="90301" y="34702"/>
                    <a:pt x="89971" y="33382"/>
                  </a:cubicBezTo>
                  <a:lnTo>
                    <a:pt x="84636" y="31293"/>
                  </a:lnTo>
                  <a:lnTo>
                    <a:pt x="85406" y="29313"/>
                  </a:lnTo>
                  <a:lnTo>
                    <a:pt x="76937" y="26013"/>
                  </a:lnTo>
                  <a:lnTo>
                    <a:pt x="74132" y="27278"/>
                  </a:lnTo>
                  <a:lnTo>
                    <a:pt x="61814" y="22494"/>
                  </a:lnTo>
                  <a:lnTo>
                    <a:pt x="54719" y="21724"/>
                  </a:lnTo>
                  <a:lnTo>
                    <a:pt x="15948" y="6765"/>
                  </a:lnTo>
                  <a:lnTo>
                    <a:pt x="13859" y="242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1812325" y="3217675"/>
              <a:ext cx="250425" cy="312950"/>
            </a:xfrm>
            <a:custGeom>
              <a:rect b="b" l="l" r="r" t="t"/>
              <a:pathLst>
                <a:path extrusionOk="0" h="12518" w="10017">
                  <a:moveTo>
                    <a:pt x="5720" y="661"/>
                  </a:moveTo>
                  <a:lnTo>
                    <a:pt x="6710" y="1101"/>
                  </a:lnTo>
                  <a:cubicBezTo>
                    <a:pt x="7425" y="9075"/>
                    <a:pt x="2255" y="11055"/>
                    <a:pt x="2255" y="11055"/>
                  </a:cubicBezTo>
                  <a:cubicBezTo>
                    <a:pt x="7645" y="6435"/>
                    <a:pt x="5720" y="661"/>
                    <a:pt x="5720" y="661"/>
                  </a:cubicBezTo>
                  <a:close/>
                  <a:moveTo>
                    <a:pt x="4455" y="1"/>
                  </a:moveTo>
                  <a:lnTo>
                    <a:pt x="4455" y="1"/>
                  </a:lnTo>
                  <a:cubicBezTo>
                    <a:pt x="4565" y="111"/>
                    <a:pt x="7590" y="6710"/>
                    <a:pt x="495" y="11715"/>
                  </a:cubicBezTo>
                  <a:cubicBezTo>
                    <a:pt x="495" y="11715"/>
                    <a:pt x="0" y="11715"/>
                    <a:pt x="495" y="12375"/>
                  </a:cubicBezTo>
                  <a:cubicBezTo>
                    <a:pt x="567" y="12462"/>
                    <a:pt x="820" y="12518"/>
                    <a:pt x="1199" y="12518"/>
                  </a:cubicBezTo>
                  <a:cubicBezTo>
                    <a:pt x="3427" y="12518"/>
                    <a:pt x="10016" y="10599"/>
                    <a:pt x="9734" y="2091"/>
                  </a:cubicBezTo>
                  <a:cubicBezTo>
                    <a:pt x="8909" y="1541"/>
                    <a:pt x="7975" y="1046"/>
                    <a:pt x="6985" y="716"/>
                  </a:cubicBezTo>
                  <a:cubicBezTo>
                    <a:pt x="6160" y="386"/>
                    <a:pt x="5335" y="166"/>
                    <a:pt x="4455" y="1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2620725" y="2891850"/>
              <a:ext cx="281875" cy="154000"/>
            </a:xfrm>
            <a:custGeom>
              <a:rect b="b" l="l" r="r" t="t"/>
              <a:pathLst>
                <a:path extrusionOk="0" h="6160" w="11275">
                  <a:moveTo>
                    <a:pt x="1" y="0"/>
                  </a:moveTo>
                  <a:lnTo>
                    <a:pt x="881" y="4180"/>
                  </a:lnTo>
                  <a:cubicBezTo>
                    <a:pt x="3136" y="2750"/>
                    <a:pt x="5665" y="2035"/>
                    <a:pt x="8305" y="1980"/>
                  </a:cubicBezTo>
                  <a:lnTo>
                    <a:pt x="8305" y="1980"/>
                  </a:lnTo>
                  <a:cubicBezTo>
                    <a:pt x="8305" y="1980"/>
                    <a:pt x="3081" y="3025"/>
                    <a:pt x="1101" y="5170"/>
                  </a:cubicBezTo>
                  <a:lnTo>
                    <a:pt x="1321" y="6160"/>
                  </a:lnTo>
                  <a:cubicBezTo>
                    <a:pt x="3081" y="4675"/>
                    <a:pt x="7315" y="2585"/>
                    <a:pt x="8360" y="2530"/>
                  </a:cubicBezTo>
                  <a:cubicBezTo>
                    <a:pt x="9130" y="2530"/>
                    <a:pt x="9845" y="2915"/>
                    <a:pt x="10340" y="3465"/>
                  </a:cubicBezTo>
                  <a:lnTo>
                    <a:pt x="11275" y="3080"/>
                  </a:lnTo>
                  <a:cubicBezTo>
                    <a:pt x="10692" y="1824"/>
                    <a:pt x="9815" y="897"/>
                    <a:pt x="8168" y="897"/>
                  </a:cubicBezTo>
                  <a:cubicBezTo>
                    <a:pt x="7797" y="897"/>
                    <a:pt x="7386" y="944"/>
                    <a:pt x="6930" y="1045"/>
                  </a:cubicBezTo>
                  <a:cubicBezTo>
                    <a:pt x="6619" y="1106"/>
                    <a:pt x="6269" y="1132"/>
                    <a:pt x="5896" y="1132"/>
                  </a:cubicBezTo>
                  <a:cubicBezTo>
                    <a:pt x="3895" y="1132"/>
                    <a:pt x="1206" y="371"/>
                    <a:pt x="1" y="0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34"/>
          <p:cNvGrpSpPr/>
          <p:nvPr/>
        </p:nvGrpSpPr>
        <p:grpSpPr>
          <a:xfrm>
            <a:off x="-5907789" y="2203008"/>
            <a:ext cx="1713967" cy="1677064"/>
            <a:chOff x="212000" y="1809825"/>
            <a:chExt cx="2800600" cy="2740300"/>
          </a:xfrm>
        </p:grpSpPr>
        <p:sp>
          <p:nvSpPr>
            <p:cNvPr id="427" name="Google Shape;427;p34"/>
            <p:cNvSpPr/>
            <p:nvPr/>
          </p:nvSpPr>
          <p:spPr>
            <a:xfrm>
              <a:off x="2661975" y="4001350"/>
              <a:ext cx="87425" cy="73825"/>
            </a:xfrm>
            <a:custGeom>
              <a:rect b="b" l="l" r="r" t="t"/>
              <a:pathLst>
                <a:path extrusionOk="0" h="2953" w="3497">
                  <a:moveTo>
                    <a:pt x="1674" y="0"/>
                  </a:moveTo>
                  <a:cubicBezTo>
                    <a:pt x="1111" y="0"/>
                    <a:pt x="556" y="317"/>
                    <a:pt x="331" y="936"/>
                  </a:cubicBezTo>
                  <a:cubicBezTo>
                    <a:pt x="1" y="1705"/>
                    <a:pt x="386" y="2530"/>
                    <a:pt x="1156" y="2860"/>
                  </a:cubicBezTo>
                  <a:cubicBezTo>
                    <a:pt x="1330" y="2924"/>
                    <a:pt x="1503" y="2953"/>
                    <a:pt x="1672" y="2953"/>
                  </a:cubicBezTo>
                  <a:cubicBezTo>
                    <a:pt x="2677" y="2953"/>
                    <a:pt x="3496" y="1917"/>
                    <a:pt x="3026" y="881"/>
                  </a:cubicBezTo>
                  <a:cubicBezTo>
                    <a:pt x="2757" y="289"/>
                    <a:pt x="2212" y="0"/>
                    <a:pt x="1674" y="0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2334775" y="3727750"/>
              <a:ext cx="347850" cy="723200"/>
            </a:xfrm>
            <a:custGeom>
              <a:rect b="b" l="l" r="r" t="t"/>
              <a:pathLst>
                <a:path extrusionOk="0" h="28928" w="13914">
                  <a:moveTo>
                    <a:pt x="10119" y="1"/>
                  </a:moveTo>
                  <a:cubicBezTo>
                    <a:pt x="10614" y="9460"/>
                    <a:pt x="0" y="22878"/>
                    <a:pt x="0" y="22878"/>
                  </a:cubicBezTo>
                  <a:cubicBezTo>
                    <a:pt x="4675" y="26618"/>
                    <a:pt x="13914" y="28928"/>
                    <a:pt x="13914" y="28928"/>
                  </a:cubicBezTo>
                  <a:cubicBezTo>
                    <a:pt x="5610" y="26068"/>
                    <a:pt x="1320" y="22603"/>
                    <a:pt x="1320" y="22603"/>
                  </a:cubicBezTo>
                  <a:cubicBezTo>
                    <a:pt x="12923" y="6931"/>
                    <a:pt x="10119" y="1"/>
                    <a:pt x="10119" y="1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212000" y="1809825"/>
              <a:ext cx="2800600" cy="2740300"/>
            </a:xfrm>
            <a:custGeom>
              <a:rect b="b" l="l" r="r" t="t"/>
              <a:pathLst>
                <a:path extrusionOk="0" h="109612" w="112024">
                  <a:moveTo>
                    <a:pt x="4125" y="3961"/>
                  </a:moveTo>
                  <a:lnTo>
                    <a:pt x="55104" y="23648"/>
                  </a:lnTo>
                  <a:lnTo>
                    <a:pt x="54389" y="25573"/>
                  </a:lnTo>
                  <a:lnTo>
                    <a:pt x="3410" y="5830"/>
                  </a:lnTo>
                  <a:lnTo>
                    <a:pt x="4125" y="3961"/>
                  </a:lnTo>
                  <a:close/>
                  <a:moveTo>
                    <a:pt x="56314" y="25188"/>
                  </a:moveTo>
                  <a:lnTo>
                    <a:pt x="63683" y="28103"/>
                  </a:lnTo>
                  <a:lnTo>
                    <a:pt x="63463" y="28763"/>
                  </a:lnTo>
                  <a:lnTo>
                    <a:pt x="56039" y="25903"/>
                  </a:lnTo>
                  <a:lnTo>
                    <a:pt x="56314" y="25188"/>
                  </a:lnTo>
                  <a:close/>
                  <a:moveTo>
                    <a:pt x="40806" y="22824"/>
                  </a:moveTo>
                  <a:lnTo>
                    <a:pt x="62309" y="31128"/>
                  </a:lnTo>
                  <a:lnTo>
                    <a:pt x="62089" y="31678"/>
                  </a:lnTo>
                  <a:lnTo>
                    <a:pt x="41081" y="23538"/>
                  </a:lnTo>
                  <a:lnTo>
                    <a:pt x="40806" y="22824"/>
                  </a:lnTo>
                  <a:close/>
                  <a:moveTo>
                    <a:pt x="48395" y="30908"/>
                  </a:moveTo>
                  <a:lnTo>
                    <a:pt x="60769" y="35692"/>
                  </a:lnTo>
                  <a:lnTo>
                    <a:pt x="60329" y="36847"/>
                  </a:lnTo>
                  <a:lnTo>
                    <a:pt x="48450" y="32283"/>
                  </a:lnTo>
                  <a:lnTo>
                    <a:pt x="48395" y="30908"/>
                  </a:lnTo>
                  <a:close/>
                  <a:moveTo>
                    <a:pt x="96115" y="47667"/>
                  </a:moveTo>
                  <a:cubicBezTo>
                    <a:pt x="96292" y="48170"/>
                    <a:pt x="96491" y="48582"/>
                    <a:pt x="96674" y="48904"/>
                  </a:cubicBezTo>
                  <a:lnTo>
                    <a:pt x="96674" y="48904"/>
                  </a:lnTo>
                  <a:cubicBezTo>
                    <a:pt x="96502" y="48526"/>
                    <a:pt x="96313" y="48110"/>
                    <a:pt x="96115" y="47667"/>
                  </a:cubicBezTo>
                  <a:close/>
                  <a:moveTo>
                    <a:pt x="66213" y="28653"/>
                  </a:moveTo>
                  <a:lnTo>
                    <a:pt x="77377" y="32942"/>
                  </a:lnTo>
                  <a:cubicBezTo>
                    <a:pt x="78807" y="33492"/>
                    <a:pt x="79907" y="36132"/>
                    <a:pt x="79907" y="36132"/>
                  </a:cubicBezTo>
                  <a:cubicBezTo>
                    <a:pt x="79129" y="36450"/>
                    <a:pt x="78328" y="36609"/>
                    <a:pt x="77520" y="36609"/>
                  </a:cubicBezTo>
                  <a:cubicBezTo>
                    <a:pt x="77071" y="36609"/>
                    <a:pt x="76619" y="36560"/>
                    <a:pt x="76167" y="36462"/>
                  </a:cubicBezTo>
                  <a:lnTo>
                    <a:pt x="65168" y="32228"/>
                  </a:lnTo>
                  <a:lnTo>
                    <a:pt x="64288" y="34592"/>
                  </a:lnTo>
                  <a:lnTo>
                    <a:pt x="75672" y="38992"/>
                  </a:lnTo>
                  <a:cubicBezTo>
                    <a:pt x="77212" y="39597"/>
                    <a:pt x="78202" y="42731"/>
                    <a:pt x="78202" y="42731"/>
                  </a:cubicBezTo>
                  <a:cubicBezTo>
                    <a:pt x="76783" y="43622"/>
                    <a:pt x="75582" y="43801"/>
                    <a:pt x="74848" y="43801"/>
                  </a:cubicBezTo>
                  <a:cubicBezTo>
                    <a:pt x="74359" y="43801"/>
                    <a:pt x="74077" y="43721"/>
                    <a:pt x="74077" y="43721"/>
                  </a:cubicBezTo>
                  <a:lnTo>
                    <a:pt x="62529" y="39267"/>
                  </a:lnTo>
                  <a:lnTo>
                    <a:pt x="61264" y="42401"/>
                  </a:lnTo>
                  <a:lnTo>
                    <a:pt x="72098" y="46581"/>
                  </a:lnTo>
                  <a:cubicBezTo>
                    <a:pt x="73582" y="47186"/>
                    <a:pt x="74737" y="49551"/>
                    <a:pt x="74737" y="49551"/>
                  </a:cubicBezTo>
                  <a:cubicBezTo>
                    <a:pt x="73795" y="49936"/>
                    <a:pt x="72786" y="50155"/>
                    <a:pt x="71789" y="50155"/>
                  </a:cubicBezTo>
                  <a:cubicBezTo>
                    <a:pt x="71505" y="50155"/>
                    <a:pt x="71223" y="50137"/>
                    <a:pt x="70943" y="50101"/>
                  </a:cubicBezTo>
                  <a:lnTo>
                    <a:pt x="59614" y="45701"/>
                  </a:lnTo>
                  <a:lnTo>
                    <a:pt x="59779" y="45316"/>
                  </a:lnTo>
                  <a:lnTo>
                    <a:pt x="70723" y="49551"/>
                  </a:lnTo>
                  <a:cubicBezTo>
                    <a:pt x="71200" y="49681"/>
                    <a:pt x="71686" y="49743"/>
                    <a:pt x="72170" y="49743"/>
                  </a:cubicBezTo>
                  <a:cubicBezTo>
                    <a:pt x="72913" y="49743"/>
                    <a:pt x="73653" y="49597"/>
                    <a:pt x="74352" y="49331"/>
                  </a:cubicBezTo>
                  <a:cubicBezTo>
                    <a:pt x="74352" y="49331"/>
                    <a:pt x="73142" y="47076"/>
                    <a:pt x="71713" y="46526"/>
                  </a:cubicBezTo>
                  <a:lnTo>
                    <a:pt x="61264" y="42511"/>
                  </a:lnTo>
                  <a:lnTo>
                    <a:pt x="60934" y="42401"/>
                  </a:lnTo>
                  <a:lnTo>
                    <a:pt x="60934" y="42291"/>
                  </a:lnTo>
                  <a:lnTo>
                    <a:pt x="62199" y="39102"/>
                  </a:lnTo>
                  <a:lnTo>
                    <a:pt x="62309" y="38772"/>
                  </a:lnTo>
                  <a:lnTo>
                    <a:pt x="73857" y="43226"/>
                  </a:lnTo>
                  <a:cubicBezTo>
                    <a:pt x="74210" y="43297"/>
                    <a:pt x="74567" y="43331"/>
                    <a:pt x="74922" y="43331"/>
                  </a:cubicBezTo>
                  <a:cubicBezTo>
                    <a:pt x="75951" y="43331"/>
                    <a:pt x="76972" y="43043"/>
                    <a:pt x="77872" y="42511"/>
                  </a:cubicBezTo>
                  <a:cubicBezTo>
                    <a:pt x="77872" y="42511"/>
                    <a:pt x="76827" y="39652"/>
                    <a:pt x="75287" y="39102"/>
                  </a:cubicBezTo>
                  <a:lnTo>
                    <a:pt x="64178" y="34812"/>
                  </a:lnTo>
                  <a:lnTo>
                    <a:pt x="63903" y="34702"/>
                  </a:lnTo>
                  <a:lnTo>
                    <a:pt x="63958" y="34482"/>
                  </a:lnTo>
                  <a:lnTo>
                    <a:pt x="64893" y="32063"/>
                  </a:lnTo>
                  <a:lnTo>
                    <a:pt x="65003" y="31843"/>
                  </a:lnTo>
                  <a:lnTo>
                    <a:pt x="65278" y="31953"/>
                  </a:lnTo>
                  <a:lnTo>
                    <a:pt x="75947" y="36077"/>
                  </a:lnTo>
                  <a:cubicBezTo>
                    <a:pt x="76502" y="36236"/>
                    <a:pt x="77083" y="36318"/>
                    <a:pt x="77665" y="36318"/>
                  </a:cubicBezTo>
                  <a:cubicBezTo>
                    <a:pt x="78293" y="36318"/>
                    <a:pt x="78922" y="36222"/>
                    <a:pt x="79522" y="36022"/>
                  </a:cubicBezTo>
                  <a:cubicBezTo>
                    <a:pt x="79192" y="34977"/>
                    <a:pt x="78477" y="34152"/>
                    <a:pt x="77542" y="33657"/>
                  </a:cubicBezTo>
                  <a:lnTo>
                    <a:pt x="66048" y="29203"/>
                  </a:lnTo>
                  <a:lnTo>
                    <a:pt x="66213" y="28653"/>
                  </a:lnTo>
                  <a:close/>
                  <a:moveTo>
                    <a:pt x="86726" y="39762"/>
                  </a:moveTo>
                  <a:lnTo>
                    <a:pt x="86726" y="39762"/>
                  </a:lnTo>
                  <a:cubicBezTo>
                    <a:pt x="89256" y="47241"/>
                    <a:pt x="82271" y="52905"/>
                    <a:pt x="82271" y="52905"/>
                  </a:cubicBezTo>
                  <a:cubicBezTo>
                    <a:pt x="87716" y="46086"/>
                    <a:pt x="86726" y="39762"/>
                    <a:pt x="86726" y="39762"/>
                  </a:cubicBezTo>
                  <a:close/>
                  <a:moveTo>
                    <a:pt x="85406" y="35967"/>
                  </a:moveTo>
                  <a:lnTo>
                    <a:pt x="85406" y="35967"/>
                  </a:lnTo>
                  <a:cubicBezTo>
                    <a:pt x="85791" y="49771"/>
                    <a:pt x="77487" y="56260"/>
                    <a:pt x="77487" y="56260"/>
                  </a:cubicBezTo>
                  <a:lnTo>
                    <a:pt x="57689" y="48616"/>
                  </a:lnTo>
                  <a:lnTo>
                    <a:pt x="56974" y="47406"/>
                  </a:lnTo>
                  <a:lnTo>
                    <a:pt x="56974" y="47406"/>
                  </a:lnTo>
                  <a:lnTo>
                    <a:pt x="77047" y="55160"/>
                  </a:lnTo>
                  <a:cubicBezTo>
                    <a:pt x="77047" y="55160"/>
                    <a:pt x="85186" y="48781"/>
                    <a:pt x="85406" y="35967"/>
                  </a:cubicBezTo>
                  <a:close/>
                  <a:moveTo>
                    <a:pt x="91031" y="52851"/>
                  </a:moveTo>
                  <a:cubicBezTo>
                    <a:pt x="92619" y="52851"/>
                    <a:pt x="93909" y="54463"/>
                    <a:pt x="93270" y="56150"/>
                  </a:cubicBezTo>
                  <a:cubicBezTo>
                    <a:pt x="92888" y="57084"/>
                    <a:pt x="91981" y="57690"/>
                    <a:pt x="91006" y="57690"/>
                  </a:cubicBezTo>
                  <a:cubicBezTo>
                    <a:pt x="90718" y="57690"/>
                    <a:pt x="90424" y="57638"/>
                    <a:pt x="90136" y="57525"/>
                  </a:cubicBezTo>
                  <a:cubicBezTo>
                    <a:pt x="88156" y="56755"/>
                    <a:pt x="88101" y="53950"/>
                    <a:pt x="90026" y="53070"/>
                  </a:cubicBezTo>
                  <a:cubicBezTo>
                    <a:pt x="90364" y="52920"/>
                    <a:pt x="90704" y="52851"/>
                    <a:pt x="91031" y="52851"/>
                  </a:cubicBezTo>
                  <a:close/>
                  <a:moveTo>
                    <a:pt x="82396" y="57743"/>
                  </a:moveTo>
                  <a:cubicBezTo>
                    <a:pt x="83179" y="57743"/>
                    <a:pt x="83799" y="58531"/>
                    <a:pt x="83481" y="59395"/>
                  </a:cubicBezTo>
                  <a:cubicBezTo>
                    <a:pt x="83308" y="59872"/>
                    <a:pt x="82826" y="60178"/>
                    <a:pt x="82334" y="60178"/>
                  </a:cubicBezTo>
                  <a:cubicBezTo>
                    <a:pt x="82202" y="60178"/>
                    <a:pt x="82069" y="60156"/>
                    <a:pt x="81942" y="60110"/>
                  </a:cubicBezTo>
                  <a:lnTo>
                    <a:pt x="81942" y="60055"/>
                  </a:lnTo>
                  <a:cubicBezTo>
                    <a:pt x="80952" y="59670"/>
                    <a:pt x="80897" y="58295"/>
                    <a:pt x="81887" y="57855"/>
                  </a:cubicBezTo>
                  <a:cubicBezTo>
                    <a:pt x="82059" y="57778"/>
                    <a:pt x="82231" y="57743"/>
                    <a:pt x="82396" y="57743"/>
                  </a:cubicBezTo>
                  <a:close/>
                  <a:moveTo>
                    <a:pt x="65846" y="55987"/>
                  </a:moveTo>
                  <a:cubicBezTo>
                    <a:pt x="66716" y="55987"/>
                    <a:pt x="67615" y="56076"/>
                    <a:pt x="68523" y="56260"/>
                  </a:cubicBezTo>
                  <a:cubicBezTo>
                    <a:pt x="68912" y="56208"/>
                    <a:pt x="69275" y="56185"/>
                    <a:pt x="69612" y="56185"/>
                  </a:cubicBezTo>
                  <a:cubicBezTo>
                    <a:pt x="72855" y="56185"/>
                    <a:pt x="73802" y="58350"/>
                    <a:pt x="73802" y="58350"/>
                  </a:cubicBezTo>
                  <a:cubicBezTo>
                    <a:pt x="77872" y="60989"/>
                    <a:pt x="79962" y="65224"/>
                    <a:pt x="78587" y="68799"/>
                  </a:cubicBezTo>
                  <a:cubicBezTo>
                    <a:pt x="77400" y="71786"/>
                    <a:pt x="74133" y="73493"/>
                    <a:pt x="70290" y="73493"/>
                  </a:cubicBezTo>
                  <a:cubicBezTo>
                    <a:pt x="68614" y="73493"/>
                    <a:pt x="66828" y="73168"/>
                    <a:pt x="65058" y="72483"/>
                  </a:cubicBezTo>
                  <a:cubicBezTo>
                    <a:pt x="59284" y="70228"/>
                    <a:pt x="55929" y="64894"/>
                    <a:pt x="57579" y="60660"/>
                  </a:cubicBezTo>
                  <a:cubicBezTo>
                    <a:pt x="58744" y="57703"/>
                    <a:pt x="62024" y="55987"/>
                    <a:pt x="65846" y="55987"/>
                  </a:cubicBezTo>
                  <a:close/>
                  <a:moveTo>
                    <a:pt x="99546" y="63807"/>
                  </a:moveTo>
                  <a:cubicBezTo>
                    <a:pt x="100719" y="63807"/>
                    <a:pt x="102018" y="63997"/>
                    <a:pt x="103444" y="64454"/>
                  </a:cubicBezTo>
                  <a:cubicBezTo>
                    <a:pt x="103499" y="64454"/>
                    <a:pt x="110262" y="87877"/>
                    <a:pt x="101028" y="107068"/>
                  </a:cubicBezTo>
                  <a:lnTo>
                    <a:pt x="101028" y="107068"/>
                  </a:lnTo>
                  <a:cubicBezTo>
                    <a:pt x="100250" y="106972"/>
                    <a:pt x="90900" y="105693"/>
                    <a:pt x="83316" y="99320"/>
                  </a:cubicBezTo>
                  <a:cubicBezTo>
                    <a:pt x="83316" y="99320"/>
                    <a:pt x="100805" y="80017"/>
                    <a:pt x="91071" y="68359"/>
                  </a:cubicBezTo>
                  <a:cubicBezTo>
                    <a:pt x="91071" y="68359"/>
                    <a:pt x="93801" y="63807"/>
                    <a:pt x="99546" y="63807"/>
                  </a:cubicBezTo>
                  <a:close/>
                  <a:moveTo>
                    <a:pt x="7699" y="1"/>
                  </a:moveTo>
                  <a:lnTo>
                    <a:pt x="6489" y="3136"/>
                  </a:lnTo>
                  <a:lnTo>
                    <a:pt x="3520" y="1981"/>
                  </a:lnTo>
                  <a:cubicBezTo>
                    <a:pt x="3520" y="1981"/>
                    <a:pt x="0" y="5335"/>
                    <a:pt x="1375" y="9295"/>
                  </a:cubicBezTo>
                  <a:lnTo>
                    <a:pt x="37341" y="23209"/>
                  </a:lnTo>
                  <a:lnTo>
                    <a:pt x="38331" y="30743"/>
                  </a:lnTo>
                  <a:lnTo>
                    <a:pt x="53180" y="36517"/>
                  </a:lnTo>
                  <a:lnTo>
                    <a:pt x="48010" y="49771"/>
                  </a:lnTo>
                  <a:cubicBezTo>
                    <a:pt x="48010" y="49771"/>
                    <a:pt x="55874" y="53070"/>
                    <a:pt x="56864" y="56755"/>
                  </a:cubicBezTo>
                  <a:cubicBezTo>
                    <a:pt x="56864" y="56755"/>
                    <a:pt x="50650" y="67424"/>
                    <a:pt x="63298" y="73363"/>
                  </a:cubicBezTo>
                  <a:cubicBezTo>
                    <a:pt x="66086" y="74678"/>
                    <a:pt x="68488" y="75189"/>
                    <a:pt x="70538" y="75189"/>
                  </a:cubicBezTo>
                  <a:cubicBezTo>
                    <a:pt x="77754" y="75189"/>
                    <a:pt x="80622" y="68854"/>
                    <a:pt x="80622" y="68854"/>
                  </a:cubicBezTo>
                  <a:cubicBezTo>
                    <a:pt x="80622" y="68854"/>
                    <a:pt x="81752" y="66571"/>
                    <a:pt x="84163" y="66571"/>
                  </a:cubicBezTo>
                  <a:cubicBezTo>
                    <a:pt x="85587" y="66571"/>
                    <a:pt x="87458" y="67367"/>
                    <a:pt x="89806" y="69899"/>
                  </a:cubicBezTo>
                  <a:cubicBezTo>
                    <a:pt x="92225" y="73473"/>
                    <a:pt x="92500" y="78093"/>
                    <a:pt x="90576" y="81942"/>
                  </a:cubicBezTo>
                  <a:cubicBezTo>
                    <a:pt x="87276" y="88432"/>
                    <a:pt x="83371" y="94481"/>
                    <a:pt x="81887" y="96241"/>
                  </a:cubicBezTo>
                  <a:cubicBezTo>
                    <a:pt x="80402" y="98056"/>
                    <a:pt x="78807" y="98770"/>
                    <a:pt x="81887" y="101300"/>
                  </a:cubicBezTo>
                  <a:cubicBezTo>
                    <a:pt x="84966" y="103830"/>
                    <a:pt x="94480" y="107899"/>
                    <a:pt x="98275" y="108944"/>
                  </a:cubicBezTo>
                  <a:cubicBezTo>
                    <a:pt x="99782" y="109375"/>
                    <a:pt x="100741" y="109612"/>
                    <a:pt x="101403" y="109612"/>
                  </a:cubicBezTo>
                  <a:cubicBezTo>
                    <a:pt x="102432" y="109612"/>
                    <a:pt x="102744" y="109040"/>
                    <a:pt x="103279" y="107734"/>
                  </a:cubicBezTo>
                  <a:cubicBezTo>
                    <a:pt x="104104" y="105535"/>
                    <a:pt x="112023" y="83097"/>
                    <a:pt x="105644" y="63849"/>
                  </a:cubicBezTo>
                  <a:cubicBezTo>
                    <a:pt x="105644" y="63849"/>
                    <a:pt x="108339" y="57470"/>
                    <a:pt x="103829" y="55215"/>
                  </a:cubicBezTo>
                  <a:cubicBezTo>
                    <a:pt x="101739" y="54335"/>
                    <a:pt x="99870" y="53125"/>
                    <a:pt x="98165" y="51640"/>
                  </a:cubicBezTo>
                  <a:lnTo>
                    <a:pt x="97670" y="49386"/>
                  </a:lnTo>
                  <a:cubicBezTo>
                    <a:pt x="97560" y="49496"/>
                    <a:pt x="97395" y="49661"/>
                    <a:pt x="97285" y="49771"/>
                  </a:cubicBezTo>
                  <a:cubicBezTo>
                    <a:pt x="97285" y="49771"/>
                    <a:pt x="97006" y="49484"/>
                    <a:pt x="96674" y="48904"/>
                  </a:cubicBezTo>
                  <a:lnTo>
                    <a:pt x="96674" y="48904"/>
                  </a:lnTo>
                  <a:cubicBezTo>
                    <a:pt x="97228" y="50115"/>
                    <a:pt x="97615" y="50926"/>
                    <a:pt x="97615" y="50926"/>
                  </a:cubicBezTo>
                  <a:cubicBezTo>
                    <a:pt x="95690" y="48616"/>
                    <a:pt x="91676" y="38442"/>
                    <a:pt x="91675" y="38442"/>
                  </a:cubicBezTo>
                  <a:lnTo>
                    <a:pt x="91675" y="38442"/>
                  </a:lnTo>
                  <a:lnTo>
                    <a:pt x="92830" y="38772"/>
                  </a:lnTo>
                  <a:cubicBezTo>
                    <a:pt x="92933" y="40308"/>
                    <a:pt x="94750" y="44617"/>
                    <a:pt x="96115" y="47667"/>
                  </a:cubicBezTo>
                  <a:lnTo>
                    <a:pt x="96115" y="47667"/>
                  </a:lnTo>
                  <a:cubicBezTo>
                    <a:pt x="95727" y="46561"/>
                    <a:pt x="95448" y="45012"/>
                    <a:pt x="95690" y="43006"/>
                  </a:cubicBezTo>
                  <a:lnTo>
                    <a:pt x="95690" y="43006"/>
                  </a:lnTo>
                  <a:lnTo>
                    <a:pt x="96350" y="43226"/>
                  </a:lnTo>
                  <a:lnTo>
                    <a:pt x="95415" y="38827"/>
                  </a:lnTo>
                  <a:lnTo>
                    <a:pt x="90906" y="37067"/>
                  </a:lnTo>
                  <a:cubicBezTo>
                    <a:pt x="90576" y="35912"/>
                    <a:pt x="90301" y="34702"/>
                    <a:pt x="89971" y="33382"/>
                  </a:cubicBezTo>
                  <a:lnTo>
                    <a:pt x="84636" y="31293"/>
                  </a:lnTo>
                  <a:lnTo>
                    <a:pt x="85406" y="29313"/>
                  </a:lnTo>
                  <a:lnTo>
                    <a:pt x="76937" y="26013"/>
                  </a:lnTo>
                  <a:lnTo>
                    <a:pt x="74132" y="27278"/>
                  </a:lnTo>
                  <a:lnTo>
                    <a:pt x="61814" y="22494"/>
                  </a:lnTo>
                  <a:lnTo>
                    <a:pt x="54719" y="21724"/>
                  </a:lnTo>
                  <a:lnTo>
                    <a:pt x="15948" y="6765"/>
                  </a:lnTo>
                  <a:lnTo>
                    <a:pt x="13859" y="242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1812325" y="3217675"/>
              <a:ext cx="250425" cy="312950"/>
            </a:xfrm>
            <a:custGeom>
              <a:rect b="b" l="l" r="r" t="t"/>
              <a:pathLst>
                <a:path extrusionOk="0" h="12518" w="10017">
                  <a:moveTo>
                    <a:pt x="5720" y="661"/>
                  </a:moveTo>
                  <a:lnTo>
                    <a:pt x="6710" y="1101"/>
                  </a:lnTo>
                  <a:cubicBezTo>
                    <a:pt x="7425" y="9075"/>
                    <a:pt x="2255" y="11055"/>
                    <a:pt x="2255" y="11055"/>
                  </a:cubicBezTo>
                  <a:cubicBezTo>
                    <a:pt x="7645" y="6435"/>
                    <a:pt x="5720" y="661"/>
                    <a:pt x="5720" y="661"/>
                  </a:cubicBezTo>
                  <a:close/>
                  <a:moveTo>
                    <a:pt x="4455" y="1"/>
                  </a:moveTo>
                  <a:lnTo>
                    <a:pt x="4455" y="1"/>
                  </a:lnTo>
                  <a:cubicBezTo>
                    <a:pt x="4565" y="111"/>
                    <a:pt x="7590" y="6710"/>
                    <a:pt x="495" y="11715"/>
                  </a:cubicBezTo>
                  <a:cubicBezTo>
                    <a:pt x="495" y="11715"/>
                    <a:pt x="0" y="11715"/>
                    <a:pt x="495" y="12375"/>
                  </a:cubicBezTo>
                  <a:cubicBezTo>
                    <a:pt x="567" y="12462"/>
                    <a:pt x="820" y="12518"/>
                    <a:pt x="1199" y="12518"/>
                  </a:cubicBezTo>
                  <a:cubicBezTo>
                    <a:pt x="3427" y="12518"/>
                    <a:pt x="10016" y="10599"/>
                    <a:pt x="9734" y="2091"/>
                  </a:cubicBezTo>
                  <a:cubicBezTo>
                    <a:pt x="8909" y="1541"/>
                    <a:pt x="7975" y="1046"/>
                    <a:pt x="6985" y="716"/>
                  </a:cubicBezTo>
                  <a:cubicBezTo>
                    <a:pt x="6160" y="386"/>
                    <a:pt x="5335" y="166"/>
                    <a:pt x="4455" y="1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2620725" y="2891850"/>
              <a:ext cx="281875" cy="154000"/>
            </a:xfrm>
            <a:custGeom>
              <a:rect b="b" l="l" r="r" t="t"/>
              <a:pathLst>
                <a:path extrusionOk="0" h="6160" w="11275">
                  <a:moveTo>
                    <a:pt x="1" y="0"/>
                  </a:moveTo>
                  <a:lnTo>
                    <a:pt x="881" y="4180"/>
                  </a:lnTo>
                  <a:cubicBezTo>
                    <a:pt x="3136" y="2750"/>
                    <a:pt x="5665" y="2035"/>
                    <a:pt x="8305" y="1980"/>
                  </a:cubicBezTo>
                  <a:lnTo>
                    <a:pt x="8305" y="1980"/>
                  </a:lnTo>
                  <a:cubicBezTo>
                    <a:pt x="8305" y="1980"/>
                    <a:pt x="3081" y="3025"/>
                    <a:pt x="1101" y="5170"/>
                  </a:cubicBezTo>
                  <a:lnTo>
                    <a:pt x="1321" y="6160"/>
                  </a:lnTo>
                  <a:cubicBezTo>
                    <a:pt x="3081" y="4675"/>
                    <a:pt x="7315" y="2585"/>
                    <a:pt x="8360" y="2530"/>
                  </a:cubicBezTo>
                  <a:cubicBezTo>
                    <a:pt x="9130" y="2530"/>
                    <a:pt x="9845" y="2915"/>
                    <a:pt x="10340" y="3465"/>
                  </a:cubicBezTo>
                  <a:lnTo>
                    <a:pt x="11275" y="3080"/>
                  </a:lnTo>
                  <a:cubicBezTo>
                    <a:pt x="10692" y="1824"/>
                    <a:pt x="9815" y="897"/>
                    <a:pt x="8168" y="897"/>
                  </a:cubicBezTo>
                  <a:cubicBezTo>
                    <a:pt x="7797" y="897"/>
                    <a:pt x="7386" y="944"/>
                    <a:pt x="6930" y="1045"/>
                  </a:cubicBezTo>
                  <a:cubicBezTo>
                    <a:pt x="6619" y="1106"/>
                    <a:pt x="6269" y="1132"/>
                    <a:pt x="5896" y="1132"/>
                  </a:cubicBezTo>
                  <a:cubicBezTo>
                    <a:pt x="3895" y="1132"/>
                    <a:pt x="1206" y="371"/>
                    <a:pt x="1" y="0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34"/>
          <p:cNvSpPr/>
          <p:nvPr/>
        </p:nvSpPr>
        <p:spPr>
          <a:xfrm flipH="1">
            <a:off x="952044" y="841700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4"/>
          <p:cNvSpPr/>
          <p:nvPr/>
        </p:nvSpPr>
        <p:spPr>
          <a:xfrm flipH="1">
            <a:off x="1048994" y="1692725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4"/>
          <p:cNvSpPr/>
          <p:nvPr/>
        </p:nvSpPr>
        <p:spPr>
          <a:xfrm flipH="1">
            <a:off x="396263" y="378675"/>
            <a:ext cx="181509" cy="149947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34"/>
          <p:cNvGrpSpPr/>
          <p:nvPr/>
        </p:nvGrpSpPr>
        <p:grpSpPr>
          <a:xfrm rot="-5400000">
            <a:off x="2337229" y="3020629"/>
            <a:ext cx="1977644" cy="42173"/>
            <a:chOff x="335350" y="407875"/>
            <a:chExt cx="6970900" cy="99700"/>
          </a:xfrm>
        </p:grpSpPr>
        <p:sp>
          <p:nvSpPr>
            <p:cNvPr id="436" name="Google Shape;436;p34"/>
            <p:cNvSpPr/>
            <p:nvPr/>
          </p:nvSpPr>
          <p:spPr>
            <a:xfrm>
              <a:off x="5277200" y="438425"/>
              <a:ext cx="732550" cy="26200"/>
            </a:xfrm>
            <a:custGeom>
              <a:rect b="b" l="l" r="r" t="t"/>
              <a:pathLst>
                <a:path extrusionOk="0" h="1048" w="29302">
                  <a:moveTo>
                    <a:pt x="3285" y="0"/>
                  </a:moveTo>
                  <a:cubicBezTo>
                    <a:pt x="3647" y="25"/>
                    <a:pt x="4009" y="48"/>
                    <a:pt x="4372" y="69"/>
                  </a:cubicBezTo>
                  <a:lnTo>
                    <a:pt x="4372" y="69"/>
                  </a:lnTo>
                  <a:cubicBezTo>
                    <a:pt x="4146" y="29"/>
                    <a:pt x="3745" y="0"/>
                    <a:pt x="3285" y="0"/>
                  </a:cubicBezTo>
                  <a:close/>
                  <a:moveTo>
                    <a:pt x="11224" y="54"/>
                  </a:moveTo>
                  <a:cubicBezTo>
                    <a:pt x="11041" y="54"/>
                    <a:pt x="10905" y="63"/>
                    <a:pt x="10884" y="87"/>
                  </a:cubicBezTo>
                  <a:lnTo>
                    <a:pt x="10884" y="87"/>
                  </a:lnTo>
                  <a:cubicBezTo>
                    <a:pt x="10886" y="87"/>
                    <a:pt x="10889" y="87"/>
                    <a:pt x="10891" y="87"/>
                  </a:cubicBezTo>
                  <a:lnTo>
                    <a:pt x="12114" y="87"/>
                  </a:lnTo>
                  <a:cubicBezTo>
                    <a:pt x="11850" y="72"/>
                    <a:pt x="11488" y="54"/>
                    <a:pt x="11224" y="54"/>
                  </a:cubicBezTo>
                  <a:close/>
                  <a:moveTo>
                    <a:pt x="12114" y="87"/>
                  </a:moveTo>
                  <a:cubicBezTo>
                    <a:pt x="12296" y="97"/>
                    <a:pt x="12431" y="105"/>
                    <a:pt x="12454" y="105"/>
                  </a:cubicBezTo>
                  <a:cubicBezTo>
                    <a:pt x="12471" y="105"/>
                    <a:pt x="12422" y="100"/>
                    <a:pt x="12274" y="87"/>
                  </a:cubicBezTo>
                  <a:close/>
                  <a:moveTo>
                    <a:pt x="2766" y="0"/>
                  </a:moveTo>
                  <a:lnTo>
                    <a:pt x="1" y="432"/>
                  </a:lnTo>
                  <a:cubicBezTo>
                    <a:pt x="382" y="400"/>
                    <a:pt x="775" y="389"/>
                    <a:pt x="1166" y="389"/>
                  </a:cubicBezTo>
                  <a:cubicBezTo>
                    <a:pt x="2133" y="389"/>
                    <a:pt x="3083" y="459"/>
                    <a:pt x="3795" y="459"/>
                  </a:cubicBezTo>
                  <a:cubicBezTo>
                    <a:pt x="4358" y="459"/>
                    <a:pt x="4771" y="415"/>
                    <a:pt x="4927" y="259"/>
                  </a:cubicBezTo>
                  <a:lnTo>
                    <a:pt x="6051" y="432"/>
                  </a:lnTo>
                  <a:lnTo>
                    <a:pt x="5446" y="173"/>
                  </a:lnTo>
                  <a:cubicBezTo>
                    <a:pt x="10041" y="173"/>
                    <a:pt x="12821" y="972"/>
                    <a:pt x="15582" y="972"/>
                  </a:cubicBezTo>
                  <a:cubicBezTo>
                    <a:pt x="15834" y="972"/>
                    <a:pt x="16084" y="965"/>
                    <a:pt x="16337" y="951"/>
                  </a:cubicBezTo>
                  <a:cubicBezTo>
                    <a:pt x="17308" y="863"/>
                    <a:pt x="18257" y="831"/>
                    <a:pt x="19195" y="831"/>
                  </a:cubicBezTo>
                  <a:cubicBezTo>
                    <a:pt x="21639" y="831"/>
                    <a:pt x="24007" y="1047"/>
                    <a:pt x="26505" y="1047"/>
                  </a:cubicBezTo>
                  <a:cubicBezTo>
                    <a:pt x="26801" y="1047"/>
                    <a:pt x="27100" y="1044"/>
                    <a:pt x="27400" y="1037"/>
                  </a:cubicBezTo>
                  <a:cubicBezTo>
                    <a:pt x="29302" y="864"/>
                    <a:pt x="25585" y="951"/>
                    <a:pt x="25412" y="778"/>
                  </a:cubicBezTo>
                  <a:cubicBezTo>
                    <a:pt x="25557" y="695"/>
                    <a:pt x="25736" y="667"/>
                    <a:pt x="25936" y="667"/>
                  </a:cubicBezTo>
                  <a:cubicBezTo>
                    <a:pt x="26375" y="667"/>
                    <a:pt x="26917" y="802"/>
                    <a:pt x="27426" y="802"/>
                  </a:cubicBezTo>
                  <a:cubicBezTo>
                    <a:pt x="27659" y="802"/>
                    <a:pt x="27885" y="774"/>
                    <a:pt x="28091" y="692"/>
                  </a:cubicBezTo>
                  <a:cubicBezTo>
                    <a:pt x="28351" y="432"/>
                    <a:pt x="24202" y="432"/>
                    <a:pt x="22560" y="259"/>
                  </a:cubicBezTo>
                  <a:cubicBezTo>
                    <a:pt x="22408" y="238"/>
                    <a:pt x="22252" y="227"/>
                    <a:pt x="22094" y="227"/>
                  </a:cubicBezTo>
                  <a:cubicBezTo>
                    <a:pt x="21620" y="227"/>
                    <a:pt x="21134" y="324"/>
                    <a:pt x="20745" y="519"/>
                  </a:cubicBezTo>
                  <a:cubicBezTo>
                    <a:pt x="20312" y="346"/>
                    <a:pt x="18930" y="346"/>
                    <a:pt x="18584" y="173"/>
                  </a:cubicBezTo>
                  <a:cubicBezTo>
                    <a:pt x="17944" y="209"/>
                    <a:pt x="17371" y="223"/>
                    <a:pt x="16836" y="223"/>
                  </a:cubicBezTo>
                  <a:cubicBezTo>
                    <a:pt x="15374" y="223"/>
                    <a:pt x="14202" y="123"/>
                    <a:pt x="12769" y="123"/>
                  </a:cubicBezTo>
                  <a:cubicBezTo>
                    <a:pt x="12244" y="123"/>
                    <a:pt x="11685" y="136"/>
                    <a:pt x="11064" y="173"/>
                  </a:cubicBezTo>
                  <a:cubicBezTo>
                    <a:pt x="10918" y="133"/>
                    <a:pt x="10868" y="105"/>
                    <a:pt x="10884" y="87"/>
                  </a:cubicBezTo>
                  <a:lnTo>
                    <a:pt x="10884" y="87"/>
                  </a:lnTo>
                  <a:cubicBezTo>
                    <a:pt x="9896" y="153"/>
                    <a:pt x="8921" y="181"/>
                    <a:pt x="7953" y="181"/>
                  </a:cubicBezTo>
                  <a:cubicBezTo>
                    <a:pt x="6750" y="181"/>
                    <a:pt x="5560" y="137"/>
                    <a:pt x="4372" y="69"/>
                  </a:cubicBezTo>
                  <a:lnTo>
                    <a:pt x="4372" y="69"/>
                  </a:lnTo>
                  <a:cubicBezTo>
                    <a:pt x="4698" y="127"/>
                    <a:pt x="4656" y="208"/>
                    <a:pt x="3890" y="259"/>
                  </a:cubicBezTo>
                  <a:lnTo>
                    <a:pt x="2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35350" y="407875"/>
              <a:ext cx="4399500" cy="95400"/>
            </a:xfrm>
            <a:custGeom>
              <a:rect b="b" l="l" r="r" t="t"/>
              <a:pathLst>
                <a:path extrusionOk="0" h="3816" w="175980">
                  <a:moveTo>
                    <a:pt x="122736" y="185"/>
                  </a:moveTo>
                  <a:lnTo>
                    <a:pt x="122736" y="185"/>
                  </a:lnTo>
                  <a:cubicBezTo>
                    <a:pt x="123417" y="219"/>
                    <a:pt x="124094" y="250"/>
                    <a:pt x="124772" y="276"/>
                  </a:cubicBezTo>
                  <a:lnTo>
                    <a:pt x="124772" y="276"/>
                  </a:lnTo>
                  <a:cubicBezTo>
                    <a:pt x="124785" y="274"/>
                    <a:pt x="124798" y="273"/>
                    <a:pt x="124811" y="271"/>
                  </a:cubicBezTo>
                  <a:lnTo>
                    <a:pt x="122736" y="185"/>
                  </a:lnTo>
                  <a:close/>
                  <a:moveTo>
                    <a:pt x="148494" y="358"/>
                  </a:moveTo>
                  <a:lnTo>
                    <a:pt x="150491" y="438"/>
                  </a:lnTo>
                  <a:lnTo>
                    <a:pt x="150491" y="438"/>
                  </a:lnTo>
                  <a:cubicBezTo>
                    <a:pt x="149900" y="393"/>
                    <a:pt x="149236" y="358"/>
                    <a:pt x="148494" y="358"/>
                  </a:cubicBezTo>
                  <a:close/>
                  <a:moveTo>
                    <a:pt x="73980" y="439"/>
                  </a:moveTo>
                  <a:lnTo>
                    <a:pt x="73815" y="444"/>
                  </a:lnTo>
                  <a:lnTo>
                    <a:pt x="73988" y="444"/>
                  </a:lnTo>
                  <a:cubicBezTo>
                    <a:pt x="73988" y="442"/>
                    <a:pt x="73985" y="440"/>
                    <a:pt x="73980" y="439"/>
                  </a:cubicBezTo>
                  <a:close/>
                  <a:moveTo>
                    <a:pt x="150491" y="438"/>
                  </a:moveTo>
                  <a:cubicBezTo>
                    <a:pt x="150539" y="441"/>
                    <a:pt x="150588" y="445"/>
                    <a:pt x="150635" y="449"/>
                  </a:cubicBezTo>
                  <a:lnTo>
                    <a:pt x="150635" y="449"/>
                  </a:lnTo>
                  <a:cubicBezTo>
                    <a:pt x="150642" y="447"/>
                    <a:pt x="150648" y="446"/>
                    <a:pt x="150655" y="444"/>
                  </a:cubicBezTo>
                  <a:lnTo>
                    <a:pt x="150491" y="438"/>
                  </a:lnTo>
                  <a:close/>
                  <a:moveTo>
                    <a:pt x="71532" y="210"/>
                  </a:moveTo>
                  <a:cubicBezTo>
                    <a:pt x="70783" y="210"/>
                    <a:pt x="70122" y="226"/>
                    <a:pt x="69580" y="271"/>
                  </a:cubicBezTo>
                  <a:cubicBezTo>
                    <a:pt x="72346" y="531"/>
                    <a:pt x="67592" y="444"/>
                    <a:pt x="66727" y="531"/>
                  </a:cubicBezTo>
                  <a:cubicBezTo>
                    <a:pt x="67331" y="566"/>
                    <a:pt x="67992" y="580"/>
                    <a:pt x="68663" y="580"/>
                  </a:cubicBezTo>
                  <a:cubicBezTo>
                    <a:pt x="70885" y="580"/>
                    <a:pt x="73205" y="430"/>
                    <a:pt x="73827" y="430"/>
                  </a:cubicBezTo>
                  <a:cubicBezTo>
                    <a:pt x="73909" y="430"/>
                    <a:pt x="73962" y="433"/>
                    <a:pt x="73980" y="439"/>
                  </a:cubicBezTo>
                  <a:lnTo>
                    <a:pt x="73980" y="439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305" y="287"/>
                    <a:pt x="77926" y="289"/>
                    <a:pt x="77549" y="289"/>
                  </a:cubicBezTo>
                  <a:cubicBezTo>
                    <a:pt x="75336" y="289"/>
                    <a:pt x="73213" y="210"/>
                    <a:pt x="71532" y="210"/>
                  </a:cubicBezTo>
                  <a:close/>
                  <a:moveTo>
                    <a:pt x="153593" y="531"/>
                  </a:moveTo>
                  <a:lnTo>
                    <a:pt x="153353" y="583"/>
                  </a:lnTo>
                  <a:lnTo>
                    <a:pt x="153353" y="583"/>
                  </a:lnTo>
                  <a:cubicBezTo>
                    <a:pt x="153439" y="570"/>
                    <a:pt x="153519" y="553"/>
                    <a:pt x="153593" y="531"/>
                  </a:cubicBezTo>
                  <a:close/>
                  <a:moveTo>
                    <a:pt x="156658" y="611"/>
                  </a:moveTo>
                  <a:cubicBezTo>
                    <a:pt x="156618" y="615"/>
                    <a:pt x="156603" y="617"/>
                    <a:pt x="156618" y="617"/>
                  </a:cubicBezTo>
                  <a:lnTo>
                    <a:pt x="156658" y="611"/>
                  </a:lnTo>
                  <a:close/>
                  <a:moveTo>
                    <a:pt x="28831" y="2376"/>
                  </a:moveTo>
                  <a:cubicBezTo>
                    <a:pt x="28643" y="2378"/>
                    <a:pt x="28456" y="2380"/>
                    <a:pt x="28269" y="2380"/>
                  </a:cubicBezTo>
                  <a:lnTo>
                    <a:pt x="28269" y="2380"/>
                  </a:lnTo>
                  <a:cubicBezTo>
                    <a:pt x="28473" y="2378"/>
                    <a:pt x="28660" y="2377"/>
                    <a:pt x="28831" y="2376"/>
                  </a:cubicBezTo>
                  <a:close/>
                  <a:moveTo>
                    <a:pt x="13469" y="2429"/>
                  </a:moveTo>
                  <a:lnTo>
                    <a:pt x="13469" y="2429"/>
                  </a:lnTo>
                  <a:cubicBezTo>
                    <a:pt x="13471" y="2430"/>
                    <a:pt x="13476" y="2431"/>
                    <a:pt x="13484" y="2432"/>
                  </a:cubicBezTo>
                  <a:cubicBezTo>
                    <a:pt x="13479" y="2431"/>
                    <a:pt x="13474" y="2430"/>
                    <a:pt x="13469" y="2429"/>
                  </a:cubicBezTo>
                  <a:close/>
                  <a:moveTo>
                    <a:pt x="24069" y="2389"/>
                  </a:moveTo>
                  <a:cubicBezTo>
                    <a:pt x="24048" y="2412"/>
                    <a:pt x="23678" y="2434"/>
                    <a:pt x="23074" y="2457"/>
                  </a:cubicBezTo>
                  <a:lnTo>
                    <a:pt x="23074" y="2457"/>
                  </a:lnTo>
                  <a:lnTo>
                    <a:pt x="23446" y="2389"/>
                  </a:lnTo>
                  <a:lnTo>
                    <a:pt x="23446" y="2389"/>
                  </a:lnTo>
                  <a:cubicBezTo>
                    <a:pt x="23656" y="2389"/>
                    <a:pt x="23864" y="2389"/>
                    <a:pt x="24069" y="2389"/>
                  </a:cubicBezTo>
                  <a:close/>
                  <a:moveTo>
                    <a:pt x="82192" y="0"/>
                  </a:moveTo>
                  <a:cubicBezTo>
                    <a:pt x="80884" y="0"/>
                    <a:pt x="79632" y="25"/>
                    <a:pt x="78482" y="98"/>
                  </a:cubicBezTo>
                  <a:lnTo>
                    <a:pt x="79260" y="271"/>
                  </a:lnTo>
                  <a:cubicBezTo>
                    <a:pt x="79174" y="273"/>
                    <a:pt x="79087" y="275"/>
                    <a:pt x="79001" y="277"/>
                  </a:cubicBezTo>
                  <a:lnTo>
                    <a:pt x="79001" y="277"/>
                  </a:lnTo>
                  <a:lnTo>
                    <a:pt x="79001" y="271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790" y="280"/>
                    <a:pt x="78895" y="279"/>
                    <a:pt x="79001" y="277"/>
                  </a:cubicBezTo>
                  <a:lnTo>
                    <a:pt x="79001" y="277"/>
                  </a:lnTo>
                  <a:lnTo>
                    <a:pt x="79001" y="531"/>
                  </a:lnTo>
                  <a:cubicBezTo>
                    <a:pt x="79075" y="359"/>
                    <a:pt x="79673" y="305"/>
                    <a:pt x="80467" y="305"/>
                  </a:cubicBezTo>
                  <a:cubicBezTo>
                    <a:pt x="81756" y="305"/>
                    <a:pt x="83562" y="446"/>
                    <a:pt x="84483" y="446"/>
                  </a:cubicBezTo>
                  <a:cubicBezTo>
                    <a:pt x="84990" y="446"/>
                    <a:pt x="85228" y="403"/>
                    <a:pt x="84965" y="271"/>
                  </a:cubicBezTo>
                  <a:cubicBezTo>
                    <a:pt x="86434" y="271"/>
                    <a:pt x="87039" y="444"/>
                    <a:pt x="86780" y="617"/>
                  </a:cubicBezTo>
                  <a:lnTo>
                    <a:pt x="90842" y="444"/>
                  </a:lnTo>
                  <a:lnTo>
                    <a:pt x="90842" y="444"/>
                  </a:lnTo>
                  <a:cubicBezTo>
                    <a:pt x="91361" y="531"/>
                    <a:pt x="90497" y="790"/>
                    <a:pt x="89978" y="790"/>
                  </a:cubicBezTo>
                  <a:cubicBezTo>
                    <a:pt x="89190" y="826"/>
                    <a:pt x="88403" y="847"/>
                    <a:pt x="87609" y="847"/>
                  </a:cubicBezTo>
                  <a:cubicBezTo>
                    <a:pt x="86486" y="847"/>
                    <a:pt x="85352" y="805"/>
                    <a:pt x="84187" y="703"/>
                  </a:cubicBezTo>
                  <a:lnTo>
                    <a:pt x="84187" y="703"/>
                  </a:lnTo>
                  <a:cubicBezTo>
                    <a:pt x="82890" y="876"/>
                    <a:pt x="85484" y="1049"/>
                    <a:pt x="82545" y="1049"/>
                  </a:cubicBezTo>
                  <a:cubicBezTo>
                    <a:pt x="80081" y="920"/>
                    <a:pt x="77402" y="920"/>
                    <a:pt x="74906" y="920"/>
                  </a:cubicBezTo>
                  <a:cubicBezTo>
                    <a:pt x="72410" y="920"/>
                    <a:pt x="70098" y="920"/>
                    <a:pt x="68370" y="790"/>
                  </a:cubicBezTo>
                  <a:lnTo>
                    <a:pt x="68370" y="790"/>
                  </a:lnTo>
                  <a:cubicBezTo>
                    <a:pt x="69148" y="876"/>
                    <a:pt x="69925" y="876"/>
                    <a:pt x="68975" y="1049"/>
                  </a:cubicBezTo>
                  <a:lnTo>
                    <a:pt x="66555" y="876"/>
                  </a:lnTo>
                  <a:cubicBezTo>
                    <a:pt x="65172" y="1049"/>
                    <a:pt x="63702" y="1049"/>
                    <a:pt x="62233" y="1049"/>
                  </a:cubicBezTo>
                  <a:cubicBezTo>
                    <a:pt x="61714" y="1222"/>
                    <a:pt x="65777" y="1222"/>
                    <a:pt x="66987" y="1309"/>
                  </a:cubicBezTo>
                  <a:cubicBezTo>
                    <a:pt x="66456" y="1477"/>
                    <a:pt x="65904" y="1532"/>
                    <a:pt x="65340" y="1532"/>
                  </a:cubicBezTo>
                  <a:cubicBezTo>
                    <a:pt x="64323" y="1532"/>
                    <a:pt x="63264" y="1355"/>
                    <a:pt x="62208" y="1355"/>
                  </a:cubicBezTo>
                  <a:cubicBezTo>
                    <a:pt x="61753" y="1355"/>
                    <a:pt x="61300" y="1388"/>
                    <a:pt x="60850" y="1481"/>
                  </a:cubicBezTo>
                  <a:cubicBezTo>
                    <a:pt x="60542" y="1604"/>
                    <a:pt x="61111" y="1629"/>
                    <a:pt x="61893" y="1629"/>
                  </a:cubicBezTo>
                  <a:cubicBezTo>
                    <a:pt x="62410" y="1629"/>
                    <a:pt x="63020" y="1618"/>
                    <a:pt x="63532" y="1618"/>
                  </a:cubicBezTo>
                  <a:cubicBezTo>
                    <a:pt x="64421" y="1618"/>
                    <a:pt x="65014" y="1651"/>
                    <a:pt x="64307" y="1827"/>
                  </a:cubicBezTo>
                  <a:lnTo>
                    <a:pt x="61628" y="1741"/>
                  </a:lnTo>
                  <a:lnTo>
                    <a:pt x="61628" y="1741"/>
                  </a:lnTo>
                  <a:cubicBezTo>
                    <a:pt x="62165" y="1869"/>
                    <a:pt x="62778" y="1906"/>
                    <a:pt x="63392" y="1906"/>
                  </a:cubicBezTo>
                  <a:cubicBezTo>
                    <a:pt x="64240" y="1906"/>
                    <a:pt x="65091" y="1835"/>
                    <a:pt x="65752" y="1835"/>
                  </a:cubicBezTo>
                  <a:cubicBezTo>
                    <a:pt x="66231" y="1835"/>
                    <a:pt x="66609" y="1872"/>
                    <a:pt x="66814" y="2000"/>
                  </a:cubicBezTo>
                  <a:cubicBezTo>
                    <a:pt x="66122" y="2043"/>
                    <a:pt x="65431" y="2065"/>
                    <a:pt x="64739" y="2065"/>
                  </a:cubicBezTo>
                  <a:cubicBezTo>
                    <a:pt x="64048" y="2065"/>
                    <a:pt x="63356" y="2043"/>
                    <a:pt x="62665" y="2000"/>
                  </a:cubicBezTo>
                  <a:lnTo>
                    <a:pt x="62665" y="2000"/>
                  </a:lnTo>
                  <a:cubicBezTo>
                    <a:pt x="61887" y="2086"/>
                    <a:pt x="64221" y="2259"/>
                    <a:pt x="62751" y="2346"/>
                  </a:cubicBezTo>
                  <a:cubicBezTo>
                    <a:pt x="62321" y="2298"/>
                    <a:pt x="61957" y="2283"/>
                    <a:pt x="61630" y="2283"/>
                  </a:cubicBezTo>
                  <a:cubicBezTo>
                    <a:pt x="61101" y="2283"/>
                    <a:pt x="60668" y="2322"/>
                    <a:pt x="60208" y="2322"/>
                  </a:cubicBezTo>
                  <a:cubicBezTo>
                    <a:pt x="59923" y="2322"/>
                    <a:pt x="59629" y="2307"/>
                    <a:pt x="59294" y="2259"/>
                  </a:cubicBezTo>
                  <a:lnTo>
                    <a:pt x="59899" y="2086"/>
                  </a:lnTo>
                  <a:cubicBezTo>
                    <a:pt x="59150" y="2086"/>
                    <a:pt x="57633" y="2048"/>
                    <a:pt x="56320" y="2048"/>
                  </a:cubicBezTo>
                  <a:cubicBezTo>
                    <a:pt x="55664" y="2048"/>
                    <a:pt x="55059" y="2058"/>
                    <a:pt x="54627" y="2086"/>
                  </a:cubicBezTo>
                  <a:cubicBezTo>
                    <a:pt x="54540" y="1741"/>
                    <a:pt x="57825" y="1654"/>
                    <a:pt x="59121" y="1654"/>
                  </a:cubicBezTo>
                  <a:cubicBezTo>
                    <a:pt x="58260" y="1553"/>
                    <a:pt x="57400" y="1511"/>
                    <a:pt x="56556" y="1511"/>
                  </a:cubicBezTo>
                  <a:cubicBezTo>
                    <a:pt x="55960" y="1511"/>
                    <a:pt x="55372" y="1532"/>
                    <a:pt x="54800" y="1568"/>
                  </a:cubicBezTo>
                  <a:lnTo>
                    <a:pt x="56788" y="1654"/>
                  </a:lnTo>
                  <a:cubicBezTo>
                    <a:pt x="54037" y="1654"/>
                    <a:pt x="54359" y="2011"/>
                    <a:pt x="51842" y="2011"/>
                  </a:cubicBezTo>
                  <a:cubicBezTo>
                    <a:pt x="51591" y="2011"/>
                    <a:pt x="51311" y="2008"/>
                    <a:pt x="50996" y="2000"/>
                  </a:cubicBezTo>
                  <a:cubicBezTo>
                    <a:pt x="50674" y="2009"/>
                    <a:pt x="50413" y="2014"/>
                    <a:pt x="50203" y="2014"/>
                  </a:cubicBezTo>
                  <a:cubicBezTo>
                    <a:pt x="48494" y="2014"/>
                    <a:pt x="50114" y="1731"/>
                    <a:pt x="49268" y="1654"/>
                  </a:cubicBezTo>
                  <a:lnTo>
                    <a:pt x="49268" y="1654"/>
                  </a:lnTo>
                  <a:cubicBezTo>
                    <a:pt x="46070" y="1827"/>
                    <a:pt x="48144" y="1654"/>
                    <a:pt x="48231" y="2000"/>
                  </a:cubicBezTo>
                  <a:cubicBezTo>
                    <a:pt x="45638" y="2000"/>
                    <a:pt x="45033" y="1914"/>
                    <a:pt x="41662" y="1914"/>
                  </a:cubicBezTo>
                  <a:cubicBezTo>
                    <a:pt x="43131" y="1741"/>
                    <a:pt x="44514" y="1741"/>
                    <a:pt x="45983" y="1741"/>
                  </a:cubicBezTo>
                  <a:lnTo>
                    <a:pt x="45378" y="1481"/>
                  </a:lnTo>
                  <a:cubicBezTo>
                    <a:pt x="42785" y="1654"/>
                    <a:pt x="40797" y="1914"/>
                    <a:pt x="37772" y="2086"/>
                  </a:cubicBezTo>
                  <a:lnTo>
                    <a:pt x="37426" y="1914"/>
                  </a:lnTo>
                  <a:cubicBezTo>
                    <a:pt x="36823" y="2086"/>
                    <a:pt x="12097" y="2086"/>
                    <a:pt x="13469" y="2429"/>
                  </a:cubicBezTo>
                  <a:lnTo>
                    <a:pt x="13469" y="2429"/>
                  </a:lnTo>
                  <a:cubicBezTo>
                    <a:pt x="13414" y="2389"/>
                    <a:pt x="17491" y="2389"/>
                    <a:pt x="21598" y="2389"/>
                  </a:cubicBezTo>
                  <a:cubicBezTo>
                    <a:pt x="22108" y="2389"/>
                    <a:pt x="22619" y="2389"/>
                    <a:pt x="23122" y="2389"/>
                  </a:cubicBezTo>
                  <a:lnTo>
                    <a:pt x="23122" y="2389"/>
                  </a:lnTo>
                  <a:lnTo>
                    <a:pt x="22900" y="2463"/>
                  </a:lnTo>
                  <a:lnTo>
                    <a:pt x="22900" y="2463"/>
                  </a:lnTo>
                  <a:cubicBezTo>
                    <a:pt x="19192" y="2589"/>
                    <a:pt x="8127" y="2691"/>
                    <a:pt x="11323" y="2691"/>
                  </a:cubicBezTo>
                  <a:cubicBezTo>
                    <a:pt x="11064" y="2951"/>
                    <a:pt x="9335" y="2778"/>
                    <a:pt x="9508" y="3037"/>
                  </a:cubicBezTo>
                  <a:cubicBezTo>
                    <a:pt x="7755" y="3110"/>
                    <a:pt x="6279" y="3137"/>
                    <a:pt x="4951" y="3137"/>
                  </a:cubicBezTo>
                  <a:cubicBezTo>
                    <a:pt x="3137" y="3137"/>
                    <a:pt x="1597" y="3087"/>
                    <a:pt x="1" y="3037"/>
                  </a:cubicBezTo>
                  <a:lnTo>
                    <a:pt x="1" y="3037"/>
                  </a:lnTo>
                  <a:cubicBezTo>
                    <a:pt x="5792" y="3556"/>
                    <a:pt x="12447" y="3642"/>
                    <a:pt x="19362" y="3815"/>
                  </a:cubicBezTo>
                  <a:cubicBezTo>
                    <a:pt x="20226" y="3815"/>
                    <a:pt x="20831" y="3729"/>
                    <a:pt x="19794" y="3642"/>
                  </a:cubicBezTo>
                  <a:lnTo>
                    <a:pt x="19794" y="3642"/>
                  </a:lnTo>
                  <a:cubicBezTo>
                    <a:pt x="19461" y="3658"/>
                    <a:pt x="19157" y="3665"/>
                    <a:pt x="18891" y="3665"/>
                  </a:cubicBezTo>
                  <a:cubicBezTo>
                    <a:pt x="17708" y="3665"/>
                    <a:pt x="17282" y="3524"/>
                    <a:pt x="18411" y="3383"/>
                  </a:cubicBezTo>
                  <a:cubicBezTo>
                    <a:pt x="18697" y="3370"/>
                    <a:pt x="18891" y="3365"/>
                    <a:pt x="19023" y="3365"/>
                  </a:cubicBezTo>
                  <a:cubicBezTo>
                    <a:pt x="19536" y="3365"/>
                    <a:pt x="19090" y="3444"/>
                    <a:pt x="19423" y="3444"/>
                  </a:cubicBezTo>
                  <a:cubicBezTo>
                    <a:pt x="19572" y="3444"/>
                    <a:pt x="19875" y="3428"/>
                    <a:pt x="20485" y="3383"/>
                  </a:cubicBezTo>
                  <a:lnTo>
                    <a:pt x="19362" y="3296"/>
                  </a:lnTo>
                  <a:cubicBezTo>
                    <a:pt x="20917" y="3296"/>
                    <a:pt x="22560" y="3210"/>
                    <a:pt x="24116" y="2951"/>
                  </a:cubicBezTo>
                  <a:cubicBezTo>
                    <a:pt x="25455" y="2990"/>
                    <a:pt x="26810" y="3005"/>
                    <a:pt x="28173" y="3005"/>
                  </a:cubicBezTo>
                  <a:cubicBezTo>
                    <a:pt x="33496" y="3005"/>
                    <a:pt x="38928" y="2768"/>
                    <a:pt x="43959" y="2768"/>
                  </a:cubicBezTo>
                  <a:cubicBezTo>
                    <a:pt x="46197" y="2768"/>
                    <a:pt x="48357" y="2815"/>
                    <a:pt x="50391" y="2951"/>
                  </a:cubicBezTo>
                  <a:lnTo>
                    <a:pt x="52984" y="2605"/>
                  </a:lnTo>
                  <a:cubicBezTo>
                    <a:pt x="53157" y="2778"/>
                    <a:pt x="53417" y="2864"/>
                    <a:pt x="54713" y="2864"/>
                  </a:cubicBezTo>
                  <a:cubicBezTo>
                    <a:pt x="54281" y="2778"/>
                    <a:pt x="53503" y="2778"/>
                    <a:pt x="53676" y="2778"/>
                  </a:cubicBezTo>
                  <a:lnTo>
                    <a:pt x="59553" y="2778"/>
                  </a:lnTo>
                  <a:lnTo>
                    <a:pt x="58948" y="2605"/>
                  </a:lnTo>
                  <a:lnTo>
                    <a:pt x="58948" y="2605"/>
                  </a:lnTo>
                  <a:cubicBezTo>
                    <a:pt x="59513" y="2656"/>
                    <a:pt x="60216" y="2670"/>
                    <a:pt x="60976" y="2670"/>
                  </a:cubicBezTo>
                  <a:cubicBezTo>
                    <a:pt x="61782" y="2670"/>
                    <a:pt x="62653" y="2655"/>
                    <a:pt x="63494" y="2655"/>
                  </a:cubicBezTo>
                  <a:cubicBezTo>
                    <a:pt x="64531" y="2655"/>
                    <a:pt x="65524" y="2677"/>
                    <a:pt x="66295" y="2778"/>
                  </a:cubicBezTo>
                  <a:cubicBezTo>
                    <a:pt x="66295" y="2691"/>
                    <a:pt x="67592" y="2605"/>
                    <a:pt x="67505" y="2519"/>
                  </a:cubicBezTo>
                  <a:lnTo>
                    <a:pt x="67505" y="2519"/>
                  </a:lnTo>
                  <a:cubicBezTo>
                    <a:pt x="68837" y="2558"/>
                    <a:pt x="70199" y="2570"/>
                    <a:pt x="71568" y="2570"/>
                  </a:cubicBezTo>
                  <a:cubicBezTo>
                    <a:pt x="74009" y="2570"/>
                    <a:pt x="76468" y="2530"/>
                    <a:pt x="78804" y="2530"/>
                  </a:cubicBezTo>
                  <a:cubicBezTo>
                    <a:pt x="80940" y="2530"/>
                    <a:pt x="82972" y="2564"/>
                    <a:pt x="84792" y="2691"/>
                  </a:cubicBezTo>
                  <a:cubicBezTo>
                    <a:pt x="84273" y="2605"/>
                    <a:pt x="84792" y="2519"/>
                    <a:pt x="84965" y="2519"/>
                  </a:cubicBezTo>
                  <a:cubicBezTo>
                    <a:pt x="86866" y="2519"/>
                    <a:pt x="85397" y="2605"/>
                    <a:pt x="85916" y="2691"/>
                  </a:cubicBezTo>
                  <a:cubicBezTo>
                    <a:pt x="86135" y="2497"/>
                    <a:pt x="88290" y="2432"/>
                    <a:pt x="91344" y="2432"/>
                  </a:cubicBezTo>
                  <a:cubicBezTo>
                    <a:pt x="97367" y="2432"/>
                    <a:pt x="106887" y="2683"/>
                    <a:pt x="111941" y="2683"/>
                  </a:cubicBezTo>
                  <a:cubicBezTo>
                    <a:pt x="113432" y="2683"/>
                    <a:pt x="114534" y="2662"/>
                    <a:pt x="115044" y="2605"/>
                  </a:cubicBezTo>
                  <a:cubicBezTo>
                    <a:pt x="114612" y="2605"/>
                    <a:pt x="114093" y="2605"/>
                    <a:pt x="114266" y="2519"/>
                  </a:cubicBezTo>
                  <a:cubicBezTo>
                    <a:pt x="123341" y="2519"/>
                    <a:pt x="133195" y="2519"/>
                    <a:pt x="141838" y="2346"/>
                  </a:cubicBezTo>
                  <a:cubicBezTo>
                    <a:pt x="139591" y="2346"/>
                    <a:pt x="141320" y="1914"/>
                    <a:pt x="139937" y="1827"/>
                  </a:cubicBezTo>
                  <a:lnTo>
                    <a:pt x="139937" y="1827"/>
                  </a:lnTo>
                  <a:cubicBezTo>
                    <a:pt x="138467" y="2000"/>
                    <a:pt x="141838" y="2000"/>
                    <a:pt x="139937" y="2086"/>
                  </a:cubicBezTo>
                  <a:cubicBezTo>
                    <a:pt x="139371" y="2013"/>
                    <a:pt x="138959" y="1987"/>
                    <a:pt x="138635" y="1987"/>
                  </a:cubicBezTo>
                  <a:cubicBezTo>
                    <a:pt x="137751" y="1987"/>
                    <a:pt x="137527" y="2186"/>
                    <a:pt x="136614" y="2186"/>
                  </a:cubicBezTo>
                  <a:cubicBezTo>
                    <a:pt x="136280" y="2186"/>
                    <a:pt x="135854" y="2159"/>
                    <a:pt x="135269" y="2086"/>
                  </a:cubicBezTo>
                  <a:lnTo>
                    <a:pt x="136739" y="1827"/>
                  </a:lnTo>
                  <a:lnTo>
                    <a:pt x="136739" y="1827"/>
                  </a:lnTo>
                  <a:cubicBezTo>
                    <a:pt x="133541" y="2086"/>
                    <a:pt x="129046" y="2086"/>
                    <a:pt x="124984" y="2086"/>
                  </a:cubicBezTo>
                  <a:lnTo>
                    <a:pt x="125416" y="1827"/>
                  </a:lnTo>
                  <a:lnTo>
                    <a:pt x="125416" y="1827"/>
                  </a:lnTo>
                  <a:cubicBezTo>
                    <a:pt x="124941" y="1859"/>
                    <a:pt x="124467" y="1879"/>
                    <a:pt x="123996" y="1879"/>
                  </a:cubicBezTo>
                  <a:cubicBezTo>
                    <a:pt x="123182" y="1879"/>
                    <a:pt x="122380" y="1819"/>
                    <a:pt x="121613" y="1654"/>
                  </a:cubicBezTo>
                  <a:lnTo>
                    <a:pt x="121613" y="1654"/>
                  </a:lnTo>
                  <a:cubicBezTo>
                    <a:pt x="121886" y="1659"/>
                    <a:pt x="122146" y="1662"/>
                    <a:pt x="122394" y="1662"/>
                  </a:cubicBezTo>
                  <a:cubicBezTo>
                    <a:pt x="125454" y="1662"/>
                    <a:pt x="126635" y="1297"/>
                    <a:pt x="128297" y="1297"/>
                  </a:cubicBezTo>
                  <a:cubicBezTo>
                    <a:pt x="128754" y="1297"/>
                    <a:pt x="129246" y="1325"/>
                    <a:pt x="129824" y="1395"/>
                  </a:cubicBezTo>
                  <a:cubicBezTo>
                    <a:pt x="129651" y="1438"/>
                    <a:pt x="129608" y="1438"/>
                    <a:pt x="129651" y="1438"/>
                  </a:cubicBezTo>
                  <a:cubicBezTo>
                    <a:pt x="129694" y="1438"/>
                    <a:pt x="129824" y="1438"/>
                    <a:pt x="129997" y="1481"/>
                  </a:cubicBezTo>
                  <a:cubicBezTo>
                    <a:pt x="131207" y="1251"/>
                    <a:pt x="132417" y="1136"/>
                    <a:pt x="133627" y="1136"/>
                  </a:cubicBezTo>
                  <a:cubicBezTo>
                    <a:pt x="134232" y="1136"/>
                    <a:pt x="134837" y="1164"/>
                    <a:pt x="135442" y="1222"/>
                  </a:cubicBezTo>
                  <a:lnTo>
                    <a:pt x="134664" y="1395"/>
                  </a:lnTo>
                  <a:cubicBezTo>
                    <a:pt x="136969" y="1395"/>
                    <a:pt x="139428" y="1433"/>
                    <a:pt x="141784" y="1433"/>
                  </a:cubicBezTo>
                  <a:cubicBezTo>
                    <a:pt x="142962" y="1433"/>
                    <a:pt x="144114" y="1424"/>
                    <a:pt x="145209" y="1395"/>
                  </a:cubicBezTo>
                  <a:cubicBezTo>
                    <a:pt x="144258" y="1222"/>
                    <a:pt x="145296" y="1049"/>
                    <a:pt x="146679" y="1049"/>
                  </a:cubicBezTo>
                  <a:cubicBezTo>
                    <a:pt x="148926" y="1136"/>
                    <a:pt x="146074" y="1222"/>
                    <a:pt x="146938" y="1309"/>
                  </a:cubicBezTo>
                  <a:cubicBezTo>
                    <a:pt x="147333" y="1407"/>
                    <a:pt x="147940" y="1443"/>
                    <a:pt x="148641" y="1443"/>
                  </a:cubicBezTo>
                  <a:cubicBezTo>
                    <a:pt x="150395" y="1443"/>
                    <a:pt x="152741" y="1222"/>
                    <a:pt x="153853" y="1222"/>
                  </a:cubicBezTo>
                  <a:cubicBezTo>
                    <a:pt x="153420" y="1222"/>
                    <a:pt x="158174" y="1309"/>
                    <a:pt x="155236" y="1481"/>
                  </a:cubicBezTo>
                  <a:cubicBezTo>
                    <a:pt x="155570" y="1490"/>
                    <a:pt x="155896" y="1493"/>
                    <a:pt x="156213" y="1493"/>
                  </a:cubicBezTo>
                  <a:cubicBezTo>
                    <a:pt x="158263" y="1493"/>
                    <a:pt x="159957" y="1345"/>
                    <a:pt x="161491" y="1345"/>
                  </a:cubicBezTo>
                  <a:cubicBezTo>
                    <a:pt x="162230" y="1345"/>
                    <a:pt x="162932" y="1380"/>
                    <a:pt x="163620" y="1481"/>
                  </a:cubicBezTo>
                  <a:cubicBezTo>
                    <a:pt x="164311" y="1309"/>
                    <a:pt x="165003" y="1222"/>
                    <a:pt x="165780" y="1136"/>
                  </a:cubicBezTo>
                  <a:lnTo>
                    <a:pt x="165780" y="1136"/>
                  </a:lnTo>
                  <a:lnTo>
                    <a:pt x="165694" y="1395"/>
                  </a:lnTo>
                  <a:lnTo>
                    <a:pt x="166818" y="1222"/>
                  </a:lnTo>
                  <a:cubicBezTo>
                    <a:pt x="168892" y="1222"/>
                    <a:pt x="170014" y="1603"/>
                    <a:pt x="171762" y="1603"/>
                  </a:cubicBezTo>
                  <a:cubicBezTo>
                    <a:pt x="172053" y="1603"/>
                    <a:pt x="172362" y="1593"/>
                    <a:pt x="172695" y="1568"/>
                  </a:cubicBezTo>
                  <a:cubicBezTo>
                    <a:pt x="172263" y="1568"/>
                    <a:pt x="171312" y="1568"/>
                    <a:pt x="171312" y="1481"/>
                  </a:cubicBezTo>
                  <a:cubicBezTo>
                    <a:pt x="171485" y="1222"/>
                    <a:pt x="175980" y="1136"/>
                    <a:pt x="175115" y="876"/>
                  </a:cubicBezTo>
                  <a:lnTo>
                    <a:pt x="175115" y="876"/>
                  </a:lnTo>
                  <a:lnTo>
                    <a:pt x="173127" y="1049"/>
                  </a:lnTo>
                  <a:cubicBezTo>
                    <a:pt x="173819" y="876"/>
                    <a:pt x="171226" y="876"/>
                    <a:pt x="171744" y="703"/>
                  </a:cubicBezTo>
                  <a:lnTo>
                    <a:pt x="171744" y="703"/>
                  </a:lnTo>
                  <a:lnTo>
                    <a:pt x="166472" y="876"/>
                  </a:lnTo>
                  <a:lnTo>
                    <a:pt x="166386" y="703"/>
                  </a:lnTo>
                  <a:lnTo>
                    <a:pt x="167596" y="790"/>
                  </a:lnTo>
                  <a:cubicBezTo>
                    <a:pt x="168187" y="626"/>
                    <a:pt x="167954" y="586"/>
                    <a:pt x="167354" y="586"/>
                  </a:cubicBezTo>
                  <a:cubicBezTo>
                    <a:pt x="166798" y="586"/>
                    <a:pt x="165928" y="620"/>
                    <a:pt x="165102" y="620"/>
                  </a:cubicBezTo>
                  <a:cubicBezTo>
                    <a:pt x="164470" y="620"/>
                    <a:pt x="163865" y="600"/>
                    <a:pt x="163447" y="531"/>
                  </a:cubicBezTo>
                  <a:lnTo>
                    <a:pt x="163447" y="703"/>
                  </a:lnTo>
                  <a:cubicBezTo>
                    <a:pt x="158866" y="617"/>
                    <a:pt x="161632" y="531"/>
                    <a:pt x="157829" y="444"/>
                  </a:cubicBezTo>
                  <a:lnTo>
                    <a:pt x="156658" y="611"/>
                  </a:lnTo>
                  <a:lnTo>
                    <a:pt x="156658" y="611"/>
                  </a:lnTo>
                  <a:cubicBezTo>
                    <a:pt x="156918" y="588"/>
                    <a:pt x="158218" y="502"/>
                    <a:pt x="159115" y="502"/>
                  </a:cubicBezTo>
                  <a:cubicBezTo>
                    <a:pt x="159634" y="502"/>
                    <a:pt x="160018" y="531"/>
                    <a:pt x="159989" y="617"/>
                  </a:cubicBezTo>
                  <a:cubicBezTo>
                    <a:pt x="157569" y="790"/>
                    <a:pt x="154198" y="703"/>
                    <a:pt x="151605" y="963"/>
                  </a:cubicBezTo>
                  <a:lnTo>
                    <a:pt x="153353" y="583"/>
                  </a:lnTo>
                  <a:lnTo>
                    <a:pt x="153353" y="583"/>
                  </a:lnTo>
                  <a:cubicBezTo>
                    <a:pt x="153208" y="604"/>
                    <a:pt x="153047" y="613"/>
                    <a:pt x="152869" y="613"/>
                  </a:cubicBezTo>
                  <a:cubicBezTo>
                    <a:pt x="152302" y="613"/>
                    <a:pt x="151563" y="522"/>
                    <a:pt x="150635" y="449"/>
                  </a:cubicBezTo>
                  <a:lnTo>
                    <a:pt x="150635" y="449"/>
                  </a:lnTo>
                  <a:cubicBezTo>
                    <a:pt x="149841" y="634"/>
                    <a:pt x="148563" y="673"/>
                    <a:pt x="147131" y="673"/>
                  </a:cubicBezTo>
                  <a:cubicBezTo>
                    <a:pt x="146052" y="673"/>
                    <a:pt x="144885" y="651"/>
                    <a:pt x="143772" y="651"/>
                  </a:cubicBezTo>
                  <a:cubicBezTo>
                    <a:pt x="142966" y="651"/>
                    <a:pt x="142188" y="663"/>
                    <a:pt x="141493" y="703"/>
                  </a:cubicBezTo>
                  <a:cubicBezTo>
                    <a:pt x="142098" y="703"/>
                    <a:pt x="142703" y="703"/>
                    <a:pt x="143221" y="876"/>
                  </a:cubicBezTo>
                  <a:cubicBezTo>
                    <a:pt x="142616" y="920"/>
                    <a:pt x="142011" y="941"/>
                    <a:pt x="141406" y="941"/>
                  </a:cubicBezTo>
                  <a:cubicBezTo>
                    <a:pt x="140801" y="941"/>
                    <a:pt x="140196" y="920"/>
                    <a:pt x="139591" y="876"/>
                  </a:cubicBezTo>
                  <a:cubicBezTo>
                    <a:pt x="139937" y="444"/>
                    <a:pt x="146506" y="617"/>
                    <a:pt x="145728" y="271"/>
                  </a:cubicBezTo>
                  <a:cubicBezTo>
                    <a:pt x="142913" y="271"/>
                    <a:pt x="140415" y="652"/>
                    <a:pt x="138452" y="652"/>
                  </a:cubicBezTo>
                  <a:cubicBezTo>
                    <a:pt x="138125" y="652"/>
                    <a:pt x="137813" y="642"/>
                    <a:pt x="137517" y="617"/>
                  </a:cubicBezTo>
                  <a:lnTo>
                    <a:pt x="139159" y="444"/>
                  </a:lnTo>
                  <a:lnTo>
                    <a:pt x="138035" y="444"/>
                  </a:lnTo>
                  <a:cubicBezTo>
                    <a:pt x="137473" y="487"/>
                    <a:pt x="136912" y="509"/>
                    <a:pt x="136350" y="509"/>
                  </a:cubicBezTo>
                  <a:cubicBezTo>
                    <a:pt x="135788" y="509"/>
                    <a:pt x="135226" y="487"/>
                    <a:pt x="134664" y="444"/>
                  </a:cubicBezTo>
                  <a:lnTo>
                    <a:pt x="135529" y="185"/>
                  </a:lnTo>
                  <a:lnTo>
                    <a:pt x="133109" y="185"/>
                  </a:lnTo>
                  <a:lnTo>
                    <a:pt x="133454" y="271"/>
                  </a:lnTo>
                  <a:cubicBezTo>
                    <a:pt x="131969" y="337"/>
                    <a:pt x="130559" y="366"/>
                    <a:pt x="129191" y="366"/>
                  </a:cubicBezTo>
                  <a:cubicBezTo>
                    <a:pt x="127682" y="366"/>
                    <a:pt x="126224" y="331"/>
                    <a:pt x="124772" y="276"/>
                  </a:cubicBezTo>
                  <a:lnTo>
                    <a:pt x="124772" y="276"/>
                  </a:lnTo>
                  <a:cubicBezTo>
                    <a:pt x="124396" y="316"/>
                    <a:pt x="124020" y="336"/>
                    <a:pt x="123655" y="336"/>
                  </a:cubicBezTo>
                  <a:cubicBezTo>
                    <a:pt x="123277" y="336"/>
                    <a:pt x="122909" y="315"/>
                    <a:pt x="122564" y="271"/>
                  </a:cubicBezTo>
                  <a:lnTo>
                    <a:pt x="122564" y="271"/>
                  </a:lnTo>
                  <a:cubicBezTo>
                    <a:pt x="122823" y="444"/>
                    <a:pt x="125416" y="444"/>
                    <a:pt x="125157" y="531"/>
                  </a:cubicBezTo>
                  <a:cubicBezTo>
                    <a:pt x="121872" y="531"/>
                    <a:pt x="121440" y="358"/>
                    <a:pt x="118069" y="185"/>
                  </a:cubicBezTo>
                  <a:lnTo>
                    <a:pt x="118069" y="185"/>
                  </a:lnTo>
                  <a:cubicBezTo>
                    <a:pt x="117723" y="271"/>
                    <a:pt x="120230" y="617"/>
                    <a:pt x="117464" y="703"/>
                  </a:cubicBezTo>
                  <a:cubicBezTo>
                    <a:pt x="117723" y="444"/>
                    <a:pt x="115303" y="358"/>
                    <a:pt x="117118" y="185"/>
                  </a:cubicBezTo>
                  <a:lnTo>
                    <a:pt x="117118" y="185"/>
                  </a:lnTo>
                  <a:cubicBezTo>
                    <a:pt x="116756" y="198"/>
                    <a:pt x="116463" y="203"/>
                    <a:pt x="116219" y="203"/>
                  </a:cubicBezTo>
                  <a:cubicBezTo>
                    <a:pt x="115448" y="203"/>
                    <a:pt x="115169" y="153"/>
                    <a:pt x="114771" y="153"/>
                  </a:cubicBezTo>
                  <a:cubicBezTo>
                    <a:pt x="114483" y="153"/>
                    <a:pt x="114133" y="179"/>
                    <a:pt x="113488" y="271"/>
                  </a:cubicBezTo>
                  <a:lnTo>
                    <a:pt x="114352" y="271"/>
                  </a:lnTo>
                  <a:cubicBezTo>
                    <a:pt x="114957" y="444"/>
                    <a:pt x="113402" y="444"/>
                    <a:pt x="112710" y="444"/>
                  </a:cubicBezTo>
                  <a:cubicBezTo>
                    <a:pt x="111587" y="185"/>
                    <a:pt x="110463" y="98"/>
                    <a:pt x="109253" y="98"/>
                  </a:cubicBezTo>
                  <a:lnTo>
                    <a:pt x="105536" y="185"/>
                  </a:lnTo>
                  <a:cubicBezTo>
                    <a:pt x="105363" y="185"/>
                    <a:pt x="105536" y="98"/>
                    <a:pt x="105536" y="98"/>
                  </a:cubicBezTo>
                  <a:lnTo>
                    <a:pt x="105536" y="98"/>
                  </a:lnTo>
                  <a:cubicBezTo>
                    <a:pt x="103764" y="142"/>
                    <a:pt x="101928" y="142"/>
                    <a:pt x="100210" y="142"/>
                  </a:cubicBezTo>
                  <a:cubicBezTo>
                    <a:pt x="98492" y="142"/>
                    <a:pt x="96893" y="142"/>
                    <a:pt x="95596" y="185"/>
                  </a:cubicBezTo>
                  <a:cubicBezTo>
                    <a:pt x="95251" y="271"/>
                    <a:pt x="94300" y="444"/>
                    <a:pt x="96201" y="444"/>
                  </a:cubicBezTo>
                  <a:cubicBezTo>
                    <a:pt x="95485" y="480"/>
                    <a:pt x="94784" y="501"/>
                    <a:pt x="94085" y="501"/>
                  </a:cubicBezTo>
                  <a:cubicBezTo>
                    <a:pt x="93097" y="501"/>
                    <a:pt x="92114" y="459"/>
                    <a:pt x="91102" y="358"/>
                  </a:cubicBezTo>
                  <a:lnTo>
                    <a:pt x="92398" y="98"/>
                  </a:lnTo>
                  <a:lnTo>
                    <a:pt x="92398" y="98"/>
                  </a:lnTo>
                  <a:cubicBezTo>
                    <a:pt x="91876" y="108"/>
                    <a:pt x="91342" y="113"/>
                    <a:pt x="90800" y="113"/>
                  </a:cubicBezTo>
                  <a:cubicBezTo>
                    <a:pt x="87996" y="113"/>
                    <a:pt x="84970" y="0"/>
                    <a:pt x="82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5536050" y="444750"/>
              <a:ext cx="1770200" cy="62825"/>
            </a:xfrm>
            <a:custGeom>
              <a:rect b="b" l="l" r="r" t="t"/>
              <a:pathLst>
                <a:path extrusionOk="0" h="2513" w="70808">
                  <a:moveTo>
                    <a:pt x="23874" y="525"/>
                  </a:moveTo>
                  <a:lnTo>
                    <a:pt x="23874" y="525"/>
                  </a:lnTo>
                  <a:cubicBezTo>
                    <a:pt x="23772" y="538"/>
                    <a:pt x="23749" y="552"/>
                    <a:pt x="23788" y="568"/>
                  </a:cubicBezTo>
                  <a:lnTo>
                    <a:pt x="23788" y="568"/>
                  </a:lnTo>
                  <a:lnTo>
                    <a:pt x="23874" y="525"/>
                  </a:lnTo>
                  <a:close/>
                  <a:moveTo>
                    <a:pt x="3908" y="611"/>
                  </a:moveTo>
                  <a:cubicBezTo>
                    <a:pt x="3917" y="611"/>
                    <a:pt x="3925" y="612"/>
                    <a:pt x="3933" y="612"/>
                  </a:cubicBezTo>
                  <a:lnTo>
                    <a:pt x="3933" y="612"/>
                  </a:lnTo>
                  <a:cubicBezTo>
                    <a:pt x="3925" y="612"/>
                    <a:pt x="3917" y="611"/>
                    <a:pt x="3908" y="611"/>
                  </a:cubicBezTo>
                  <a:close/>
                  <a:moveTo>
                    <a:pt x="309" y="512"/>
                  </a:moveTo>
                  <a:cubicBezTo>
                    <a:pt x="110" y="512"/>
                    <a:pt x="1" y="539"/>
                    <a:pt x="19" y="611"/>
                  </a:cubicBezTo>
                  <a:cubicBezTo>
                    <a:pt x="1574" y="871"/>
                    <a:pt x="4945" y="784"/>
                    <a:pt x="5550" y="957"/>
                  </a:cubicBezTo>
                  <a:cubicBezTo>
                    <a:pt x="5896" y="871"/>
                    <a:pt x="4686" y="784"/>
                    <a:pt x="5896" y="698"/>
                  </a:cubicBezTo>
                  <a:cubicBezTo>
                    <a:pt x="6847" y="698"/>
                    <a:pt x="7798" y="871"/>
                    <a:pt x="8748" y="1044"/>
                  </a:cubicBezTo>
                  <a:lnTo>
                    <a:pt x="9786" y="871"/>
                  </a:lnTo>
                  <a:cubicBezTo>
                    <a:pt x="9917" y="1035"/>
                    <a:pt x="10784" y="1074"/>
                    <a:pt x="11956" y="1074"/>
                  </a:cubicBezTo>
                  <a:cubicBezTo>
                    <a:pt x="12629" y="1074"/>
                    <a:pt x="13403" y="1061"/>
                    <a:pt x="14195" y="1051"/>
                  </a:cubicBezTo>
                  <a:lnTo>
                    <a:pt x="14195" y="1051"/>
                  </a:lnTo>
                  <a:cubicBezTo>
                    <a:pt x="11033" y="865"/>
                    <a:pt x="7702" y="653"/>
                    <a:pt x="3933" y="612"/>
                  </a:cubicBezTo>
                  <a:lnTo>
                    <a:pt x="3933" y="612"/>
                  </a:lnTo>
                  <a:cubicBezTo>
                    <a:pt x="4179" y="617"/>
                    <a:pt x="4340" y="698"/>
                    <a:pt x="4340" y="698"/>
                  </a:cubicBezTo>
                  <a:cubicBezTo>
                    <a:pt x="4084" y="741"/>
                    <a:pt x="3792" y="757"/>
                    <a:pt x="3485" y="757"/>
                  </a:cubicBezTo>
                  <a:cubicBezTo>
                    <a:pt x="2313" y="757"/>
                    <a:pt x="907" y="512"/>
                    <a:pt x="309" y="512"/>
                  </a:cubicBezTo>
                  <a:close/>
                  <a:moveTo>
                    <a:pt x="15649" y="1041"/>
                  </a:moveTo>
                  <a:cubicBezTo>
                    <a:pt x="15170" y="1041"/>
                    <a:pt x="14679" y="1045"/>
                    <a:pt x="14195" y="1051"/>
                  </a:cubicBezTo>
                  <a:lnTo>
                    <a:pt x="14195" y="1051"/>
                  </a:lnTo>
                  <a:cubicBezTo>
                    <a:pt x="16188" y="1169"/>
                    <a:pt x="18114" y="1276"/>
                    <a:pt x="20040" y="1325"/>
                  </a:cubicBezTo>
                  <a:lnTo>
                    <a:pt x="20040" y="1325"/>
                  </a:lnTo>
                  <a:cubicBezTo>
                    <a:pt x="19546" y="1196"/>
                    <a:pt x="19000" y="1078"/>
                    <a:pt x="17997" y="1044"/>
                  </a:cubicBezTo>
                  <a:cubicBezTo>
                    <a:pt x="17943" y="1044"/>
                    <a:pt x="17856" y="1077"/>
                    <a:pt x="17922" y="1102"/>
                  </a:cubicBezTo>
                  <a:lnTo>
                    <a:pt x="17922" y="1102"/>
                  </a:lnTo>
                  <a:cubicBezTo>
                    <a:pt x="17261" y="1055"/>
                    <a:pt x="16472" y="1041"/>
                    <a:pt x="15649" y="1041"/>
                  </a:cubicBezTo>
                  <a:close/>
                  <a:moveTo>
                    <a:pt x="29665" y="1649"/>
                  </a:moveTo>
                  <a:cubicBezTo>
                    <a:pt x="29547" y="1656"/>
                    <a:pt x="29430" y="1661"/>
                    <a:pt x="29314" y="1666"/>
                  </a:cubicBezTo>
                  <a:lnTo>
                    <a:pt x="29314" y="1666"/>
                  </a:lnTo>
                  <a:cubicBezTo>
                    <a:pt x="29405" y="1666"/>
                    <a:pt x="29521" y="1661"/>
                    <a:pt x="29665" y="1649"/>
                  </a:cubicBezTo>
                  <a:close/>
                  <a:moveTo>
                    <a:pt x="21643" y="1"/>
                  </a:moveTo>
                  <a:cubicBezTo>
                    <a:pt x="21509" y="1"/>
                    <a:pt x="21361" y="3"/>
                    <a:pt x="21195" y="6"/>
                  </a:cubicBezTo>
                  <a:cubicBezTo>
                    <a:pt x="23183" y="179"/>
                    <a:pt x="21541" y="525"/>
                    <a:pt x="20071" y="525"/>
                  </a:cubicBezTo>
                  <a:cubicBezTo>
                    <a:pt x="20417" y="611"/>
                    <a:pt x="20331" y="957"/>
                    <a:pt x="21108" y="957"/>
                  </a:cubicBezTo>
                  <a:lnTo>
                    <a:pt x="23183" y="1216"/>
                  </a:lnTo>
                  <a:cubicBezTo>
                    <a:pt x="23220" y="1032"/>
                    <a:pt x="23868" y="974"/>
                    <a:pt x="24687" y="974"/>
                  </a:cubicBezTo>
                  <a:cubicBezTo>
                    <a:pt x="25791" y="974"/>
                    <a:pt x="27205" y="1080"/>
                    <a:pt x="27850" y="1130"/>
                  </a:cubicBezTo>
                  <a:cubicBezTo>
                    <a:pt x="27180" y="1297"/>
                    <a:pt x="26475" y="1393"/>
                    <a:pt x="25779" y="1393"/>
                  </a:cubicBezTo>
                  <a:cubicBezTo>
                    <a:pt x="25398" y="1393"/>
                    <a:pt x="25020" y="1364"/>
                    <a:pt x="24652" y="1303"/>
                  </a:cubicBezTo>
                  <a:cubicBezTo>
                    <a:pt x="23790" y="1336"/>
                    <a:pt x="22937" y="1351"/>
                    <a:pt x="22090" y="1351"/>
                  </a:cubicBezTo>
                  <a:cubicBezTo>
                    <a:pt x="21404" y="1351"/>
                    <a:pt x="20722" y="1342"/>
                    <a:pt x="20040" y="1325"/>
                  </a:cubicBezTo>
                  <a:lnTo>
                    <a:pt x="20040" y="1325"/>
                  </a:lnTo>
                  <a:cubicBezTo>
                    <a:pt x="20780" y="1517"/>
                    <a:pt x="21403" y="1735"/>
                    <a:pt x="23269" y="1735"/>
                  </a:cubicBezTo>
                  <a:cubicBezTo>
                    <a:pt x="21541" y="1649"/>
                    <a:pt x="24393" y="1562"/>
                    <a:pt x="23010" y="1476"/>
                  </a:cubicBezTo>
                  <a:cubicBezTo>
                    <a:pt x="23250" y="1450"/>
                    <a:pt x="23500" y="1440"/>
                    <a:pt x="23761" y="1440"/>
                  </a:cubicBezTo>
                  <a:cubicBezTo>
                    <a:pt x="25018" y="1440"/>
                    <a:pt x="26523" y="1684"/>
                    <a:pt x="28429" y="1684"/>
                  </a:cubicBezTo>
                  <a:cubicBezTo>
                    <a:pt x="28714" y="1684"/>
                    <a:pt x="29010" y="1679"/>
                    <a:pt x="29314" y="1666"/>
                  </a:cubicBezTo>
                  <a:lnTo>
                    <a:pt x="29314" y="1666"/>
                  </a:lnTo>
                  <a:cubicBezTo>
                    <a:pt x="29312" y="1666"/>
                    <a:pt x="29309" y="1666"/>
                    <a:pt x="29307" y="1666"/>
                  </a:cubicBezTo>
                  <a:cubicBezTo>
                    <a:pt x="28753" y="1666"/>
                    <a:pt x="29134" y="1476"/>
                    <a:pt x="29579" y="1476"/>
                  </a:cubicBezTo>
                  <a:cubicBezTo>
                    <a:pt x="31480" y="1562"/>
                    <a:pt x="34592" y="1562"/>
                    <a:pt x="36580" y="1562"/>
                  </a:cubicBezTo>
                  <a:lnTo>
                    <a:pt x="36580" y="1389"/>
                  </a:lnTo>
                  <a:cubicBezTo>
                    <a:pt x="38222" y="1476"/>
                    <a:pt x="38741" y="1476"/>
                    <a:pt x="40642" y="1735"/>
                  </a:cubicBezTo>
                  <a:cubicBezTo>
                    <a:pt x="43477" y="1873"/>
                    <a:pt x="46727" y="1887"/>
                    <a:pt x="49988" y="1887"/>
                  </a:cubicBezTo>
                  <a:cubicBezTo>
                    <a:pt x="50804" y="1887"/>
                    <a:pt x="51620" y="1886"/>
                    <a:pt x="52430" y="1886"/>
                  </a:cubicBezTo>
                  <a:cubicBezTo>
                    <a:pt x="56481" y="1886"/>
                    <a:pt x="60393" y="1908"/>
                    <a:pt x="63375" y="2167"/>
                  </a:cubicBezTo>
                  <a:cubicBezTo>
                    <a:pt x="65276" y="2427"/>
                    <a:pt x="61387" y="2427"/>
                    <a:pt x="62164" y="2513"/>
                  </a:cubicBezTo>
                  <a:cubicBezTo>
                    <a:pt x="68993" y="2081"/>
                    <a:pt x="70808" y="1389"/>
                    <a:pt x="70116" y="698"/>
                  </a:cubicBezTo>
                  <a:lnTo>
                    <a:pt x="69079" y="698"/>
                  </a:lnTo>
                  <a:cubicBezTo>
                    <a:pt x="69166" y="698"/>
                    <a:pt x="69079" y="525"/>
                    <a:pt x="68042" y="525"/>
                  </a:cubicBezTo>
                  <a:cubicBezTo>
                    <a:pt x="65968" y="611"/>
                    <a:pt x="68561" y="784"/>
                    <a:pt x="67523" y="871"/>
                  </a:cubicBezTo>
                  <a:cubicBezTo>
                    <a:pt x="66940" y="719"/>
                    <a:pt x="66200" y="671"/>
                    <a:pt x="65379" y="671"/>
                  </a:cubicBezTo>
                  <a:cubicBezTo>
                    <a:pt x="63901" y="671"/>
                    <a:pt x="62160" y="828"/>
                    <a:pt x="60598" y="828"/>
                  </a:cubicBezTo>
                  <a:cubicBezTo>
                    <a:pt x="59557" y="828"/>
                    <a:pt x="58595" y="758"/>
                    <a:pt x="57843" y="525"/>
                  </a:cubicBezTo>
                  <a:cubicBezTo>
                    <a:pt x="50985" y="585"/>
                    <a:pt x="43099" y="685"/>
                    <a:pt x="35916" y="685"/>
                  </a:cubicBezTo>
                  <a:cubicBezTo>
                    <a:pt x="32687" y="685"/>
                    <a:pt x="29601" y="665"/>
                    <a:pt x="26813" y="611"/>
                  </a:cubicBezTo>
                  <a:lnTo>
                    <a:pt x="26813" y="611"/>
                  </a:lnTo>
                  <a:lnTo>
                    <a:pt x="27245" y="698"/>
                  </a:lnTo>
                  <a:cubicBezTo>
                    <a:pt x="27031" y="714"/>
                    <a:pt x="26750" y="721"/>
                    <a:pt x="26441" y="721"/>
                  </a:cubicBezTo>
                  <a:cubicBezTo>
                    <a:pt x="25371" y="721"/>
                    <a:pt x="23963" y="637"/>
                    <a:pt x="23788" y="568"/>
                  </a:cubicBezTo>
                  <a:lnTo>
                    <a:pt x="23788" y="568"/>
                  </a:lnTo>
                  <a:lnTo>
                    <a:pt x="23356" y="784"/>
                  </a:lnTo>
                  <a:cubicBezTo>
                    <a:pt x="23209" y="788"/>
                    <a:pt x="23078" y="790"/>
                    <a:pt x="22961" y="790"/>
                  </a:cubicBezTo>
                  <a:cubicBezTo>
                    <a:pt x="20521" y="790"/>
                    <a:pt x="24443" y="1"/>
                    <a:pt x="21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34"/>
          <p:cNvGrpSpPr/>
          <p:nvPr/>
        </p:nvGrpSpPr>
        <p:grpSpPr>
          <a:xfrm rot="-5400000">
            <a:off x="4908767" y="3020629"/>
            <a:ext cx="1977644" cy="42173"/>
            <a:chOff x="335350" y="407875"/>
            <a:chExt cx="6970900" cy="99700"/>
          </a:xfrm>
        </p:grpSpPr>
        <p:sp>
          <p:nvSpPr>
            <p:cNvPr id="440" name="Google Shape;440;p34"/>
            <p:cNvSpPr/>
            <p:nvPr/>
          </p:nvSpPr>
          <p:spPr>
            <a:xfrm>
              <a:off x="5277200" y="438425"/>
              <a:ext cx="732550" cy="26200"/>
            </a:xfrm>
            <a:custGeom>
              <a:rect b="b" l="l" r="r" t="t"/>
              <a:pathLst>
                <a:path extrusionOk="0" h="1048" w="29302">
                  <a:moveTo>
                    <a:pt x="3285" y="0"/>
                  </a:moveTo>
                  <a:cubicBezTo>
                    <a:pt x="3647" y="25"/>
                    <a:pt x="4009" y="48"/>
                    <a:pt x="4372" y="69"/>
                  </a:cubicBezTo>
                  <a:lnTo>
                    <a:pt x="4372" y="69"/>
                  </a:lnTo>
                  <a:cubicBezTo>
                    <a:pt x="4146" y="29"/>
                    <a:pt x="3745" y="0"/>
                    <a:pt x="3285" y="0"/>
                  </a:cubicBezTo>
                  <a:close/>
                  <a:moveTo>
                    <a:pt x="11224" y="54"/>
                  </a:moveTo>
                  <a:cubicBezTo>
                    <a:pt x="11041" y="54"/>
                    <a:pt x="10905" y="63"/>
                    <a:pt x="10884" y="87"/>
                  </a:cubicBezTo>
                  <a:lnTo>
                    <a:pt x="10884" y="87"/>
                  </a:lnTo>
                  <a:cubicBezTo>
                    <a:pt x="10886" y="87"/>
                    <a:pt x="10889" y="87"/>
                    <a:pt x="10891" y="87"/>
                  </a:cubicBezTo>
                  <a:lnTo>
                    <a:pt x="12114" y="87"/>
                  </a:lnTo>
                  <a:cubicBezTo>
                    <a:pt x="11850" y="72"/>
                    <a:pt x="11488" y="54"/>
                    <a:pt x="11224" y="54"/>
                  </a:cubicBezTo>
                  <a:close/>
                  <a:moveTo>
                    <a:pt x="12114" y="87"/>
                  </a:moveTo>
                  <a:cubicBezTo>
                    <a:pt x="12296" y="97"/>
                    <a:pt x="12431" y="105"/>
                    <a:pt x="12454" y="105"/>
                  </a:cubicBezTo>
                  <a:cubicBezTo>
                    <a:pt x="12471" y="105"/>
                    <a:pt x="12422" y="100"/>
                    <a:pt x="12274" y="87"/>
                  </a:cubicBezTo>
                  <a:close/>
                  <a:moveTo>
                    <a:pt x="2766" y="0"/>
                  </a:moveTo>
                  <a:lnTo>
                    <a:pt x="1" y="432"/>
                  </a:lnTo>
                  <a:cubicBezTo>
                    <a:pt x="382" y="400"/>
                    <a:pt x="775" y="389"/>
                    <a:pt x="1166" y="389"/>
                  </a:cubicBezTo>
                  <a:cubicBezTo>
                    <a:pt x="2133" y="389"/>
                    <a:pt x="3083" y="459"/>
                    <a:pt x="3795" y="459"/>
                  </a:cubicBezTo>
                  <a:cubicBezTo>
                    <a:pt x="4358" y="459"/>
                    <a:pt x="4771" y="415"/>
                    <a:pt x="4927" y="259"/>
                  </a:cubicBezTo>
                  <a:lnTo>
                    <a:pt x="6051" y="432"/>
                  </a:lnTo>
                  <a:lnTo>
                    <a:pt x="5446" y="173"/>
                  </a:lnTo>
                  <a:cubicBezTo>
                    <a:pt x="10041" y="173"/>
                    <a:pt x="12821" y="972"/>
                    <a:pt x="15582" y="972"/>
                  </a:cubicBezTo>
                  <a:cubicBezTo>
                    <a:pt x="15834" y="972"/>
                    <a:pt x="16084" y="965"/>
                    <a:pt x="16337" y="951"/>
                  </a:cubicBezTo>
                  <a:cubicBezTo>
                    <a:pt x="17308" y="863"/>
                    <a:pt x="18257" y="831"/>
                    <a:pt x="19195" y="831"/>
                  </a:cubicBezTo>
                  <a:cubicBezTo>
                    <a:pt x="21639" y="831"/>
                    <a:pt x="24007" y="1047"/>
                    <a:pt x="26505" y="1047"/>
                  </a:cubicBezTo>
                  <a:cubicBezTo>
                    <a:pt x="26801" y="1047"/>
                    <a:pt x="27100" y="1044"/>
                    <a:pt x="27400" y="1037"/>
                  </a:cubicBezTo>
                  <a:cubicBezTo>
                    <a:pt x="29302" y="864"/>
                    <a:pt x="25585" y="951"/>
                    <a:pt x="25412" y="778"/>
                  </a:cubicBezTo>
                  <a:cubicBezTo>
                    <a:pt x="25557" y="695"/>
                    <a:pt x="25736" y="667"/>
                    <a:pt x="25936" y="667"/>
                  </a:cubicBezTo>
                  <a:cubicBezTo>
                    <a:pt x="26375" y="667"/>
                    <a:pt x="26917" y="802"/>
                    <a:pt x="27426" y="802"/>
                  </a:cubicBezTo>
                  <a:cubicBezTo>
                    <a:pt x="27659" y="802"/>
                    <a:pt x="27885" y="774"/>
                    <a:pt x="28091" y="692"/>
                  </a:cubicBezTo>
                  <a:cubicBezTo>
                    <a:pt x="28351" y="432"/>
                    <a:pt x="24202" y="432"/>
                    <a:pt x="22560" y="259"/>
                  </a:cubicBezTo>
                  <a:cubicBezTo>
                    <a:pt x="22408" y="238"/>
                    <a:pt x="22252" y="227"/>
                    <a:pt x="22094" y="227"/>
                  </a:cubicBezTo>
                  <a:cubicBezTo>
                    <a:pt x="21620" y="227"/>
                    <a:pt x="21134" y="324"/>
                    <a:pt x="20745" y="519"/>
                  </a:cubicBezTo>
                  <a:cubicBezTo>
                    <a:pt x="20312" y="346"/>
                    <a:pt x="18930" y="346"/>
                    <a:pt x="18584" y="173"/>
                  </a:cubicBezTo>
                  <a:cubicBezTo>
                    <a:pt x="17944" y="209"/>
                    <a:pt x="17371" y="223"/>
                    <a:pt x="16836" y="223"/>
                  </a:cubicBezTo>
                  <a:cubicBezTo>
                    <a:pt x="15374" y="223"/>
                    <a:pt x="14202" y="123"/>
                    <a:pt x="12769" y="123"/>
                  </a:cubicBezTo>
                  <a:cubicBezTo>
                    <a:pt x="12244" y="123"/>
                    <a:pt x="11685" y="136"/>
                    <a:pt x="11064" y="173"/>
                  </a:cubicBezTo>
                  <a:cubicBezTo>
                    <a:pt x="10918" y="133"/>
                    <a:pt x="10868" y="105"/>
                    <a:pt x="10884" y="87"/>
                  </a:cubicBezTo>
                  <a:lnTo>
                    <a:pt x="10884" y="87"/>
                  </a:lnTo>
                  <a:cubicBezTo>
                    <a:pt x="9896" y="153"/>
                    <a:pt x="8921" y="181"/>
                    <a:pt x="7953" y="181"/>
                  </a:cubicBezTo>
                  <a:cubicBezTo>
                    <a:pt x="6750" y="181"/>
                    <a:pt x="5560" y="137"/>
                    <a:pt x="4372" y="69"/>
                  </a:cubicBezTo>
                  <a:lnTo>
                    <a:pt x="4372" y="69"/>
                  </a:lnTo>
                  <a:cubicBezTo>
                    <a:pt x="4698" y="127"/>
                    <a:pt x="4656" y="208"/>
                    <a:pt x="3890" y="259"/>
                  </a:cubicBezTo>
                  <a:lnTo>
                    <a:pt x="2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335350" y="407875"/>
              <a:ext cx="4399500" cy="95400"/>
            </a:xfrm>
            <a:custGeom>
              <a:rect b="b" l="l" r="r" t="t"/>
              <a:pathLst>
                <a:path extrusionOk="0" h="3816" w="175980">
                  <a:moveTo>
                    <a:pt x="122736" y="185"/>
                  </a:moveTo>
                  <a:lnTo>
                    <a:pt x="122736" y="185"/>
                  </a:lnTo>
                  <a:cubicBezTo>
                    <a:pt x="123417" y="219"/>
                    <a:pt x="124094" y="250"/>
                    <a:pt x="124772" y="276"/>
                  </a:cubicBezTo>
                  <a:lnTo>
                    <a:pt x="124772" y="276"/>
                  </a:lnTo>
                  <a:cubicBezTo>
                    <a:pt x="124785" y="274"/>
                    <a:pt x="124798" y="273"/>
                    <a:pt x="124811" y="271"/>
                  </a:cubicBezTo>
                  <a:lnTo>
                    <a:pt x="122736" y="185"/>
                  </a:lnTo>
                  <a:close/>
                  <a:moveTo>
                    <a:pt x="148494" y="358"/>
                  </a:moveTo>
                  <a:lnTo>
                    <a:pt x="150491" y="438"/>
                  </a:lnTo>
                  <a:lnTo>
                    <a:pt x="150491" y="438"/>
                  </a:lnTo>
                  <a:cubicBezTo>
                    <a:pt x="149900" y="393"/>
                    <a:pt x="149236" y="358"/>
                    <a:pt x="148494" y="358"/>
                  </a:cubicBezTo>
                  <a:close/>
                  <a:moveTo>
                    <a:pt x="73980" y="439"/>
                  </a:moveTo>
                  <a:lnTo>
                    <a:pt x="73815" y="444"/>
                  </a:lnTo>
                  <a:lnTo>
                    <a:pt x="73988" y="444"/>
                  </a:lnTo>
                  <a:cubicBezTo>
                    <a:pt x="73988" y="442"/>
                    <a:pt x="73985" y="440"/>
                    <a:pt x="73980" y="439"/>
                  </a:cubicBezTo>
                  <a:close/>
                  <a:moveTo>
                    <a:pt x="150491" y="438"/>
                  </a:moveTo>
                  <a:cubicBezTo>
                    <a:pt x="150539" y="441"/>
                    <a:pt x="150588" y="445"/>
                    <a:pt x="150635" y="449"/>
                  </a:cubicBezTo>
                  <a:lnTo>
                    <a:pt x="150635" y="449"/>
                  </a:lnTo>
                  <a:cubicBezTo>
                    <a:pt x="150642" y="447"/>
                    <a:pt x="150648" y="446"/>
                    <a:pt x="150655" y="444"/>
                  </a:cubicBezTo>
                  <a:lnTo>
                    <a:pt x="150491" y="438"/>
                  </a:lnTo>
                  <a:close/>
                  <a:moveTo>
                    <a:pt x="71532" y="210"/>
                  </a:moveTo>
                  <a:cubicBezTo>
                    <a:pt x="70783" y="210"/>
                    <a:pt x="70122" y="226"/>
                    <a:pt x="69580" y="271"/>
                  </a:cubicBezTo>
                  <a:cubicBezTo>
                    <a:pt x="72346" y="531"/>
                    <a:pt x="67592" y="444"/>
                    <a:pt x="66727" y="531"/>
                  </a:cubicBezTo>
                  <a:cubicBezTo>
                    <a:pt x="67331" y="566"/>
                    <a:pt x="67992" y="580"/>
                    <a:pt x="68663" y="580"/>
                  </a:cubicBezTo>
                  <a:cubicBezTo>
                    <a:pt x="70885" y="580"/>
                    <a:pt x="73205" y="430"/>
                    <a:pt x="73827" y="430"/>
                  </a:cubicBezTo>
                  <a:cubicBezTo>
                    <a:pt x="73909" y="430"/>
                    <a:pt x="73962" y="433"/>
                    <a:pt x="73980" y="439"/>
                  </a:cubicBezTo>
                  <a:lnTo>
                    <a:pt x="73980" y="439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305" y="287"/>
                    <a:pt x="77926" y="289"/>
                    <a:pt x="77549" y="289"/>
                  </a:cubicBezTo>
                  <a:cubicBezTo>
                    <a:pt x="75336" y="289"/>
                    <a:pt x="73213" y="210"/>
                    <a:pt x="71532" y="210"/>
                  </a:cubicBezTo>
                  <a:close/>
                  <a:moveTo>
                    <a:pt x="153593" y="531"/>
                  </a:moveTo>
                  <a:lnTo>
                    <a:pt x="153353" y="583"/>
                  </a:lnTo>
                  <a:lnTo>
                    <a:pt x="153353" y="583"/>
                  </a:lnTo>
                  <a:cubicBezTo>
                    <a:pt x="153439" y="570"/>
                    <a:pt x="153519" y="553"/>
                    <a:pt x="153593" y="531"/>
                  </a:cubicBezTo>
                  <a:close/>
                  <a:moveTo>
                    <a:pt x="156658" y="611"/>
                  </a:moveTo>
                  <a:cubicBezTo>
                    <a:pt x="156618" y="615"/>
                    <a:pt x="156603" y="617"/>
                    <a:pt x="156618" y="617"/>
                  </a:cubicBezTo>
                  <a:lnTo>
                    <a:pt x="156658" y="611"/>
                  </a:lnTo>
                  <a:close/>
                  <a:moveTo>
                    <a:pt x="28831" y="2376"/>
                  </a:moveTo>
                  <a:cubicBezTo>
                    <a:pt x="28643" y="2378"/>
                    <a:pt x="28456" y="2380"/>
                    <a:pt x="28269" y="2380"/>
                  </a:cubicBezTo>
                  <a:lnTo>
                    <a:pt x="28269" y="2380"/>
                  </a:lnTo>
                  <a:cubicBezTo>
                    <a:pt x="28473" y="2378"/>
                    <a:pt x="28660" y="2377"/>
                    <a:pt x="28831" y="2376"/>
                  </a:cubicBezTo>
                  <a:close/>
                  <a:moveTo>
                    <a:pt x="13469" y="2429"/>
                  </a:moveTo>
                  <a:lnTo>
                    <a:pt x="13469" y="2429"/>
                  </a:lnTo>
                  <a:cubicBezTo>
                    <a:pt x="13471" y="2430"/>
                    <a:pt x="13476" y="2431"/>
                    <a:pt x="13484" y="2432"/>
                  </a:cubicBezTo>
                  <a:cubicBezTo>
                    <a:pt x="13479" y="2431"/>
                    <a:pt x="13474" y="2430"/>
                    <a:pt x="13469" y="2429"/>
                  </a:cubicBezTo>
                  <a:close/>
                  <a:moveTo>
                    <a:pt x="24069" y="2389"/>
                  </a:moveTo>
                  <a:cubicBezTo>
                    <a:pt x="24048" y="2412"/>
                    <a:pt x="23678" y="2434"/>
                    <a:pt x="23074" y="2457"/>
                  </a:cubicBezTo>
                  <a:lnTo>
                    <a:pt x="23074" y="2457"/>
                  </a:lnTo>
                  <a:lnTo>
                    <a:pt x="23446" y="2389"/>
                  </a:lnTo>
                  <a:lnTo>
                    <a:pt x="23446" y="2389"/>
                  </a:lnTo>
                  <a:cubicBezTo>
                    <a:pt x="23656" y="2389"/>
                    <a:pt x="23864" y="2389"/>
                    <a:pt x="24069" y="2389"/>
                  </a:cubicBezTo>
                  <a:close/>
                  <a:moveTo>
                    <a:pt x="82192" y="0"/>
                  </a:moveTo>
                  <a:cubicBezTo>
                    <a:pt x="80884" y="0"/>
                    <a:pt x="79632" y="25"/>
                    <a:pt x="78482" y="98"/>
                  </a:cubicBezTo>
                  <a:lnTo>
                    <a:pt x="79260" y="271"/>
                  </a:lnTo>
                  <a:cubicBezTo>
                    <a:pt x="79174" y="273"/>
                    <a:pt x="79087" y="275"/>
                    <a:pt x="79001" y="277"/>
                  </a:cubicBezTo>
                  <a:lnTo>
                    <a:pt x="79001" y="277"/>
                  </a:lnTo>
                  <a:lnTo>
                    <a:pt x="79001" y="271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790" y="280"/>
                    <a:pt x="78895" y="279"/>
                    <a:pt x="79001" y="277"/>
                  </a:cubicBezTo>
                  <a:lnTo>
                    <a:pt x="79001" y="277"/>
                  </a:lnTo>
                  <a:lnTo>
                    <a:pt x="79001" y="531"/>
                  </a:lnTo>
                  <a:cubicBezTo>
                    <a:pt x="79075" y="359"/>
                    <a:pt x="79673" y="305"/>
                    <a:pt x="80467" y="305"/>
                  </a:cubicBezTo>
                  <a:cubicBezTo>
                    <a:pt x="81756" y="305"/>
                    <a:pt x="83562" y="446"/>
                    <a:pt x="84483" y="446"/>
                  </a:cubicBezTo>
                  <a:cubicBezTo>
                    <a:pt x="84990" y="446"/>
                    <a:pt x="85228" y="403"/>
                    <a:pt x="84965" y="271"/>
                  </a:cubicBezTo>
                  <a:cubicBezTo>
                    <a:pt x="86434" y="271"/>
                    <a:pt x="87039" y="444"/>
                    <a:pt x="86780" y="617"/>
                  </a:cubicBezTo>
                  <a:lnTo>
                    <a:pt x="90842" y="444"/>
                  </a:lnTo>
                  <a:lnTo>
                    <a:pt x="90842" y="444"/>
                  </a:lnTo>
                  <a:cubicBezTo>
                    <a:pt x="91361" y="531"/>
                    <a:pt x="90497" y="790"/>
                    <a:pt x="89978" y="790"/>
                  </a:cubicBezTo>
                  <a:cubicBezTo>
                    <a:pt x="89190" y="826"/>
                    <a:pt x="88403" y="847"/>
                    <a:pt x="87609" y="847"/>
                  </a:cubicBezTo>
                  <a:cubicBezTo>
                    <a:pt x="86486" y="847"/>
                    <a:pt x="85352" y="805"/>
                    <a:pt x="84187" y="703"/>
                  </a:cubicBezTo>
                  <a:lnTo>
                    <a:pt x="84187" y="703"/>
                  </a:lnTo>
                  <a:cubicBezTo>
                    <a:pt x="82890" y="876"/>
                    <a:pt x="85484" y="1049"/>
                    <a:pt x="82545" y="1049"/>
                  </a:cubicBezTo>
                  <a:cubicBezTo>
                    <a:pt x="80081" y="920"/>
                    <a:pt x="77402" y="920"/>
                    <a:pt x="74906" y="920"/>
                  </a:cubicBezTo>
                  <a:cubicBezTo>
                    <a:pt x="72410" y="920"/>
                    <a:pt x="70098" y="920"/>
                    <a:pt x="68370" y="790"/>
                  </a:cubicBezTo>
                  <a:lnTo>
                    <a:pt x="68370" y="790"/>
                  </a:lnTo>
                  <a:cubicBezTo>
                    <a:pt x="69148" y="876"/>
                    <a:pt x="69925" y="876"/>
                    <a:pt x="68975" y="1049"/>
                  </a:cubicBezTo>
                  <a:lnTo>
                    <a:pt x="66555" y="876"/>
                  </a:lnTo>
                  <a:cubicBezTo>
                    <a:pt x="65172" y="1049"/>
                    <a:pt x="63702" y="1049"/>
                    <a:pt x="62233" y="1049"/>
                  </a:cubicBezTo>
                  <a:cubicBezTo>
                    <a:pt x="61714" y="1222"/>
                    <a:pt x="65777" y="1222"/>
                    <a:pt x="66987" y="1309"/>
                  </a:cubicBezTo>
                  <a:cubicBezTo>
                    <a:pt x="66456" y="1477"/>
                    <a:pt x="65904" y="1532"/>
                    <a:pt x="65340" y="1532"/>
                  </a:cubicBezTo>
                  <a:cubicBezTo>
                    <a:pt x="64323" y="1532"/>
                    <a:pt x="63264" y="1355"/>
                    <a:pt x="62208" y="1355"/>
                  </a:cubicBezTo>
                  <a:cubicBezTo>
                    <a:pt x="61753" y="1355"/>
                    <a:pt x="61300" y="1388"/>
                    <a:pt x="60850" y="1481"/>
                  </a:cubicBezTo>
                  <a:cubicBezTo>
                    <a:pt x="60542" y="1604"/>
                    <a:pt x="61111" y="1629"/>
                    <a:pt x="61893" y="1629"/>
                  </a:cubicBezTo>
                  <a:cubicBezTo>
                    <a:pt x="62410" y="1629"/>
                    <a:pt x="63020" y="1618"/>
                    <a:pt x="63532" y="1618"/>
                  </a:cubicBezTo>
                  <a:cubicBezTo>
                    <a:pt x="64421" y="1618"/>
                    <a:pt x="65014" y="1651"/>
                    <a:pt x="64307" y="1827"/>
                  </a:cubicBezTo>
                  <a:lnTo>
                    <a:pt x="61628" y="1741"/>
                  </a:lnTo>
                  <a:lnTo>
                    <a:pt x="61628" y="1741"/>
                  </a:lnTo>
                  <a:cubicBezTo>
                    <a:pt x="62165" y="1869"/>
                    <a:pt x="62778" y="1906"/>
                    <a:pt x="63392" y="1906"/>
                  </a:cubicBezTo>
                  <a:cubicBezTo>
                    <a:pt x="64240" y="1906"/>
                    <a:pt x="65091" y="1835"/>
                    <a:pt x="65752" y="1835"/>
                  </a:cubicBezTo>
                  <a:cubicBezTo>
                    <a:pt x="66231" y="1835"/>
                    <a:pt x="66609" y="1872"/>
                    <a:pt x="66814" y="2000"/>
                  </a:cubicBezTo>
                  <a:cubicBezTo>
                    <a:pt x="66122" y="2043"/>
                    <a:pt x="65431" y="2065"/>
                    <a:pt x="64739" y="2065"/>
                  </a:cubicBezTo>
                  <a:cubicBezTo>
                    <a:pt x="64048" y="2065"/>
                    <a:pt x="63356" y="2043"/>
                    <a:pt x="62665" y="2000"/>
                  </a:cubicBezTo>
                  <a:lnTo>
                    <a:pt x="62665" y="2000"/>
                  </a:lnTo>
                  <a:cubicBezTo>
                    <a:pt x="61887" y="2086"/>
                    <a:pt x="64221" y="2259"/>
                    <a:pt x="62751" y="2346"/>
                  </a:cubicBezTo>
                  <a:cubicBezTo>
                    <a:pt x="62321" y="2298"/>
                    <a:pt x="61957" y="2283"/>
                    <a:pt x="61630" y="2283"/>
                  </a:cubicBezTo>
                  <a:cubicBezTo>
                    <a:pt x="61101" y="2283"/>
                    <a:pt x="60668" y="2322"/>
                    <a:pt x="60208" y="2322"/>
                  </a:cubicBezTo>
                  <a:cubicBezTo>
                    <a:pt x="59923" y="2322"/>
                    <a:pt x="59629" y="2307"/>
                    <a:pt x="59294" y="2259"/>
                  </a:cubicBezTo>
                  <a:lnTo>
                    <a:pt x="59899" y="2086"/>
                  </a:lnTo>
                  <a:cubicBezTo>
                    <a:pt x="59150" y="2086"/>
                    <a:pt x="57633" y="2048"/>
                    <a:pt x="56320" y="2048"/>
                  </a:cubicBezTo>
                  <a:cubicBezTo>
                    <a:pt x="55664" y="2048"/>
                    <a:pt x="55059" y="2058"/>
                    <a:pt x="54627" y="2086"/>
                  </a:cubicBezTo>
                  <a:cubicBezTo>
                    <a:pt x="54540" y="1741"/>
                    <a:pt x="57825" y="1654"/>
                    <a:pt x="59121" y="1654"/>
                  </a:cubicBezTo>
                  <a:cubicBezTo>
                    <a:pt x="58260" y="1553"/>
                    <a:pt x="57400" y="1511"/>
                    <a:pt x="56556" y="1511"/>
                  </a:cubicBezTo>
                  <a:cubicBezTo>
                    <a:pt x="55960" y="1511"/>
                    <a:pt x="55372" y="1532"/>
                    <a:pt x="54800" y="1568"/>
                  </a:cubicBezTo>
                  <a:lnTo>
                    <a:pt x="56788" y="1654"/>
                  </a:lnTo>
                  <a:cubicBezTo>
                    <a:pt x="54037" y="1654"/>
                    <a:pt x="54359" y="2011"/>
                    <a:pt x="51842" y="2011"/>
                  </a:cubicBezTo>
                  <a:cubicBezTo>
                    <a:pt x="51591" y="2011"/>
                    <a:pt x="51311" y="2008"/>
                    <a:pt x="50996" y="2000"/>
                  </a:cubicBezTo>
                  <a:cubicBezTo>
                    <a:pt x="50674" y="2009"/>
                    <a:pt x="50413" y="2014"/>
                    <a:pt x="50203" y="2014"/>
                  </a:cubicBezTo>
                  <a:cubicBezTo>
                    <a:pt x="48494" y="2014"/>
                    <a:pt x="50114" y="1731"/>
                    <a:pt x="49268" y="1654"/>
                  </a:cubicBezTo>
                  <a:lnTo>
                    <a:pt x="49268" y="1654"/>
                  </a:lnTo>
                  <a:cubicBezTo>
                    <a:pt x="46070" y="1827"/>
                    <a:pt x="48144" y="1654"/>
                    <a:pt x="48231" y="2000"/>
                  </a:cubicBezTo>
                  <a:cubicBezTo>
                    <a:pt x="45638" y="2000"/>
                    <a:pt x="45033" y="1914"/>
                    <a:pt x="41662" y="1914"/>
                  </a:cubicBezTo>
                  <a:cubicBezTo>
                    <a:pt x="43131" y="1741"/>
                    <a:pt x="44514" y="1741"/>
                    <a:pt x="45983" y="1741"/>
                  </a:cubicBezTo>
                  <a:lnTo>
                    <a:pt x="45378" y="1481"/>
                  </a:lnTo>
                  <a:cubicBezTo>
                    <a:pt x="42785" y="1654"/>
                    <a:pt x="40797" y="1914"/>
                    <a:pt x="37772" y="2086"/>
                  </a:cubicBezTo>
                  <a:lnTo>
                    <a:pt x="37426" y="1914"/>
                  </a:lnTo>
                  <a:cubicBezTo>
                    <a:pt x="36823" y="2086"/>
                    <a:pt x="12097" y="2086"/>
                    <a:pt x="13469" y="2429"/>
                  </a:cubicBezTo>
                  <a:lnTo>
                    <a:pt x="13469" y="2429"/>
                  </a:lnTo>
                  <a:cubicBezTo>
                    <a:pt x="13414" y="2389"/>
                    <a:pt x="17491" y="2389"/>
                    <a:pt x="21598" y="2389"/>
                  </a:cubicBezTo>
                  <a:cubicBezTo>
                    <a:pt x="22108" y="2389"/>
                    <a:pt x="22619" y="2389"/>
                    <a:pt x="23122" y="2389"/>
                  </a:cubicBezTo>
                  <a:lnTo>
                    <a:pt x="23122" y="2389"/>
                  </a:lnTo>
                  <a:lnTo>
                    <a:pt x="22900" y="2463"/>
                  </a:lnTo>
                  <a:lnTo>
                    <a:pt x="22900" y="2463"/>
                  </a:lnTo>
                  <a:cubicBezTo>
                    <a:pt x="19192" y="2589"/>
                    <a:pt x="8127" y="2691"/>
                    <a:pt x="11323" y="2691"/>
                  </a:cubicBezTo>
                  <a:cubicBezTo>
                    <a:pt x="11064" y="2951"/>
                    <a:pt x="9335" y="2778"/>
                    <a:pt x="9508" y="3037"/>
                  </a:cubicBezTo>
                  <a:cubicBezTo>
                    <a:pt x="7755" y="3110"/>
                    <a:pt x="6279" y="3137"/>
                    <a:pt x="4951" y="3137"/>
                  </a:cubicBezTo>
                  <a:cubicBezTo>
                    <a:pt x="3137" y="3137"/>
                    <a:pt x="1597" y="3087"/>
                    <a:pt x="1" y="3037"/>
                  </a:cubicBezTo>
                  <a:lnTo>
                    <a:pt x="1" y="3037"/>
                  </a:lnTo>
                  <a:cubicBezTo>
                    <a:pt x="5792" y="3556"/>
                    <a:pt x="12447" y="3642"/>
                    <a:pt x="19362" y="3815"/>
                  </a:cubicBezTo>
                  <a:cubicBezTo>
                    <a:pt x="20226" y="3815"/>
                    <a:pt x="20831" y="3729"/>
                    <a:pt x="19794" y="3642"/>
                  </a:cubicBezTo>
                  <a:lnTo>
                    <a:pt x="19794" y="3642"/>
                  </a:lnTo>
                  <a:cubicBezTo>
                    <a:pt x="19461" y="3658"/>
                    <a:pt x="19157" y="3665"/>
                    <a:pt x="18891" y="3665"/>
                  </a:cubicBezTo>
                  <a:cubicBezTo>
                    <a:pt x="17708" y="3665"/>
                    <a:pt x="17282" y="3524"/>
                    <a:pt x="18411" y="3383"/>
                  </a:cubicBezTo>
                  <a:cubicBezTo>
                    <a:pt x="18697" y="3370"/>
                    <a:pt x="18891" y="3365"/>
                    <a:pt x="19023" y="3365"/>
                  </a:cubicBezTo>
                  <a:cubicBezTo>
                    <a:pt x="19536" y="3365"/>
                    <a:pt x="19090" y="3444"/>
                    <a:pt x="19423" y="3444"/>
                  </a:cubicBezTo>
                  <a:cubicBezTo>
                    <a:pt x="19572" y="3444"/>
                    <a:pt x="19875" y="3428"/>
                    <a:pt x="20485" y="3383"/>
                  </a:cubicBezTo>
                  <a:lnTo>
                    <a:pt x="19362" y="3296"/>
                  </a:lnTo>
                  <a:cubicBezTo>
                    <a:pt x="20917" y="3296"/>
                    <a:pt x="22560" y="3210"/>
                    <a:pt x="24116" y="2951"/>
                  </a:cubicBezTo>
                  <a:cubicBezTo>
                    <a:pt x="25455" y="2990"/>
                    <a:pt x="26810" y="3005"/>
                    <a:pt x="28173" y="3005"/>
                  </a:cubicBezTo>
                  <a:cubicBezTo>
                    <a:pt x="33496" y="3005"/>
                    <a:pt x="38928" y="2768"/>
                    <a:pt x="43959" y="2768"/>
                  </a:cubicBezTo>
                  <a:cubicBezTo>
                    <a:pt x="46197" y="2768"/>
                    <a:pt x="48357" y="2815"/>
                    <a:pt x="50391" y="2951"/>
                  </a:cubicBezTo>
                  <a:lnTo>
                    <a:pt x="52984" y="2605"/>
                  </a:lnTo>
                  <a:cubicBezTo>
                    <a:pt x="53157" y="2778"/>
                    <a:pt x="53417" y="2864"/>
                    <a:pt x="54713" y="2864"/>
                  </a:cubicBezTo>
                  <a:cubicBezTo>
                    <a:pt x="54281" y="2778"/>
                    <a:pt x="53503" y="2778"/>
                    <a:pt x="53676" y="2778"/>
                  </a:cubicBezTo>
                  <a:lnTo>
                    <a:pt x="59553" y="2778"/>
                  </a:lnTo>
                  <a:lnTo>
                    <a:pt x="58948" y="2605"/>
                  </a:lnTo>
                  <a:lnTo>
                    <a:pt x="58948" y="2605"/>
                  </a:lnTo>
                  <a:cubicBezTo>
                    <a:pt x="59513" y="2656"/>
                    <a:pt x="60216" y="2670"/>
                    <a:pt x="60976" y="2670"/>
                  </a:cubicBezTo>
                  <a:cubicBezTo>
                    <a:pt x="61782" y="2670"/>
                    <a:pt x="62653" y="2655"/>
                    <a:pt x="63494" y="2655"/>
                  </a:cubicBezTo>
                  <a:cubicBezTo>
                    <a:pt x="64531" y="2655"/>
                    <a:pt x="65524" y="2677"/>
                    <a:pt x="66295" y="2778"/>
                  </a:cubicBezTo>
                  <a:cubicBezTo>
                    <a:pt x="66295" y="2691"/>
                    <a:pt x="67592" y="2605"/>
                    <a:pt x="67505" y="2519"/>
                  </a:cubicBezTo>
                  <a:lnTo>
                    <a:pt x="67505" y="2519"/>
                  </a:lnTo>
                  <a:cubicBezTo>
                    <a:pt x="68837" y="2558"/>
                    <a:pt x="70199" y="2570"/>
                    <a:pt x="71568" y="2570"/>
                  </a:cubicBezTo>
                  <a:cubicBezTo>
                    <a:pt x="74009" y="2570"/>
                    <a:pt x="76468" y="2530"/>
                    <a:pt x="78804" y="2530"/>
                  </a:cubicBezTo>
                  <a:cubicBezTo>
                    <a:pt x="80940" y="2530"/>
                    <a:pt x="82972" y="2564"/>
                    <a:pt x="84792" y="2691"/>
                  </a:cubicBezTo>
                  <a:cubicBezTo>
                    <a:pt x="84273" y="2605"/>
                    <a:pt x="84792" y="2519"/>
                    <a:pt x="84965" y="2519"/>
                  </a:cubicBezTo>
                  <a:cubicBezTo>
                    <a:pt x="86866" y="2519"/>
                    <a:pt x="85397" y="2605"/>
                    <a:pt x="85916" y="2691"/>
                  </a:cubicBezTo>
                  <a:cubicBezTo>
                    <a:pt x="86135" y="2497"/>
                    <a:pt x="88290" y="2432"/>
                    <a:pt x="91344" y="2432"/>
                  </a:cubicBezTo>
                  <a:cubicBezTo>
                    <a:pt x="97367" y="2432"/>
                    <a:pt x="106887" y="2683"/>
                    <a:pt x="111941" y="2683"/>
                  </a:cubicBezTo>
                  <a:cubicBezTo>
                    <a:pt x="113432" y="2683"/>
                    <a:pt x="114534" y="2662"/>
                    <a:pt x="115044" y="2605"/>
                  </a:cubicBezTo>
                  <a:cubicBezTo>
                    <a:pt x="114612" y="2605"/>
                    <a:pt x="114093" y="2605"/>
                    <a:pt x="114266" y="2519"/>
                  </a:cubicBezTo>
                  <a:cubicBezTo>
                    <a:pt x="123341" y="2519"/>
                    <a:pt x="133195" y="2519"/>
                    <a:pt x="141838" y="2346"/>
                  </a:cubicBezTo>
                  <a:cubicBezTo>
                    <a:pt x="139591" y="2346"/>
                    <a:pt x="141320" y="1914"/>
                    <a:pt x="139937" y="1827"/>
                  </a:cubicBezTo>
                  <a:lnTo>
                    <a:pt x="139937" y="1827"/>
                  </a:lnTo>
                  <a:cubicBezTo>
                    <a:pt x="138467" y="2000"/>
                    <a:pt x="141838" y="2000"/>
                    <a:pt x="139937" y="2086"/>
                  </a:cubicBezTo>
                  <a:cubicBezTo>
                    <a:pt x="139371" y="2013"/>
                    <a:pt x="138959" y="1987"/>
                    <a:pt x="138635" y="1987"/>
                  </a:cubicBezTo>
                  <a:cubicBezTo>
                    <a:pt x="137751" y="1987"/>
                    <a:pt x="137527" y="2186"/>
                    <a:pt x="136614" y="2186"/>
                  </a:cubicBezTo>
                  <a:cubicBezTo>
                    <a:pt x="136280" y="2186"/>
                    <a:pt x="135854" y="2159"/>
                    <a:pt x="135269" y="2086"/>
                  </a:cubicBezTo>
                  <a:lnTo>
                    <a:pt x="136739" y="1827"/>
                  </a:lnTo>
                  <a:lnTo>
                    <a:pt x="136739" y="1827"/>
                  </a:lnTo>
                  <a:cubicBezTo>
                    <a:pt x="133541" y="2086"/>
                    <a:pt x="129046" y="2086"/>
                    <a:pt x="124984" y="2086"/>
                  </a:cubicBezTo>
                  <a:lnTo>
                    <a:pt x="125416" y="1827"/>
                  </a:lnTo>
                  <a:lnTo>
                    <a:pt x="125416" y="1827"/>
                  </a:lnTo>
                  <a:cubicBezTo>
                    <a:pt x="124941" y="1859"/>
                    <a:pt x="124467" y="1879"/>
                    <a:pt x="123996" y="1879"/>
                  </a:cubicBezTo>
                  <a:cubicBezTo>
                    <a:pt x="123182" y="1879"/>
                    <a:pt x="122380" y="1819"/>
                    <a:pt x="121613" y="1654"/>
                  </a:cubicBezTo>
                  <a:lnTo>
                    <a:pt x="121613" y="1654"/>
                  </a:lnTo>
                  <a:cubicBezTo>
                    <a:pt x="121886" y="1659"/>
                    <a:pt x="122146" y="1662"/>
                    <a:pt x="122394" y="1662"/>
                  </a:cubicBezTo>
                  <a:cubicBezTo>
                    <a:pt x="125454" y="1662"/>
                    <a:pt x="126635" y="1297"/>
                    <a:pt x="128297" y="1297"/>
                  </a:cubicBezTo>
                  <a:cubicBezTo>
                    <a:pt x="128754" y="1297"/>
                    <a:pt x="129246" y="1325"/>
                    <a:pt x="129824" y="1395"/>
                  </a:cubicBezTo>
                  <a:cubicBezTo>
                    <a:pt x="129651" y="1438"/>
                    <a:pt x="129608" y="1438"/>
                    <a:pt x="129651" y="1438"/>
                  </a:cubicBezTo>
                  <a:cubicBezTo>
                    <a:pt x="129694" y="1438"/>
                    <a:pt x="129824" y="1438"/>
                    <a:pt x="129997" y="1481"/>
                  </a:cubicBezTo>
                  <a:cubicBezTo>
                    <a:pt x="131207" y="1251"/>
                    <a:pt x="132417" y="1136"/>
                    <a:pt x="133627" y="1136"/>
                  </a:cubicBezTo>
                  <a:cubicBezTo>
                    <a:pt x="134232" y="1136"/>
                    <a:pt x="134837" y="1164"/>
                    <a:pt x="135442" y="1222"/>
                  </a:cubicBezTo>
                  <a:lnTo>
                    <a:pt x="134664" y="1395"/>
                  </a:lnTo>
                  <a:cubicBezTo>
                    <a:pt x="136969" y="1395"/>
                    <a:pt x="139428" y="1433"/>
                    <a:pt x="141784" y="1433"/>
                  </a:cubicBezTo>
                  <a:cubicBezTo>
                    <a:pt x="142962" y="1433"/>
                    <a:pt x="144114" y="1424"/>
                    <a:pt x="145209" y="1395"/>
                  </a:cubicBezTo>
                  <a:cubicBezTo>
                    <a:pt x="144258" y="1222"/>
                    <a:pt x="145296" y="1049"/>
                    <a:pt x="146679" y="1049"/>
                  </a:cubicBezTo>
                  <a:cubicBezTo>
                    <a:pt x="148926" y="1136"/>
                    <a:pt x="146074" y="1222"/>
                    <a:pt x="146938" y="1309"/>
                  </a:cubicBezTo>
                  <a:cubicBezTo>
                    <a:pt x="147333" y="1407"/>
                    <a:pt x="147940" y="1443"/>
                    <a:pt x="148641" y="1443"/>
                  </a:cubicBezTo>
                  <a:cubicBezTo>
                    <a:pt x="150395" y="1443"/>
                    <a:pt x="152741" y="1222"/>
                    <a:pt x="153853" y="1222"/>
                  </a:cubicBezTo>
                  <a:cubicBezTo>
                    <a:pt x="153420" y="1222"/>
                    <a:pt x="158174" y="1309"/>
                    <a:pt x="155236" y="1481"/>
                  </a:cubicBezTo>
                  <a:cubicBezTo>
                    <a:pt x="155570" y="1490"/>
                    <a:pt x="155896" y="1493"/>
                    <a:pt x="156213" y="1493"/>
                  </a:cubicBezTo>
                  <a:cubicBezTo>
                    <a:pt x="158263" y="1493"/>
                    <a:pt x="159957" y="1345"/>
                    <a:pt x="161491" y="1345"/>
                  </a:cubicBezTo>
                  <a:cubicBezTo>
                    <a:pt x="162230" y="1345"/>
                    <a:pt x="162932" y="1380"/>
                    <a:pt x="163620" y="1481"/>
                  </a:cubicBezTo>
                  <a:cubicBezTo>
                    <a:pt x="164311" y="1309"/>
                    <a:pt x="165003" y="1222"/>
                    <a:pt x="165780" y="1136"/>
                  </a:cubicBezTo>
                  <a:lnTo>
                    <a:pt x="165780" y="1136"/>
                  </a:lnTo>
                  <a:lnTo>
                    <a:pt x="165694" y="1395"/>
                  </a:lnTo>
                  <a:lnTo>
                    <a:pt x="166818" y="1222"/>
                  </a:lnTo>
                  <a:cubicBezTo>
                    <a:pt x="168892" y="1222"/>
                    <a:pt x="170014" y="1603"/>
                    <a:pt x="171762" y="1603"/>
                  </a:cubicBezTo>
                  <a:cubicBezTo>
                    <a:pt x="172053" y="1603"/>
                    <a:pt x="172362" y="1593"/>
                    <a:pt x="172695" y="1568"/>
                  </a:cubicBezTo>
                  <a:cubicBezTo>
                    <a:pt x="172263" y="1568"/>
                    <a:pt x="171312" y="1568"/>
                    <a:pt x="171312" y="1481"/>
                  </a:cubicBezTo>
                  <a:cubicBezTo>
                    <a:pt x="171485" y="1222"/>
                    <a:pt x="175980" y="1136"/>
                    <a:pt x="175115" y="876"/>
                  </a:cubicBezTo>
                  <a:lnTo>
                    <a:pt x="175115" y="876"/>
                  </a:lnTo>
                  <a:lnTo>
                    <a:pt x="173127" y="1049"/>
                  </a:lnTo>
                  <a:cubicBezTo>
                    <a:pt x="173819" y="876"/>
                    <a:pt x="171226" y="876"/>
                    <a:pt x="171744" y="703"/>
                  </a:cubicBezTo>
                  <a:lnTo>
                    <a:pt x="171744" y="703"/>
                  </a:lnTo>
                  <a:lnTo>
                    <a:pt x="166472" y="876"/>
                  </a:lnTo>
                  <a:lnTo>
                    <a:pt x="166386" y="703"/>
                  </a:lnTo>
                  <a:lnTo>
                    <a:pt x="167596" y="790"/>
                  </a:lnTo>
                  <a:cubicBezTo>
                    <a:pt x="168187" y="626"/>
                    <a:pt x="167954" y="586"/>
                    <a:pt x="167354" y="586"/>
                  </a:cubicBezTo>
                  <a:cubicBezTo>
                    <a:pt x="166798" y="586"/>
                    <a:pt x="165928" y="620"/>
                    <a:pt x="165102" y="620"/>
                  </a:cubicBezTo>
                  <a:cubicBezTo>
                    <a:pt x="164470" y="620"/>
                    <a:pt x="163865" y="600"/>
                    <a:pt x="163447" y="531"/>
                  </a:cubicBezTo>
                  <a:lnTo>
                    <a:pt x="163447" y="703"/>
                  </a:lnTo>
                  <a:cubicBezTo>
                    <a:pt x="158866" y="617"/>
                    <a:pt x="161632" y="531"/>
                    <a:pt x="157829" y="444"/>
                  </a:cubicBezTo>
                  <a:lnTo>
                    <a:pt x="156658" y="611"/>
                  </a:lnTo>
                  <a:lnTo>
                    <a:pt x="156658" y="611"/>
                  </a:lnTo>
                  <a:cubicBezTo>
                    <a:pt x="156918" y="588"/>
                    <a:pt x="158218" y="502"/>
                    <a:pt x="159115" y="502"/>
                  </a:cubicBezTo>
                  <a:cubicBezTo>
                    <a:pt x="159634" y="502"/>
                    <a:pt x="160018" y="531"/>
                    <a:pt x="159989" y="617"/>
                  </a:cubicBezTo>
                  <a:cubicBezTo>
                    <a:pt x="157569" y="790"/>
                    <a:pt x="154198" y="703"/>
                    <a:pt x="151605" y="963"/>
                  </a:cubicBezTo>
                  <a:lnTo>
                    <a:pt x="153353" y="583"/>
                  </a:lnTo>
                  <a:lnTo>
                    <a:pt x="153353" y="583"/>
                  </a:lnTo>
                  <a:cubicBezTo>
                    <a:pt x="153208" y="604"/>
                    <a:pt x="153047" y="613"/>
                    <a:pt x="152869" y="613"/>
                  </a:cubicBezTo>
                  <a:cubicBezTo>
                    <a:pt x="152302" y="613"/>
                    <a:pt x="151563" y="522"/>
                    <a:pt x="150635" y="449"/>
                  </a:cubicBezTo>
                  <a:lnTo>
                    <a:pt x="150635" y="449"/>
                  </a:lnTo>
                  <a:cubicBezTo>
                    <a:pt x="149841" y="634"/>
                    <a:pt x="148563" y="673"/>
                    <a:pt x="147131" y="673"/>
                  </a:cubicBezTo>
                  <a:cubicBezTo>
                    <a:pt x="146052" y="673"/>
                    <a:pt x="144885" y="651"/>
                    <a:pt x="143772" y="651"/>
                  </a:cubicBezTo>
                  <a:cubicBezTo>
                    <a:pt x="142966" y="651"/>
                    <a:pt x="142188" y="663"/>
                    <a:pt x="141493" y="703"/>
                  </a:cubicBezTo>
                  <a:cubicBezTo>
                    <a:pt x="142098" y="703"/>
                    <a:pt x="142703" y="703"/>
                    <a:pt x="143221" y="876"/>
                  </a:cubicBezTo>
                  <a:cubicBezTo>
                    <a:pt x="142616" y="920"/>
                    <a:pt x="142011" y="941"/>
                    <a:pt x="141406" y="941"/>
                  </a:cubicBezTo>
                  <a:cubicBezTo>
                    <a:pt x="140801" y="941"/>
                    <a:pt x="140196" y="920"/>
                    <a:pt x="139591" y="876"/>
                  </a:cubicBezTo>
                  <a:cubicBezTo>
                    <a:pt x="139937" y="444"/>
                    <a:pt x="146506" y="617"/>
                    <a:pt x="145728" y="271"/>
                  </a:cubicBezTo>
                  <a:cubicBezTo>
                    <a:pt x="142913" y="271"/>
                    <a:pt x="140415" y="652"/>
                    <a:pt x="138452" y="652"/>
                  </a:cubicBezTo>
                  <a:cubicBezTo>
                    <a:pt x="138125" y="652"/>
                    <a:pt x="137813" y="642"/>
                    <a:pt x="137517" y="617"/>
                  </a:cubicBezTo>
                  <a:lnTo>
                    <a:pt x="139159" y="444"/>
                  </a:lnTo>
                  <a:lnTo>
                    <a:pt x="138035" y="444"/>
                  </a:lnTo>
                  <a:cubicBezTo>
                    <a:pt x="137473" y="487"/>
                    <a:pt x="136912" y="509"/>
                    <a:pt x="136350" y="509"/>
                  </a:cubicBezTo>
                  <a:cubicBezTo>
                    <a:pt x="135788" y="509"/>
                    <a:pt x="135226" y="487"/>
                    <a:pt x="134664" y="444"/>
                  </a:cubicBezTo>
                  <a:lnTo>
                    <a:pt x="135529" y="185"/>
                  </a:lnTo>
                  <a:lnTo>
                    <a:pt x="133109" y="185"/>
                  </a:lnTo>
                  <a:lnTo>
                    <a:pt x="133454" y="271"/>
                  </a:lnTo>
                  <a:cubicBezTo>
                    <a:pt x="131969" y="337"/>
                    <a:pt x="130559" y="366"/>
                    <a:pt x="129191" y="366"/>
                  </a:cubicBezTo>
                  <a:cubicBezTo>
                    <a:pt x="127682" y="366"/>
                    <a:pt x="126224" y="331"/>
                    <a:pt x="124772" y="276"/>
                  </a:cubicBezTo>
                  <a:lnTo>
                    <a:pt x="124772" y="276"/>
                  </a:lnTo>
                  <a:cubicBezTo>
                    <a:pt x="124396" y="316"/>
                    <a:pt x="124020" y="336"/>
                    <a:pt x="123655" y="336"/>
                  </a:cubicBezTo>
                  <a:cubicBezTo>
                    <a:pt x="123277" y="336"/>
                    <a:pt x="122909" y="315"/>
                    <a:pt x="122564" y="271"/>
                  </a:cubicBezTo>
                  <a:lnTo>
                    <a:pt x="122564" y="271"/>
                  </a:lnTo>
                  <a:cubicBezTo>
                    <a:pt x="122823" y="444"/>
                    <a:pt x="125416" y="444"/>
                    <a:pt x="125157" y="531"/>
                  </a:cubicBezTo>
                  <a:cubicBezTo>
                    <a:pt x="121872" y="531"/>
                    <a:pt x="121440" y="358"/>
                    <a:pt x="118069" y="185"/>
                  </a:cubicBezTo>
                  <a:lnTo>
                    <a:pt x="118069" y="185"/>
                  </a:lnTo>
                  <a:cubicBezTo>
                    <a:pt x="117723" y="271"/>
                    <a:pt x="120230" y="617"/>
                    <a:pt x="117464" y="703"/>
                  </a:cubicBezTo>
                  <a:cubicBezTo>
                    <a:pt x="117723" y="444"/>
                    <a:pt x="115303" y="358"/>
                    <a:pt x="117118" y="185"/>
                  </a:cubicBezTo>
                  <a:lnTo>
                    <a:pt x="117118" y="185"/>
                  </a:lnTo>
                  <a:cubicBezTo>
                    <a:pt x="116756" y="198"/>
                    <a:pt x="116463" y="203"/>
                    <a:pt x="116219" y="203"/>
                  </a:cubicBezTo>
                  <a:cubicBezTo>
                    <a:pt x="115448" y="203"/>
                    <a:pt x="115169" y="153"/>
                    <a:pt x="114771" y="153"/>
                  </a:cubicBezTo>
                  <a:cubicBezTo>
                    <a:pt x="114483" y="153"/>
                    <a:pt x="114133" y="179"/>
                    <a:pt x="113488" y="271"/>
                  </a:cubicBezTo>
                  <a:lnTo>
                    <a:pt x="114352" y="271"/>
                  </a:lnTo>
                  <a:cubicBezTo>
                    <a:pt x="114957" y="444"/>
                    <a:pt x="113402" y="444"/>
                    <a:pt x="112710" y="444"/>
                  </a:cubicBezTo>
                  <a:cubicBezTo>
                    <a:pt x="111587" y="185"/>
                    <a:pt x="110463" y="98"/>
                    <a:pt x="109253" y="98"/>
                  </a:cubicBezTo>
                  <a:lnTo>
                    <a:pt x="105536" y="185"/>
                  </a:lnTo>
                  <a:cubicBezTo>
                    <a:pt x="105363" y="185"/>
                    <a:pt x="105536" y="98"/>
                    <a:pt x="105536" y="98"/>
                  </a:cubicBezTo>
                  <a:lnTo>
                    <a:pt x="105536" y="98"/>
                  </a:lnTo>
                  <a:cubicBezTo>
                    <a:pt x="103764" y="142"/>
                    <a:pt x="101928" y="142"/>
                    <a:pt x="100210" y="142"/>
                  </a:cubicBezTo>
                  <a:cubicBezTo>
                    <a:pt x="98492" y="142"/>
                    <a:pt x="96893" y="142"/>
                    <a:pt x="95596" y="185"/>
                  </a:cubicBezTo>
                  <a:cubicBezTo>
                    <a:pt x="95251" y="271"/>
                    <a:pt x="94300" y="444"/>
                    <a:pt x="96201" y="444"/>
                  </a:cubicBezTo>
                  <a:cubicBezTo>
                    <a:pt x="95485" y="480"/>
                    <a:pt x="94784" y="501"/>
                    <a:pt x="94085" y="501"/>
                  </a:cubicBezTo>
                  <a:cubicBezTo>
                    <a:pt x="93097" y="501"/>
                    <a:pt x="92114" y="459"/>
                    <a:pt x="91102" y="358"/>
                  </a:cubicBezTo>
                  <a:lnTo>
                    <a:pt x="92398" y="98"/>
                  </a:lnTo>
                  <a:lnTo>
                    <a:pt x="92398" y="98"/>
                  </a:lnTo>
                  <a:cubicBezTo>
                    <a:pt x="91876" y="108"/>
                    <a:pt x="91342" y="113"/>
                    <a:pt x="90800" y="113"/>
                  </a:cubicBezTo>
                  <a:cubicBezTo>
                    <a:pt x="87996" y="113"/>
                    <a:pt x="84970" y="0"/>
                    <a:pt x="82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5536050" y="444750"/>
              <a:ext cx="1770200" cy="62825"/>
            </a:xfrm>
            <a:custGeom>
              <a:rect b="b" l="l" r="r" t="t"/>
              <a:pathLst>
                <a:path extrusionOk="0" h="2513" w="70808">
                  <a:moveTo>
                    <a:pt x="23874" y="525"/>
                  </a:moveTo>
                  <a:lnTo>
                    <a:pt x="23874" y="525"/>
                  </a:lnTo>
                  <a:cubicBezTo>
                    <a:pt x="23772" y="538"/>
                    <a:pt x="23749" y="552"/>
                    <a:pt x="23788" y="568"/>
                  </a:cubicBezTo>
                  <a:lnTo>
                    <a:pt x="23788" y="568"/>
                  </a:lnTo>
                  <a:lnTo>
                    <a:pt x="23874" y="525"/>
                  </a:lnTo>
                  <a:close/>
                  <a:moveTo>
                    <a:pt x="3908" y="611"/>
                  </a:moveTo>
                  <a:cubicBezTo>
                    <a:pt x="3917" y="611"/>
                    <a:pt x="3925" y="612"/>
                    <a:pt x="3933" y="612"/>
                  </a:cubicBezTo>
                  <a:lnTo>
                    <a:pt x="3933" y="612"/>
                  </a:lnTo>
                  <a:cubicBezTo>
                    <a:pt x="3925" y="612"/>
                    <a:pt x="3917" y="611"/>
                    <a:pt x="3908" y="611"/>
                  </a:cubicBezTo>
                  <a:close/>
                  <a:moveTo>
                    <a:pt x="309" y="512"/>
                  </a:moveTo>
                  <a:cubicBezTo>
                    <a:pt x="110" y="512"/>
                    <a:pt x="1" y="539"/>
                    <a:pt x="19" y="611"/>
                  </a:cubicBezTo>
                  <a:cubicBezTo>
                    <a:pt x="1574" y="871"/>
                    <a:pt x="4945" y="784"/>
                    <a:pt x="5550" y="957"/>
                  </a:cubicBezTo>
                  <a:cubicBezTo>
                    <a:pt x="5896" y="871"/>
                    <a:pt x="4686" y="784"/>
                    <a:pt x="5896" y="698"/>
                  </a:cubicBezTo>
                  <a:cubicBezTo>
                    <a:pt x="6847" y="698"/>
                    <a:pt x="7798" y="871"/>
                    <a:pt x="8748" y="1044"/>
                  </a:cubicBezTo>
                  <a:lnTo>
                    <a:pt x="9786" y="871"/>
                  </a:lnTo>
                  <a:cubicBezTo>
                    <a:pt x="9917" y="1035"/>
                    <a:pt x="10784" y="1074"/>
                    <a:pt x="11956" y="1074"/>
                  </a:cubicBezTo>
                  <a:cubicBezTo>
                    <a:pt x="12629" y="1074"/>
                    <a:pt x="13403" y="1061"/>
                    <a:pt x="14195" y="1051"/>
                  </a:cubicBezTo>
                  <a:lnTo>
                    <a:pt x="14195" y="1051"/>
                  </a:lnTo>
                  <a:cubicBezTo>
                    <a:pt x="11033" y="865"/>
                    <a:pt x="7702" y="653"/>
                    <a:pt x="3933" y="612"/>
                  </a:cubicBezTo>
                  <a:lnTo>
                    <a:pt x="3933" y="612"/>
                  </a:lnTo>
                  <a:cubicBezTo>
                    <a:pt x="4179" y="617"/>
                    <a:pt x="4340" y="698"/>
                    <a:pt x="4340" y="698"/>
                  </a:cubicBezTo>
                  <a:cubicBezTo>
                    <a:pt x="4084" y="741"/>
                    <a:pt x="3792" y="757"/>
                    <a:pt x="3485" y="757"/>
                  </a:cubicBezTo>
                  <a:cubicBezTo>
                    <a:pt x="2313" y="757"/>
                    <a:pt x="907" y="512"/>
                    <a:pt x="309" y="512"/>
                  </a:cubicBezTo>
                  <a:close/>
                  <a:moveTo>
                    <a:pt x="15649" y="1041"/>
                  </a:moveTo>
                  <a:cubicBezTo>
                    <a:pt x="15170" y="1041"/>
                    <a:pt x="14679" y="1045"/>
                    <a:pt x="14195" y="1051"/>
                  </a:cubicBezTo>
                  <a:lnTo>
                    <a:pt x="14195" y="1051"/>
                  </a:lnTo>
                  <a:cubicBezTo>
                    <a:pt x="16188" y="1169"/>
                    <a:pt x="18114" y="1276"/>
                    <a:pt x="20040" y="1325"/>
                  </a:cubicBezTo>
                  <a:lnTo>
                    <a:pt x="20040" y="1325"/>
                  </a:lnTo>
                  <a:cubicBezTo>
                    <a:pt x="19546" y="1196"/>
                    <a:pt x="19000" y="1078"/>
                    <a:pt x="17997" y="1044"/>
                  </a:cubicBezTo>
                  <a:cubicBezTo>
                    <a:pt x="17943" y="1044"/>
                    <a:pt x="17856" y="1077"/>
                    <a:pt x="17922" y="1102"/>
                  </a:cubicBezTo>
                  <a:lnTo>
                    <a:pt x="17922" y="1102"/>
                  </a:lnTo>
                  <a:cubicBezTo>
                    <a:pt x="17261" y="1055"/>
                    <a:pt x="16472" y="1041"/>
                    <a:pt x="15649" y="1041"/>
                  </a:cubicBezTo>
                  <a:close/>
                  <a:moveTo>
                    <a:pt x="29665" y="1649"/>
                  </a:moveTo>
                  <a:cubicBezTo>
                    <a:pt x="29547" y="1656"/>
                    <a:pt x="29430" y="1661"/>
                    <a:pt x="29314" y="1666"/>
                  </a:cubicBezTo>
                  <a:lnTo>
                    <a:pt x="29314" y="1666"/>
                  </a:lnTo>
                  <a:cubicBezTo>
                    <a:pt x="29405" y="1666"/>
                    <a:pt x="29521" y="1661"/>
                    <a:pt x="29665" y="1649"/>
                  </a:cubicBezTo>
                  <a:close/>
                  <a:moveTo>
                    <a:pt x="21643" y="1"/>
                  </a:moveTo>
                  <a:cubicBezTo>
                    <a:pt x="21509" y="1"/>
                    <a:pt x="21361" y="3"/>
                    <a:pt x="21195" y="6"/>
                  </a:cubicBezTo>
                  <a:cubicBezTo>
                    <a:pt x="23183" y="179"/>
                    <a:pt x="21541" y="525"/>
                    <a:pt x="20071" y="525"/>
                  </a:cubicBezTo>
                  <a:cubicBezTo>
                    <a:pt x="20417" y="611"/>
                    <a:pt x="20331" y="957"/>
                    <a:pt x="21108" y="957"/>
                  </a:cubicBezTo>
                  <a:lnTo>
                    <a:pt x="23183" y="1216"/>
                  </a:lnTo>
                  <a:cubicBezTo>
                    <a:pt x="23220" y="1032"/>
                    <a:pt x="23868" y="974"/>
                    <a:pt x="24687" y="974"/>
                  </a:cubicBezTo>
                  <a:cubicBezTo>
                    <a:pt x="25791" y="974"/>
                    <a:pt x="27205" y="1080"/>
                    <a:pt x="27850" y="1130"/>
                  </a:cubicBezTo>
                  <a:cubicBezTo>
                    <a:pt x="27180" y="1297"/>
                    <a:pt x="26475" y="1393"/>
                    <a:pt x="25779" y="1393"/>
                  </a:cubicBezTo>
                  <a:cubicBezTo>
                    <a:pt x="25398" y="1393"/>
                    <a:pt x="25020" y="1364"/>
                    <a:pt x="24652" y="1303"/>
                  </a:cubicBezTo>
                  <a:cubicBezTo>
                    <a:pt x="23790" y="1336"/>
                    <a:pt x="22937" y="1351"/>
                    <a:pt x="22090" y="1351"/>
                  </a:cubicBezTo>
                  <a:cubicBezTo>
                    <a:pt x="21404" y="1351"/>
                    <a:pt x="20722" y="1342"/>
                    <a:pt x="20040" y="1325"/>
                  </a:cubicBezTo>
                  <a:lnTo>
                    <a:pt x="20040" y="1325"/>
                  </a:lnTo>
                  <a:cubicBezTo>
                    <a:pt x="20780" y="1517"/>
                    <a:pt x="21403" y="1735"/>
                    <a:pt x="23269" y="1735"/>
                  </a:cubicBezTo>
                  <a:cubicBezTo>
                    <a:pt x="21541" y="1649"/>
                    <a:pt x="24393" y="1562"/>
                    <a:pt x="23010" y="1476"/>
                  </a:cubicBezTo>
                  <a:cubicBezTo>
                    <a:pt x="23250" y="1450"/>
                    <a:pt x="23500" y="1440"/>
                    <a:pt x="23761" y="1440"/>
                  </a:cubicBezTo>
                  <a:cubicBezTo>
                    <a:pt x="25018" y="1440"/>
                    <a:pt x="26523" y="1684"/>
                    <a:pt x="28429" y="1684"/>
                  </a:cubicBezTo>
                  <a:cubicBezTo>
                    <a:pt x="28714" y="1684"/>
                    <a:pt x="29010" y="1679"/>
                    <a:pt x="29314" y="1666"/>
                  </a:cubicBezTo>
                  <a:lnTo>
                    <a:pt x="29314" y="1666"/>
                  </a:lnTo>
                  <a:cubicBezTo>
                    <a:pt x="29312" y="1666"/>
                    <a:pt x="29309" y="1666"/>
                    <a:pt x="29307" y="1666"/>
                  </a:cubicBezTo>
                  <a:cubicBezTo>
                    <a:pt x="28753" y="1666"/>
                    <a:pt x="29134" y="1476"/>
                    <a:pt x="29579" y="1476"/>
                  </a:cubicBezTo>
                  <a:cubicBezTo>
                    <a:pt x="31480" y="1562"/>
                    <a:pt x="34592" y="1562"/>
                    <a:pt x="36580" y="1562"/>
                  </a:cubicBezTo>
                  <a:lnTo>
                    <a:pt x="36580" y="1389"/>
                  </a:lnTo>
                  <a:cubicBezTo>
                    <a:pt x="38222" y="1476"/>
                    <a:pt x="38741" y="1476"/>
                    <a:pt x="40642" y="1735"/>
                  </a:cubicBezTo>
                  <a:cubicBezTo>
                    <a:pt x="43477" y="1873"/>
                    <a:pt x="46727" y="1887"/>
                    <a:pt x="49988" y="1887"/>
                  </a:cubicBezTo>
                  <a:cubicBezTo>
                    <a:pt x="50804" y="1887"/>
                    <a:pt x="51620" y="1886"/>
                    <a:pt x="52430" y="1886"/>
                  </a:cubicBezTo>
                  <a:cubicBezTo>
                    <a:pt x="56481" y="1886"/>
                    <a:pt x="60393" y="1908"/>
                    <a:pt x="63375" y="2167"/>
                  </a:cubicBezTo>
                  <a:cubicBezTo>
                    <a:pt x="65276" y="2427"/>
                    <a:pt x="61387" y="2427"/>
                    <a:pt x="62164" y="2513"/>
                  </a:cubicBezTo>
                  <a:cubicBezTo>
                    <a:pt x="68993" y="2081"/>
                    <a:pt x="70808" y="1389"/>
                    <a:pt x="70116" y="698"/>
                  </a:cubicBezTo>
                  <a:lnTo>
                    <a:pt x="69079" y="698"/>
                  </a:lnTo>
                  <a:cubicBezTo>
                    <a:pt x="69166" y="698"/>
                    <a:pt x="69079" y="525"/>
                    <a:pt x="68042" y="525"/>
                  </a:cubicBezTo>
                  <a:cubicBezTo>
                    <a:pt x="65968" y="611"/>
                    <a:pt x="68561" y="784"/>
                    <a:pt x="67523" y="871"/>
                  </a:cubicBezTo>
                  <a:cubicBezTo>
                    <a:pt x="66940" y="719"/>
                    <a:pt x="66200" y="671"/>
                    <a:pt x="65379" y="671"/>
                  </a:cubicBezTo>
                  <a:cubicBezTo>
                    <a:pt x="63901" y="671"/>
                    <a:pt x="62160" y="828"/>
                    <a:pt x="60598" y="828"/>
                  </a:cubicBezTo>
                  <a:cubicBezTo>
                    <a:pt x="59557" y="828"/>
                    <a:pt x="58595" y="758"/>
                    <a:pt x="57843" y="525"/>
                  </a:cubicBezTo>
                  <a:cubicBezTo>
                    <a:pt x="50985" y="585"/>
                    <a:pt x="43099" y="685"/>
                    <a:pt x="35916" y="685"/>
                  </a:cubicBezTo>
                  <a:cubicBezTo>
                    <a:pt x="32687" y="685"/>
                    <a:pt x="29601" y="665"/>
                    <a:pt x="26813" y="611"/>
                  </a:cubicBezTo>
                  <a:lnTo>
                    <a:pt x="26813" y="611"/>
                  </a:lnTo>
                  <a:lnTo>
                    <a:pt x="27245" y="698"/>
                  </a:lnTo>
                  <a:cubicBezTo>
                    <a:pt x="27031" y="714"/>
                    <a:pt x="26750" y="721"/>
                    <a:pt x="26441" y="721"/>
                  </a:cubicBezTo>
                  <a:cubicBezTo>
                    <a:pt x="25371" y="721"/>
                    <a:pt x="23963" y="637"/>
                    <a:pt x="23788" y="568"/>
                  </a:cubicBezTo>
                  <a:lnTo>
                    <a:pt x="23788" y="568"/>
                  </a:lnTo>
                  <a:lnTo>
                    <a:pt x="23356" y="784"/>
                  </a:lnTo>
                  <a:cubicBezTo>
                    <a:pt x="23209" y="788"/>
                    <a:pt x="23078" y="790"/>
                    <a:pt x="22961" y="790"/>
                  </a:cubicBezTo>
                  <a:cubicBezTo>
                    <a:pt x="20521" y="790"/>
                    <a:pt x="24443" y="1"/>
                    <a:pt x="21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34"/>
          <p:cNvSpPr txBox="1"/>
          <p:nvPr>
            <p:ph type="title"/>
          </p:nvPr>
        </p:nvSpPr>
        <p:spPr>
          <a:xfrm>
            <a:off x="1011950" y="2818000"/>
            <a:ext cx="2129700" cy="36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Планування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444" name="Google Shape;444;p34"/>
          <p:cNvSpPr txBox="1"/>
          <p:nvPr>
            <p:ph idx="1" type="subTitle"/>
          </p:nvPr>
        </p:nvSpPr>
        <p:spPr>
          <a:xfrm>
            <a:off x="1197000" y="3297300"/>
            <a:ext cx="16866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Обговорення, вибір теми</a:t>
            </a:r>
            <a:endParaRPr/>
          </a:p>
        </p:txBody>
      </p:sp>
      <p:sp>
        <p:nvSpPr>
          <p:cNvPr id="445" name="Google Shape;445;p34"/>
          <p:cNvSpPr txBox="1"/>
          <p:nvPr>
            <p:ph idx="2" type="title"/>
          </p:nvPr>
        </p:nvSpPr>
        <p:spPr>
          <a:xfrm>
            <a:off x="1087850" y="2003900"/>
            <a:ext cx="1977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6" name="Google Shape;446;p34"/>
          <p:cNvSpPr txBox="1"/>
          <p:nvPr>
            <p:ph idx="3" type="title"/>
          </p:nvPr>
        </p:nvSpPr>
        <p:spPr>
          <a:xfrm>
            <a:off x="3526550" y="2817975"/>
            <a:ext cx="2129700" cy="52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Командна робота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447" name="Google Shape;447;p34"/>
          <p:cNvSpPr txBox="1"/>
          <p:nvPr>
            <p:ph idx="4" type="subTitle"/>
          </p:nvPr>
        </p:nvSpPr>
        <p:spPr>
          <a:xfrm>
            <a:off x="3602450" y="3302400"/>
            <a:ext cx="20538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Розподіл завдань, методологія розробки</a:t>
            </a:r>
            <a:endParaRPr/>
          </a:p>
        </p:txBody>
      </p:sp>
      <p:sp>
        <p:nvSpPr>
          <p:cNvPr id="448" name="Google Shape;448;p34"/>
          <p:cNvSpPr txBox="1"/>
          <p:nvPr>
            <p:ph idx="5" type="title"/>
          </p:nvPr>
        </p:nvSpPr>
        <p:spPr>
          <a:xfrm>
            <a:off x="3602450" y="2003900"/>
            <a:ext cx="1977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9" name="Google Shape;449;p34"/>
          <p:cNvSpPr txBox="1"/>
          <p:nvPr>
            <p:ph idx="6" type="title"/>
          </p:nvPr>
        </p:nvSpPr>
        <p:spPr>
          <a:xfrm>
            <a:off x="5924300" y="2977875"/>
            <a:ext cx="2363700" cy="36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ersion control system</a:t>
            </a:r>
            <a:endParaRPr/>
          </a:p>
        </p:txBody>
      </p:sp>
      <p:sp>
        <p:nvSpPr>
          <p:cNvPr id="450" name="Google Shape;450;p34"/>
          <p:cNvSpPr txBox="1"/>
          <p:nvPr>
            <p:ph idx="7" type="subTitle"/>
          </p:nvPr>
        </p:nvSpPr>
        <p:spPr>
          <a:xfrm>
            <a:off x="6262850" y="3247850"/>
            <a:ext cx="16866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Інструменти, проблеми, рішення</a:t>
            </a:r>
            <a:endParaRPr/>
          </a:p>
        </p:txBody>
      </p:sp>
      <p:sp>
        <p:nvSpPr>
          <p:cNvPr id="451" name="Google Shape;451;p34"/>
          <p:cNvSpPr txBox="1"/>
          <p:nvPr>
            <p:ph idx="8" type="title"/>
          </p:nvPr>
        </p:nvSpPr>
        <p:spPr>
          <a:xfrm>
            <a:off x="6117050" y="1996700"/>
            <a:ext cx="1977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2" name="Google Shape;452;p34"/>
          <p:cNvSpPr txBox="1"/>
          <p:nvPr>
            <p:ph idx="9" type="title"/>
          </p:nvPr>
        </p:nvSpPr>
        <p:spPr>
          <a:xfrm>
            <a:off x="738950" y="571500"/>
            <a:ext cx="76659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Black"/>
                <a:ea typeface="Unbounded Black"/>
                <a:cs typeface="Unbounded Black"/>
                <a:sym typeface="Unbounded Black"/>
              </a:rPr>
              <a:t>План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p52"/>
          <p:cNvGrpSpPr/>
          <p:nvPr/>
        </p:nvGrpSpPr>
        <p:grpSpPr>
          <a:xfrm>
            <a:off x="1310208" y="708167"/>
            <a:ext cx="2445356" cy="2795819"/>
            <a:chOff x="1919808" y="754442"/>
            <a:chExt cx="2445356" cy="2795819"/>
          </a:xfrm>
        </p:grpSpPr>
        <p:grpSp>
          <p:nvGrpSpPr>
            <p:cNvPr id="891" name="Google Shape;891;p52"/>
            <p:cNvGrpSpPr/>
            <p:nvPr/>
          </p:nvGrpSpPr>
          <p:grpSpPr>
            <a:xfrm>
              <a:off x="1919808" y="754442"/>
              <a:ext cx="2445356" cy="2795819"/>
              <a:chOff x="2748400" y="1642100"/>
              <a:chExt cx="2116275" cy="2419575"/>
            </a:xfrm>
          </p:grpSpPr>
          <p:sp>
            <p:nvSpPr>
              <p:cNvPr id="892" name="Google Shape;892;p52"/>
              <p:cNvSpPr/>
              <p:nvPr/>
            </p:nvSpPr>
            <p:spPr>
              <a:xfrm>
                <a:off x="2839150" y="1731100"/>
                <a:ext cx="1942575" cy="2242425"/>
              </a:xfrm>
              <a:custGeom>
                <a:rect b="b" l="l" r="r" t="t"/>
                <a:pathLst>
                  <a:path extrusionOk="0" fill="none" h="89697" w="77703">
                    <a:moveTo>
                      <a:pt x="38851" y="1"/>
                    </a:moveTo>
                    <a:lnTo>
                      <a:pt x="50085" y="25440"/>
                    </a:lnTo>
                    <a:lnTo>
                      <a:pt x="77703" y="22399"/>
                    </a:lnTo>
                    <a:lnTo>
                      <a:pt x="61284" y="44831"/>
                    </a:lnTo>
                    <a:lnTo>
                      <a:pt x="77703" y="67264"/>
                    </a:lnTo>
                    <a:lnTo>
                      <a:pt x="50085" y="64222"/>
                    </a:lnTo>
                    <a:lnTo>
                      <a:pt x="38851" y="89697"/>
                    </a:lnTo>
                    <a:lnTo>
                      <a:pt x="27652" y="64222"/>
                    </a:lnTo>
                    <a:lnTo>
                      <a:pt x="0" y="67264"/>
                    </a:lnTo>
                    <a:lnTo>
                      <a:pt x="16419" y="44831"/>
                    </a:lnTo>
                    <a:lnTo>
                      <a:pt x="0" y="22399"/>
                    </a:lnTo>
                    <a:lnTo>
                      <a:pt x="27652" y="25440"/>
                    </a:lnTo>
                    <a:close/>
                  </a:path>
                </a:pathLst>
              </a:custGeom>
              <a:noFill/>
              <a:ln cap="flat" cmpd="sng" w="7775">
                <a:solidFill>
                  <a:srgbClr val="3B2314"/>
                </a:solidFill>
                <a:prstDash val="solid"/>
                <a:miter lim="34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52"/>
              <p:cNvSpPr/>
              <p:nvPr/>
            </p:nvSpPr>
            <p:spPr>
              <a:xfrm>
                <a:off x="2929000" y="1834800"/>
                <a:ext cx="1762850" cy="2035025"/>
              </a:xfrm>
              <a:custGeom>
                <a:rect b="b" l="l" r="r" t="t"/>
                <a:pathLst>
                  <a:path extrusionOk="0" h="81401" w="70514">
                    <a:moveTo>
                      <a:pt x="35257" y="0"/>
                    </a:moveTo>
                    <a:lnTo>
                      <a:pt x="25061" y="23055"/>
                    </a:lnTo>
                    <a:lnTo>
                      <a:pt x="1" y="20325"/>
                    </a:lnTo>
                    <a:lnTo>
                      <a:pt x="14898" y="40683"/>
                    </a:lnTo>
                    <a:lnTo>
                      <a:pt x="1" y="61042"/>
                    </a:lnTo>
                    <a:lnTo>
                      <a:pt x="1" y="61042"/>
                    </a:lnTo>
                    <a:lnTo>
                      <a:pt x="25061" y="58311"/>
                    </a:lnTo>
                    <a:lnTo>
                      <a:pt x="35257" y="81401"/>
                    </a:lnTo>
                    <a:lnTo>
                      <a:pt x="45454" y="58311"/>
                    </a:lnTo>
                    <a:lnTo>
                      <a:pt x="70514" y="61042"/>
                    </a:lnTo>
                    <a:lnTo>
                      <a:pt x="70514" y="61042"/>
                    </a:lnTo>
                    <a:lnTo>
                      <a:pt x="55616" y="40683"/>
                    </a:lnTo>
                    <a:lnTo>
                      <a:pt x="70514" y="20325"/>
                    </a:lnTo>
                    <a:lnTo>
                      <a:pt x="45454" y="23055"/>
                    </a:lnTo>
                    <a:lnTo>
                      <a:pt x="352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52"/>
              <p:cNvSpPr/>
              <p:nvPr/>
            </p:nvSpPr>
            <p:spPr>
              <a:xfrm>
                <a:off x="3706725" y="164210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2"/>
              <p:cNvSpPr/>
              <p:nvPr/>
            </p:nvSpPr>
            <p:spPr>
              <a:xfrm>
                <a:off x="3706725" y="385425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52"/>
              <p:cNvSpPr/>
              <p:nvPr/>
            </p:nvSpPr>
            <p:spPr>
              <a:xfrm>
                <a:off x="2748400" y="2195150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0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52"/>
              <p:cNvSpPr/>
              <p:nvPr/>
            </p:nvSpPr>
            <p:spPr>
              <a:xfrm>
                <a:off x="4657275" y="2195150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0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2"/>
              <p:cNvSpPr/>
              <p:nvPr/>
            </p:nvSpPr>
            <p:spPr>
              <a:xfrm>
                <a:off x="2748400" y="3304675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35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52"/>
              <p:cNvSpPr/>
              <p:nvPr/>
            </p:nvSpPr>
            <p:spPr>
              <a:xfrm>
                <a:off x="4657275" y="3304675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35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52"/>
              <p:cNvSpPr/>
              <p:nvPr/>
            </p:nvSpPr>
            <p:spPr>
              <a:xfrm>
                <a:off x="3784500" y="3264925"/>
                <a:ext cx="256675" cy="501200"/>
              </a:xfrm>
              <a:custGeom>
                <a:rect b="b" l="l" r="r" t="t"/>
                <a:pathLst>
                  <a:path extrusionOk="0" h="20048" w="10267">
                    <a:moveTo>
                      <a:pt x="10266" y="0"/>
                    </a:moveTo>
                    <a:lnTo>
                      <a:pt x="0" y="17628"/>
                    </a:lnTo>
                    <a:lnTo>
                      <a:pt x="864" y="20048"/>
                    </a:ln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52"/>
              <p:cNvSpPr/>
              <p:nvPr/>
            </p:nvSpPr>
            <p:spPr>
              <a:xfrm>
                <a:off x="3813875" y="1925525"/>
                <a:ext cx="207425" cy="490000"/>
              </a:xfrm>
              <a:custGeom>
                <a:rect b="b" l="l" r="r" t="t"/>
                <a:pathLst>
                  <a:path extrusionOk="0" h="19600" w="8297">
                    <a:moveTo>
                      <a:pt x="1" y="1"/>
                    </a:moveTo>
                    <a:lnTo>
                      <a:pt x="6568" y="18666"/>
                    </a:lnTo>
                    <a:lnTo>
                      <a:pt x="8296" y="195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2"/>
              <p:cNvSpPr/>
              <p:nvPr/>
            </p:nvSpPr>
            <p:spPr>
              <a:xfrm>
                <a:off x="3011975" y="3090375"/>
                <a:ext cx="166800" cy="217775"/>
              </a:xfrm>
              <a:custGeom>
                <a:rect b="b" l="l" r="r" t="t"/>
                <a:pathLst>
                  <a:path extrusionOk="0" h="8711" w="6672">
                    <a:moveTo>
                      <a:pt x="6671" y="0"/>
                    </a:moveTo>
                    <a:lnTo>
                      <a:pt x="0" y="8711"/>
                    </a:lnTo>
                    <a:lnTo>
                      <a:pt x="2281" y="8192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3" name="Google Shape;903;p52"/>
            <p:cNvSpPr/>
            <p:nvPr/>
          </p:nvSpPr>
          <p:spPr>
            <a:xfrm flipH="1">
              <a:off x="3511584" y="2562665"/>
              <a:ext cx="673546" cy="48485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2"/>
            <p:cNvSpPr/>
            <p:nvPr/>
          </p:nvSpPr>
          <p:spPr>
            <a:xfrm flipH="1">
              <a:off x="2274081" y="1366554"/>
              <a:ext cx="379256" cy="313300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52"/>
          <p:cNvSpPr txBox="1"/>
          <p:nvPr>
            <p:ph type="title"/>
          </p:nvPr>
        </p:nvSpPr>
        <p:spPr>
          <a:xfrm>
            <a:off x="4822375" y="1205625"/>
            <a:ext cx="36387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Розробка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906" name="Google Shape;906;p52"/>
          <p:cNvSpPr/>
          <p:nvPr/>
        </p:nvSpPr>
        <p:spPr>
          <a:xfrm flipH="1">
            <a:off x="2369694" y="3500525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52"/>
          <p:cNvSpPr/>
          <p:nvPr/>
        </p:nvSpPr>
        <p:spPr>
          <a:xfrm>
            <a:off x="10390818" y="4863271"/>
            <a:ext cx="6379" cy="15368"/>
          </a:xfrm>
          <a:custGeom>
            <a:rect b="b" l="l" r="r" t="t"/>
            <a:pathLst>
              <a:path extrusionOk="0" h="1195" w="496">
                <a:moveTo>
                  <a:pt x="276" y="1"/>
                </a:moveTo>
                <a:lnTo>
                  <a:pt x="1" y="166"/>
                </a:lnTo>
                <a:cubicBezTo>
                  <a:pt x="1" y="166"/>
                  <a:pt x="90" y="1195"/>
                  <a:pt x="310" y="1195"/>
                </a:cubicBezTo>
                <a:cubicBezTo>
                  <a:pt x="334" y="1195"/>
                  <a:pt x="359" y="1183"/>
                  <a:pt x="386" y="1156"/>
                </a:cubicBezTo>
                <a:lnTo>
                  <a:pt x="496" y="991"/>
                </a:lnTo>
                <a:lnTo>
                  <a:pt x="276" y="1"/>
                </a:ln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2"/>
          <p:cNvSpPr/>
          <p:nvPr/>
        </p:nvSpPr>
        <p:spPr>
          <a:xfrm>
            <a:off x="10395947" y="6142421"/>
            <a:ext cx="128819" cy="160981"/>
          </a:xfrm>
          <a:custGeom>
            <a:rect b="b" l="l" r="r" t="t"/>
            <a:pathLst>
              <a:path extrusionOk="0" h="12518" w="10017">
                <a:moveTo>
                  <a:pt x="5720" y="661"/>
                </a:moveTo>
                <a:lnTo>
                  <a:pt x="6710" y="1101"/>
                </a:lnTo>
                <a:cubicBezTo>
                  <a:pt x="7425" y="9075"/>
                  <a:pt x="2255" y="11055"/>
                  <a:pt x="2255" y="11055"/>
                </a:cubicBezTo>
                <a:cubicBezTo>
                  <a:pt x="7645" y="6435"/>
                  <a:pt x="5720" y="661"/>
                  <a:pt x="5720" y="661"/>
                </a:cubicBezTo>
                <a:close/>
                <a:moveTo>
                  <a:pt x="4455" y="1"/>
                </a:moveTo>
                <a:lnTo>
                  <a:pt x="4455" y="1"/>
                </a:lnTo>
                <a:cubicBezTo>
                  <a:pt x="4565" y="111"/>
                  <a:pt x="7590" y="6710"/>
                  <a:pt x="495" y="11715"/>
                </a:cubicBezTo>
                <a:cubicBezTo>
                  <a:pt x="495" y="11715"/>
                  <a:pt x="0" y="11715"/>
                  <a:pt x="495" y="12375"/>
                </a:cubicBezTo>
                <a:cubicBezTo>
                  <a:pt x="567" y="12462"/>
                  <a:pt x="820" y="12518"/>
                  <a:pt x="1199" y="12518"/>
                </a:cubicBezTo>
                <a:cubicBezTo>
                  <a:pt x="3427" y="12518"/>
                  <a:pt x="10016" y="10599"/>
                  <a:pt x="9734" y="2091"/>
                </a:cubicBezTo>
                <a:cubicBezTo>
                  <a:pt x="8909" y="1541"/>
                  <a:pt x="7975" y="1046"/>
                  <a:pt x="6985" y="716"/>
                </a:cubicBezTo>
                <a:cubicBezTo>
                  <a:pt x="6160" y="386"/>
                  <a:pt x="5335" y="166"/>
                  <a:pt x="4455" y="1"/>
                </a:cubicBez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9" name="Google Shape;909;p52"/>
          <p:cNvGrpSpPr/>
          <p:nvPr/>
        </p:nvGrpSpPr>
        <p:grpSpPr>
          <a:xfrm>
            <a:off x="4698654" y="2324795"/>
            <a:ext cx="3183617" cy="806643"/>
            <a:chOff x="4470054" y="2371070"/>
            <a:chExt cx="3183617" cy="806643"/>
          </a:xfrm>
        </p:grpSpPr>
        <p:grpSp>
          <p:nvGrpSpPr>
            <p:cNvPr id="910" name="Google Shape;910;p52"/>
            <p:cNvGrpSpPr/>
            <p:nvPr/>
          </p:nvGrpSpPr>
          <p:grpSpPr>
            <a:xfrm>
              <a:off x="4470054" y="2424854"/>
              <a:ext cx="3183617" cy="496026"/>
              <a:chOff x="4470054" y="2424854"/>
              <a:chExt cx="3183617" cy="496026"/>
            </a:xfrm>
          </p:grpSpPr>
          <p:sp>
            <p:nvSpPr>
              <p:cNvPr id="911" name="Google Shape;911;p52"/>
              <p:cNvSpPr/>
              <p:nvPr/>
            </p:nvSpPr>
            <p:spPr>
              <a:xfrm>
                <a:off x="4619348" y="2599075"/>
                <a:ext cx="2890039" cy="94945"/>
              </a:xfrm>
              <a:custGeom>
                <a:rect b="b" l="l" r="r" t="t"/>
                <a:pathLst>
                  <a:path extrusionOk="0" h="5723" w="216604">
                    <a:moveTo>
                      <a:pt x="207185" y="1"/>
                    </a:moveTo>
                    <a:cubicBezTo>
                      <a:pt x="206318" y="1"/>
                      <a:pt x="205454" y="11"/>
                      <a:pt x="204589" y="39"/>
                    </a:cubicBezTo>
                    <a:cubicBezTo>
                      <a:pt x="200095" y="299"/>
                      <a:pt x="195600" y="904"/>
                      <a:pt x="191106" y="1077"/>
                    </a:cubicBezTo>
                    <a:cubicBezTo>
                      <a:pt x="190386" y="1092"/>
                      <a:pt x="189666" y="1099"/>
                      <a:pt x="188947" y="1099"/>
                    </a:cubicBezTo>
                    <a:cubicBezTo>
                      <a:pt x="185604" y="1099"/>
                      <a:pt x="182261" y="944"/>
                      <a:pt x="178918" y="731"/>
                    </a:cubicBezTo>
                    <a:cubicBezTo>
                      <a:pt x="175609" y="569"/>
                      <a:pt x="172299" y="31"/>
                      <a:pt x="168989" y="31"/>
                    </a:cubicBezTo>
                    <a:cubicBezTo>
                      <a:pt x="168755" y="31"/>
                      <a:pt x="168521" y="34"/>
                      <a:pt x="168287" y="39"/>
                    </a:cubicBezTo>
                    <a:cubicBezTo>
                      <a:pt x="161545" y="126"/>
                      <a:pt x="154803" y="731"/>
                      <a:pt x="147975" y="817"/>
                    </a:cubicBezTo>
                    <a:cubicBezTo>
                      <a:pt x="131466" y="1077"/>
                      <a:pt x="114957" y="1336"/>
                      <a:pt x="98362" y="1422"/>
                    </a:cubicBezTo>
                    <a:cubicBezTo>
                      <a:pt x="93608" y="1422"/>
                      <a:pt x="88941" y="990"/>
                      <a:pt x="84187" y="731"/>
                    </a:cubicBezTo>
                    <a:cubicBezTo>
                      <a:pt x="81680" y="558"/>
                      <a:pt x="79174" y="39"/>
                      <a:pt x="76754" y="39"/>
                    </a:cubicBezTo>
                    <a:cubicBezTo>
                      <a:pt x="62319" y="212"/>
                      <a:pt x="47885" y="472"/>
                      <a:pt x="33537" y="644"/>
                    </a:cubicBezTo>
                    <a:cubicBezTo>
                      <a:pt x="23424" y="817"/>
                      <a:pt x="13311" y="990"/>
                      <a:pt x="3199" y="1163"/>
                    </a:cubicBezTo>
                    <a:cubicBezTo>
                      <a:pt x="2075" y="1249"/>
                      <a:pt x="1038" y="1509"/>
                      <a:pt x="0" y="1768"/>
                    </a:cubicBezTo>
                    <a:cubicBezTo>
                      <a:pt x="1038" y="4102"/>
                      <a:pt x="2507" y="3670"/>
                      <a:pt x="3717" y="3756"/>
                    </a:cubicBezTo>
                    <a:cubicBezTo>
                      <a:pt x="5143" y="3799"/>
                      <a:pt x="6569" y="3799"/>
                      <a:pt x="7996" y="3799"/>
                    </a:cubicBezTo>
                    <a:cubicBezTo>
                      <a:pt x="9422" y="3799"/>
                      <a:pt x="10848" y="3799"/>
                      <a:pt x="12274" y="3842"/>
                    </a:cubicBezTo>
                    <a:cubicBezTo>
                      <a:pt x="26449" y="4188"/>
                      <a:pt x="40624" y="4620"/>
                      <a:pt x="54713" y="5053"/>
                    </a:cubicBezTo>
                    <a:cubicBezTo>
                      <a:pt x="55405" y="5096"/>
                      <a:pt x="56074" y="5096"/>
                      <a:pt x="56733" y="5096"/>
                    </a:cubicBezTo>
                    <a:cubicBezTo>
                      <a:pt x="57393" y="5096"/>
                      <a:pt x="58041" y="5096"/>
                      <a:pt x="58689" y="5139"/>
                    </a:cubicBezTo>
                    <a:cubicBezTo>
                      <a:pt x="63262" y="5304"/>
                      <a:pt x="67835" y="5508"/>
                      <a:pt x="72408" y="5508"/>
                    </a:cubicBezTo>
                    <a:cubicBezTo>
                      <a:pt x="77429" y="5508"/>
                      <a:pt x="82450" y="5262"/>
                      <a:pt x="87471" y="4448"/>
                    </a:cubicBezTo>
                    <a:cubicBezTo>
                      <a:pt x="89466" y="4115"/>
                      <a:pt x="91512" y="4013"/>
                      <a:pt x="93574" y="4013"/>
                    </a:cubicBezTo>
                    <a:cubicBezTo>
                      <a:pt x="96874" y="4013"/>
                      <a:pt x="100217" y="4275"/>
                      <a:pt x="103462" y="4275"/>
                    </a:cubicBezTo>
                    <a:cubicBezTo>
                      <a:pt x="116254" y="4361"/>
                      <a:pt x="128960" y="4448"/>
                      <a:pt x="141665" y="4620"/>
                    </a:cubicBezTo>
                    <a:cubicBezTo>
                      <a:pt x="146765" y="4620"/>
                      <a:pt x="151865" y="4880"/>
                      <a:pt x="156964" y="5225"/>
                    </a:cubicBezTo>
                    <a:cubicBezTo>
                      <a:pt x="160854" y="5442"/>
                      <a:pt x="164722" y="5722"/>
                      <a:pt x="168579" y="5722"/>
                    </a:cubicBezTo>
                    <a:cubicBezTo>
                      <a:pt x="172436" y="5722"/>
                      <a:pt x="176282" y="5442"/>
                      <a:pt x="180128" y="4534"/>
                    </a:cubicBezTo>
                    <a:cubicBezTo>
                      <a:pt x="180698" y="4407"/>
                      <a:pt x="181314" y="4327"/>
                      <a:pt x="181908" y="4327"/>
                    </a:cubicBezTo>
                    <a:cubicBezTo>
                      <a:pt x="182126" y="4327"/>
                      <a:pt x="182340" y="4338"/>
                      <a:pt x="182549" y="4361"/>
                    </a:cubicBezTo>
                    <a:cubicBezTo>
                      <a:pt x="190155" y="4793"/>
                      <a:pt x="197761" y="5225"/>
                      <a:pt x="205367" y="5658"/>
                    </a:cubicBezTo>
                    <a:cubicBezTo>
                      <a:pt x="207701" y="5658"/>
                      <a:pt x="210121" y="5658"/>
                      <a:pt x="212455" y="5485"/>
                    </a:cubicBezTo>
                    <a:cubicBezTo>
                      <a:pt x="214356" y="5485"/>
                      <a:pt x="216085" y="4188"/>
                      <a:pt x="216604" y="2287"/>
                    </a:cubicBezTo>
                    <a:cubicBezTo>
                      <a:pt x="215480" y="1163"/>
                      <a:pt x="214270" y="39"/>
                      <a:pt x="212455" y="39"/>
                    </a:cubicBezTo>
                    <a:cubicBezTo>
                      <a:pt x="210668" y="39"/>
                      <a:pt x="208921" y="1"/>
                      <a:pt x="2071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52"/>
              <p:cNvSpPr/>
              <p:nvPr/>
            </p:nvSpPr>
            <p:spPr>
              <a:xfrm flipH="1" rot="2150981">
                <a:off x="543745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2"/>
              <p:cNvSpPr/>
              <p:nvPr/>
            </p:nvSpPr>
            <p:spPr>
              <a:xfrm flipH="1" rot="2150981">
                <a:off x="723040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52"/>
              <p:cNvSpPr/>
              <p:nvPr/>
            </p:nvSpPr>
            <p:spPr>
              <a:xfrm flipH="1" rot="2150981">
                <a:off x="4514082" y="2510043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5" name="Google Shape;915;p52"/>
            <p:cNvSpPr/>
            <p:nvPr/>
          </p:nvSpPr>
          <p:spPr>
            <a:xfrm flipH="1" rot="1111651">
              <a:off x="6052011" y="2496658"/>
              <a:ext cx="881108" cy="55546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p52"/>
          <p:cNvSpPr txBox="1"/>
          <p:nvPr>
            <p:ph idx="1" type="subTitle"/>
          </p:nvPr>
        </p:nvSpPr>
        <p:spPr>
          <a:xfrm>
            <a:off x="4822375" y="2818550"/>
            <a:ext cx="29067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Технології, методи, головні аспекти</a:t>
            </a:r>
            <a:endParaRPr/>
          </a:p>
        </p:txBody>
      </p:sp>
      <p:sp>
        <p:nvSpPr>
          <p:cNvPr id="917" name="Google Shape;917;p52"/>
          <p:cNvSpPr txBox="1"/>
          <p:nvPr>
            <p:ph idx="2" type="title"/>
          </p:nvPr>
        </p:nvSpPr>
        <p:spPr>
          <a:xfrm>
            <a:off x="1822900" y="1717075"/>
            <a:ext cx="1426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3"/>
          <p:cNvSpPr txBox="1"/>
          <p:nvPr>
            <p:ph type="title"/>
          </p:nvPr>
        </p:nvSpPr>
        <p:spPr>
          <a:xfrm>
            <a:off x="738950" y="571500"/>
            <a:ext cx="76659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Етапи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923" name="Google Shape;923;p53"/>
          <p:cNvSpPr txBox="1"/>
          <p:nvPr>
            <p:ph idx="1" type="subTitle"/>
          </p:nvPr>
        </p:nvSpPr>
        <p:spPr>
          <a:xfrm>
            <a:off x="751475" y="1214700"/>
            <a:ext cx="4597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Визначення ідеї для проєкту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Вивчення навичок один одного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Планування розробки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На якій платформі буде розробка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База даних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Узгодження правил гри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Побудова діаграм, макетів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Процес створення </a:t>
            </a:r>
            <a:r>
              <a:rPr lang="en"/>
              <a:t>додатка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4" name="Google Shape;9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575" y="1214700"/>
            <a:ext cx="3837550" cy="33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4"/>
          <p:cNvSpPr txBox="1"/>
          <p:nvPr>
            <p:ph type="title"/>
          </p:nvPr>
        </p:nvSpPr>
        <p:spPr>
          <a:xfrm>
            <a:off x="738950" y="571500"/>
            <a:ext cx="76659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Головні технології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930" name="Google Shape;930;p54"/>
          <p:cNvSpPr txBox="1"/>
          <p:nvPr>
            <p:ph idx="2" type="title"/>
          </p:nvPr>
        </p:nvSpPr>
        <p:spPr>
          <a:xfrm>
            <a:off x="4862725" y="2746350"/>
            <a:ext cx="32478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Photon Unity Networking</a:t>
            </a:r>
            <a:endParaRPr/>
          </a:p>
        </p:txBody>
      </p:sp>
      <p:sp>
        <p:nvSpPr>
          <p:cNvPr id="931" name="Google Shape;931;p54"/>
          <p:cNvSpPr txBox="1"/>
          <p:nvPr>
            <p:ph idx="1" type="subTitle"/>
          </p:nvPr>
        </p:nvSpPr>
        <p:spPr>
          <a:xfrm>
            <a:off x="5038825" y="3084750"/>
            <a:ext cx="2895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Фреймоврк, який допомагає </a:t>
            </a:r>
            <a:r>
              <a:rPr lang="en"/>
              <a:t>реалізувати мережеві функції</a:t>
            </a:r>
            <a:endParaRPr/>
          </a:p>
        </p:txBody>
      </p:sp>
      <p:sp>
        <p:nvSpPr>
          <p:cNvPr id="932" name="Google Shape;932;p54"/>
          <p:cNvSpPr txBox="1"/>
          <p:nvPr>
            <p:ph idx="3" type="title"/>
          </p:nvPr>
        </p:nvSpPr>
        <p:spPr>
          <a:xfrm>
            <a:off x="1599225" y="2760600"/>
            <a:ext cx="2113800" cy="38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</a:t>
            </a:r>
            <a:endParaRPr/>
          </a:p>
        </p:txBody>
      </p:sp>
      <p:sp>
        <p:nvSpPr>
          <p:cNvPr id="933" name="Google Shape;933;p54"/>
          <p:cNvSpPr txBox="1"/>
          <p:nvPr>
            <p:ph idx="4" type="subTitle"/>
          </p:nvPr>
        </p:nvSpPr>
        <p:spPr>
          <a:xfrm>
            <a:off x="1207225" y="3084750"/>
            <a:ext cx="28974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Багатоплатформний</a:t>
            </a:r>
            <a:r>
              <a:rPr lang="en"/>
              <a:t> інструмент для розроблення відеоігор і застосунків</a:t>
            </a:r>
            <a:endParaRPr/>
          </a:p>
        </p:txBody>
      </p:sp>
      <p:pic>
        <p:nvPicPr>
          <p:cNvPr id="934" name="Google Shape;9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166" y="1730774"/>
            <a:ext cx="3592909" cy="10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772" y="1730775"/>
            <a:ext cx="2762299" cy="10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5"/>
          <p:cNvSpPr txBox="1"/>
          <p:nvPr>
            <p:ph type="title"/>
          </p:nvPr>
        </p:nvSpPr>
        <p:spPr>
          <a:xfrm>
            <a:off x="738950" y="571500"/>
            <a:ext cx="76659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Написання програми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pic>
        <p:nvPicPr>
          <p:cNvPr id="941" name="Google Shape;9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900" y="2238350"/>
            <a:ext cx="2518225" cy="2865125"/>
          </a:xfrm>
          <a:prstGeom prst="flowChartPredefinedProcess">
            <a:avLst/>
          </a:prstGeom>
          <a:noFill/>
          <a:ln>
            <a:noFill/>
          </a:ln>
        </p:spPr>
      </p:pic>
      <p:graphicFrame>
        <p:nvGraphicFramePr>
          <p:cNvPr id="942" name="Google Shape;942;p55"/>
          <p:cNvGraphicFramePr/>
          <p:nvPr/>
        </p:nvGraphicFramePr>
        <p:xfrm>
          <a:off x="5916900" y="1669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{D0279087-440D-44EC-B3C7-902FA0866520}</a:tableStyleId>
              </a:tblPr>
              <a:tblGrid>
                <a:gridCol w="2487950"/>
              </a:tblGrid>
              <a:tr h="56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Ultra"/>
                          <a:ea typeface="Ultra"/>
                          <a:cs typeface="Ultra"/>
                          <a:sym typeface="Ultra"/>
                        </a:rPr>
                        <a:t>Classes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6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43" name="Google Shape;9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25" y="1669688"/>
            <a:ext cx="4588851" cy="27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6"/>
          <p:cNvSpPr txBox="1"/>
          <p:nvPr>
            <p:ph type="title"/>
          </p:nvPr>
        </p:nvSpPr>
        <p:spPr>
          <a:xfrm>
            <a:off x="3216900" y="1576800"/>
            <a:ext cx="5877000" cy="19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Unbounded ExtraBold"/>
                <a:ea typeface="Unbounded ExtraBold"/>
                <a:cs typeface="Unbounded ExtraBold"/>
                <a:sym typeface="Unbounded ExtraBold"/>
              </a:rPr>
              <a:t>Підключення</a:t>
            </a:r>
            <a:endParaRPr sz="5000">
              <a:latin typeface="Unbounded ExtraBold"/>
              <a:ea typeface="Unbounded ExtraBold"/>
              <a:cs typeface="Unbounded ExtraBold"/>
              <a:sym typeface="Unbounded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Unbounded ExtraBold"/>
                <a:ea typeface="Unbounded ExtraBold"/>
                <a:cs typeface="Unbounded ExtraBold"/>
                <a:sym typeface="Unbounded ExtraBold"/>
              </a:rPr>
              <a:t>до гри</a:t>
            </a:r>
            <a:endParaRPr sz="5000"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949" name="Google Shape;949;p56"/>
          <p:cNvSpPr/>
          <p:nvPr/>
        </p:nvSpPr>
        <p:spPr>
          <a:xfrm>
            <a:off x="3216900" y="3490975"/>
            <a:ext cx="3595085" cy="94973"/>
          </a:xfrm>
          <a:custGeom>
            <a:rect b="b" l="l" r="r" t="t"/>
            <a:pathLst>
              <a:path extrusionOk="0" h="5723" w="216604">
                <a:moveTo>
                  <a:pt x="207185" y="1"/>
                </a:moveTo>
                <a:cubicBezTo>
                  <a:pt x="206318" y="1"/>
                  <a:pt x="205454" y="11"/>
                  <a:pt x="204589" y="39"/>
                </a:cubicBezTo>
                <a:cubicBezTo>
                  <a:pt x="200095" y="299"/>
                  <a:pt x="195600" y="904"/>
                  <a:pt x="191106" y="1077"/>
                </a:cubicBezTo>
                <a:cubicBezTo>
                  <a:pt x="190386" y="1092"/>
                  <a:pt x="189666" y="1099"/>
                  <a:pt x="188947" y="1099"/>
                </a:cubicBezTo>
                <a:cubicBezTo>
                  <a:pt x="185604" y="1099"/>
                  <a:pt x="182261" y="944"/>
                  <a:pt x="178918" y="731"/>
                </a:cubicBezTo>
                <a:cubicBezTo>
                  <a:pt x="175609" y="569"/>
                  <a:pt x="172299" y="31"/>
                  <a:pt x="168989" y="31"/>
                </a:cubicBezTo>
                <a:cubicBezTo>
                  <a:pt x="168755" y="31"/>
                  <a:pt x="168521" y="34"/>
                  <a:pt x="168287" y="39"/>
                </a:cubicBezTo>
                <a:cubicBezTo>
                  <a:pt x="161545" y="126"/>
                  <a:pt x="154803" y="731"/>
                  <a:pt x="147975" y="817"/>
                </a:cubicBezTo>
                <a:cubicBezTo>
                  <a:pt x="131466" y="1077"/>
                  <a:pt x="114957" y="1336"/>
                  <a:pt x="98362" y="1422"/>
                </a:cubicBezTo>
                <a:cubicBezTo>
                  <a:pt x="93608" y="1422"/>
                  <a:pt x="88941" y="990"/>
                  <a:pt x="84187" y="731"/>
                </a:cubicBezTo>
                <a:cubicBezTo>
                  <a:pt x="81680" y="558"/>
                  <a:pt x="79174" y="39"/>
                  <a:pt x="76754" y="39"/>
                </a:cubicBezTo>
                <a:cubicBezTo>
                  <a:pt x="62319" y="212"/>
                  <a:pt x="47885" y="472"/>
                  <a:pt x="33537" y="644"/>
                </a:cubicBezTo>
                <a:cubicBezTo>
                  <a:pt x="23424" y="817"/>
                  <a:pt x="13311" y="990"/>
                  <a:pt x="3199" y="1163"/>
                </a:cubicBezTo>
                <a:cubicBezTo>
                  <a:pt x="2075" y="1249"/>
                  <a:pt x="1038" y="1509"/>
                  <a:pt x="0" y="1768"/>
                </a:cubicBezTo>
                <a:cubicBezTo>
                  <a:pt x="1038" y="4102"/>
                  <a:pt x="2507" y="3670"/>
                  <a:pt x="3717" y="3756"/>
                </a:cubicBezTo>
                <a:cubicBezTo>
                  <a:pt x="5143" y="3799"/>
                  <a:pt x="6569" y="3799"/>
                  <a:pt x="7996" y="3799"/>
                </a:cubicBezTo>
                <a:cubicBezTo>
                  <a:pt x="9422" y="3799"/>
                  <a:pt x="10848" y="3799"/>
                  <a:pt x="12274" y="3842"/>
                </a:cubicBezTo>
                <a:cubicBezTo>
                  <a:pt x="26449" y="4188"/>
                  <a:pt x="40624" y="4620"/>
                  <a:pt x="54713" y="5053"/>
                </a:cubicBezTo>
                <a:cubicBezTo>
                  <a:pt x="55405" y="5096"/>
                  <a:pt x="56074" y="5096"/>
                  <a:pt x="56733" y="5096"/>
                </a:cubicBezTo>
                <a:cubicBezTo>
                  <a:pt x="57393" y="5096"/>
                  <a:pt x="58041" y="5096"/>
                  <a:pt x="58689" y="5139"/>
                </a:cubicBezTo>
                <a:cubicBezTo>
                  <a:pt x="63262" y="5304"/>
                  <a:pt x="67835" y="5508"/>
                  <a:pt x="72408" y="5508"/>
                </a:cubicBezTo>
                <a:cubicBezTo>
                  <a:pt x="77429" y="5508"/>
                  <a:pt x="82450" y="5262"/>
                  <a:pt x="87471" y="4448"/>
                </a:cubicBezTo>
                <a:cubicBezTo>
                  <a:pt x="89466" y="4115"/>
                  <a:pt x="91512" y="4013"/>
                  <a:pt x="93574" y="4013"/>
                </a:cubicBezTo>
                <a:cubicBezTo>
                  <a:pt x="96874" y="4013"/>
                  <a:pt x="100217" y="4275"/>
                  <a:pt x="103462" y="4275"/>
                </a:cubicBezTo>
                <a:cubicBezTo>
                  <a:pt x="116254" y="4361"/>
                  <a:pt x="128960" y="4448"/>
                  <a:pt x="141665" y="4620"/>
                </a:cubicBezTo>
                <a:cubicBezTo>
                  <a:pt x="146765" y="4620"/>
                  <a:pt x="151865" y="4880"/>
                  <a:pt x="156964" y="5225"/>
                </a:cubicBezTo>
                <a:cubicBezTo>
                  <a:pt x="160854" y="5442"/>
                  <a:pt x="164722" y="5722"/>
                  <a:pt x="168579" y="5722"/>
                </a:cubicBezTo>
                <a:cubicBezTo>
                  <a:pt x="172436" y="5722"/>
                  <a:pt x="176282" y="5442"/>
                  <a:pt x="180128" y="4534"/>
                </a:cubicBezTo>
                <a:cubicBezTo>
                  <a:pt x="180698" y="4407"/>
                  <a:pt x="181314" y="4327"/>
                  <a:pt x="181908" y="4327"/>
                </a:cubicBezTo>
                <a:cubicBezTo>
                  <a:pt x="182126" y="4327"/>
                  <a:pt x="182340" y="4338"/>
                  <a:pt x="182549" y="4361"/>
                </a:cubicBezTo>
                <a:cubicBezTo>
                  <a:pt x="190155" y="4793"/>
                  <a:pt x="197761" y="5225"/>
                  <a:pt x="205367" y="5658"/>
                </a:cubicBezTo>
                <a:cubicBezTo>
                  <a:pt x="207701" y="5658"/>
                  <a:pt x="210121" y="5658"/>
                  <a:pt x="212455" y="5485"/>
                </a:cubicBezTo>
                <a:cubicBezTo>
                  <a:pt x="214356" y="5485"/>
                  <a:pt x="216085" y="4188"/>
                  <a:pt x="216604" y="2287"/>
                </a:cubicBezTo>
                <a:cubicBezTo>
                  <a:pt x="215480" y="1163"/>
                  <a:pt x="214270" y="39"/>
                  <a:pt x="212455" y="39"/>
                </a:cubicBezTo>
                <a:cubicBezTo>
                  <a:pt x="210668" y="39"/>
                  <a:pt x="208921" y="1"/>
                  <a:pt x="20718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0" name="Google Shape;950;p56"/>
          <p:cNvGrpSpPr/>
          <p:nvPr/>
        </p:nvGrpSpPr>
        <p:grpSpPr>
          <a:xfrm>
            <a:off x="907781" y="1722990"/>
            <a:ext cx="1734962" cy="1697499"/>
            <a:chOff x="-9594575" y="2056875"/>
            <a:chExt cx="354450" cy="353675"/>
          </a:xfrm>
        </p:grpSpPr>
        <p:sp>
          <p:nvSpPr>
            <p:cNvPr id="951" name="Google Shape;951;p56"/>
            <p:cNvSpPr/>
            <p:nvPr/>
          </p:nvSpPr>
          <p:spPr>
            <a:xfrm>
              <a:off x="-9594575" y="2056875"/>
              <a:ext cx="354450" cy="353675"/>
            </a:xfrm>
            <a:custGeom>
              <a:rect b="b" l="l" r="r" t="t"/>
              <a:pathLst>
                <a:path extrusionOk="0" h="14147" w="14178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6"/>
            <p:cNvSpPr/>
            <p:nvPr/>
          </p:nvSpPr>
          <p:spPr>
            <a:xfrm>
              <a:off x="-9342550" y="230575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6"/>
            <p:cNvSpPr/>
            <p:nvPr/>
          </p:nvSpPr>
          <p:spPr>
            <a:xfrm>
              <a:off x="-9552050" y="2305750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7"/>
          <p:cNvSpPr txBox="1"/>
          <p:nvPr>
            <p:ph idx="5" type="title"/>
          </p:nvPr>
        </p:nvSpPr>
        <p:spPr>
          <a:xfrm>
            <a:off x="667050" y="371575"/>
            <a:ext cx="78099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>
                <a:latin typeface="Unbounded"/>
                <a:ea typeface="Unbounded"/>
                <a:cs typeface="Unbounded"/>
                <a:sym typeface="Unbounded"/>
              </a:rPr>
              <a:t>Способи підключення</a:t>
            </a:r>
            <a:endParaRPr sz="4100"/>
          </a:p>
        </p:txBody>
      </p:sp>
      <p:sp>
        <p:nvSpPr>
          <p:cNvPr id="959" name="Google Shape;959;p57"/>
          <p:cNvSpPr/>
          <p:nvPr/>
        </p:nvSpPr>
        <p:spPr>
          <a:xfrm>
            <a:off x="603925" y="1887600"/>
            <a:ext cx="2382347" cy="1169094"/>
          </a:xfrm>
          <a:custGeom>
            <a:rect b="b" l="l" r="r" t="t"/>
            <a:pathLst>
              <a:path extrusionOk="0" h="103072" w="285055">
                <a:moveTo>
                  <a:pt x="80990" y="48281"/>
                </a:moveTo>
                <a:lnTo>
                  <a:pt x="81077" y="48542"/>
                </a:lnTo>
                <a:lnTo>
                  <a:pt x="77813" y="50065"/>
                </a:lnTo>
                <a:lnTo>
                  <a:pt x="77422" y="48890"/>
                </a:lnTo>
                <a:lnTo>
                  <a:pt x="80990" y="48281"/>
                </a:lnTo>
                <a:close/>
                <a:moveTo>
                  <a:pt x="204020" y="48325"/>
                </a:moveTo>
                <a:lnTo>
                  <a:pt x="207546" y="48847"/>
                </a:lnTo>
                <a:cubicBezTo>
                  <a:pt x="207458" y="49282"/>
                  <a:pt x="207371" y="49587"/>
                  <a:pt x="207328" y="50109"/>
                </a:cubicBezTo>
                <a:lnTo>
                  <a:pt x="203933" y="48586"/>
                </a:lnTo>
                <a:lnTo>
                  <a:pt x="204020" y="48325"/>
                </a:lnTo>
                <a:close/>
                <a:moveTo>
                  <a:pt x="92436" y="46671"/>
                </a:moveTo>
                <a:lnTo>
                  <a:pt x="92436" y="49369"/>
                </a:lnTo>
                <a:lnTo>
                  <a:pt x="88911" y="50327"/>
                </a:lnTo>
                <a:cubicBezTo>
                  <a:pt x="89129" y="50109"/>
                  <a:pt x="89303" y="49848"/>
                  <a:pt x="89477" y="49587"/>
                </a:cubicBezTo>
                <a:cubicBezTo>
                  <a:pt x="89787" y="48734"/>
                  <a:pt x="89441" y="48122"/>
                  <a:pt x="88654" y="48122"/>
                </a:cubicBezTo>
                <a:cubicBezTo>
                  <a:pt x="88557" y="48122"/>
                  <a:pt x="88454" y="48132"/>
                  <a:pt x="88345" y="48151"/>
                </a:cubicBezTo>
                <a:cubicBezTo>
                  <a:pt x="87823" y="48238"/>
                  <a:pt x="87301" y="48412"/>
                  <a:pt x="86822" y="48629"/>
                </a:cubicBezTo>
                <a:cubicBezTo>
                  <a:pt x="85734" y="49065"/>
                  <a:pt x="84690" y="49543"/>
                  <a:pt x="83602" y="49978"/>
                </a:cubicBezTo>
                <a:cubicBezTo>
                  <a:pt x="84211" y="49239"/>
                  <a:pt x="85212" y="48934"/>
                  <a:pt x="84864" y="47672"/>
                </a:cubicBezTo>
                <a:lnTo>
                  <a:pt x="92436" y="46671"/>
                </a:lnTo>
                <a:close/>
                <a:moveTo>
                  <a:pt x="193203" y="46741"/>
                </a:moveTo>
                <a:cubicBezTo>
                  <a:pt x="194228" y="46741"/>
                  <a:pt x="195207" y="47036"/>
                  <a:pt x="196187" y="47106"/>
                </a:cubicBezTo>
                <a:cubicBezTo>
                  <a:pt x="197405" y="47193"/>
                  <a:pt x="198624" y="47454"/>
                  <a:pt x="199712" y="47628"/>
                </a:cubicBezTo>
                <a:cubicBezTo>
                  <a:pt x="200147" y="48368"/>
                  <a:pt x="200539" y="49021"/>
                  <a:pt x="200974" y="49804"/>
                </a:cubicBezTo>
                <a:cubicBezTo>
                  <a:pt x="199930" y="49369"/>
                  <a:pt x="198972" y="48934"/>
                  <a:pt x="197971" y="48586"/>
                </a:cubicBezTo>
                <a:cubicBezTo>
                  <a:pt x="197580" y="48368"/>
                  <a:pt x="197144" y="48238"/>
                  <a:pt x="196709" y="48151"/>
                </a:cubicBezTo>
                <a:cubicBezTo>
                  <a:pt x="196317" y="48151"/>
                  <a:pt x="195882" y="48281"/>
                  <a:pt x="195578" y="48542"/>
                </a:cubicBezTo>
                <a:cubicBezTo>
                  <a:pt x="195404" y="48803"/>
                  <a:pt x="195578" y="49326"/>
                  <a:pt x="195621" y="49717"/>
                </a:cubicBezTo>
                <a:cubicBezTo>
                  <a:pt x="195665" y="49848"/>
                  <a:pt x="195795" y="50022"/>
                  <a:pt x="196056" y="50327"/>
                </a:cubicBezTo>
                <a:lnTo>
                  <a:pt x="192662" y="49413"/>
                </a:lnTo>
                <a:cubicBezTo>
                  <a:pt x="192575" y="48586"/>
                  <a:pt x="192531" y="47759"/>
                  <a:pt x="192444" y="46801"/>
                </a:cubicBezTo>
                <a:cubicBezTo>
                  <a:pt x="192700" y="46759"/>
                  <a:pt x="192953" y="46741"/>
                  <a:pt x="193203" y="46741"/>
                </a:cubicBezTo>
                <a:close/>
                <a:moveTo>
                  <a:pt x="211854" y="49717"/>
                </a:moveTo>
                <a:cubicBezTo>
                  <a:pt x="212550" y="49848"/>
                  <a:pt x="213203" y="49935"/>
                  <a:pt x="213856" y="50065"/>
                </a:cubicBezTo>
                <a:cubicBezTo>
                  <a:pt x="214422" y="50196"/>
                  <a:pt x="214944" y="50327"/>
                  <a:pt x="215727" y="50544"/>
                </a:cubicBezTo>
                <a:cubicBezTo>
                  <a:pt x="215524" y="50870"/>
                  <a:pt x="215358" y="51158"/>
                  <a:pt x="215338" y="51158"/>
                </a:cubicBezTo>
                <a:cubicBezTo>
                  <a:pt x="215336" y="51158"/>
                  <a:pt x="215336" y="51156"/>
                  <a:pt x="215336" y="51153"/>
                </a:cubicBezTo>
                <a:cubicBezTo>
                  <a:pt x="214117" y="50805"/>
                  <a:pt x="212985" y="50414"/>
                  <a:pt x="211810" y="50022"/>
                </a:cubicBezTo>
                <a:lnTo>
                  <a:pt x="211854" y="49717"/>
                </a:lnTo>
                <a:close/>
                <a:moveTo>
                  <a:pt x="72735" y="49970"/>
                </a:moveTo>
                <a:cubicBezTo>
                  <a:pt x="72875" y="49970"/>
                  <a:pt x="73015" y="49973"/>
                  <a:pt x="73157" y="49978"/>
                </a:cubicBezTo>
                <a:lnTo>
                  <a:pt x="69719" y="51371"/>
                </a:lnTo>
                <a:lnTo>
                  <a:pt x="69414" y="51066"/>
                </a:lnTo>
                <a:cubicBezTo>
                  <a:pt x="69545" y="50849"/>
                  <a:pt x="69675" y="50414"/>
                  <a:pt x="69893" y="50370"/>
                </a:cubicBezTo>
                <a:cubicBezTo>
                  <a:pt x="70807" y="50104"/>
                  <a:pt x="71754" y="49970"/>
                  <a:pt x="72735" y="49970"/>
                </a:cubicBezTo>
                <a:close/>
                <a:moveTo>
                  <a:pt x="143507" y="4178"/>
                </a:moveTo>
                <a:cubicBezTo>
                  <a:pt x="148113" y="4178"/>
                  <a:pt x="152718" y="4382"/>
                  <a:pt x="157324" y="4457"/>
                </a:cubicBezTo>
                <a:lnTo>
                  <a:pt x="166158" y="4631"/>
                </a:lnTo>
                <a:cubicBezTo>
                  <a:pt x="178823" y="4849"/>
                  <a:pt x="191443" y="6241"/>
                  <a:pt x="203846" y="8852"/>
                </a:cubicBezTo>
                <a:cubicBezTo>
                  <a:pt x="210722" y="10289"/>
                  <a:pt x="217642" y="11551"/>
                  <a:pt x="224431" y="13161"/>
                </a:cubicBezTo>
                <a:cubicBezTo>
                  <a:pt x="229784" y="14423"/>
                  <a:pt x="235006" y="16164"/>
                  <a:pt x="240272" y="17687"/>
                </a:cubicBezTo>
                <a:cubicBezTo>
                  <a:pt x="241578" y="18079"/>
                  <a:pt x="242883" y="18514"/>
                  <a:pt x="244233" y="18862"/>
                </a:cubicBezTo>
                <a:cubicBezTo>
                  <a:pt x="244929" y="18949"/>
                  <a:pt x="245495" y="19471"/>
                  <a:pt x="245669" y="20124"/>
                </a:cubicBezTo>
                <a:cubicBezTo>
                  <a:pt x="246365" y="22648"/>
                  <a:pt x="246234" y="25216"/>
                  <a:pt x="245973" y="27914"/>
                </a:cubicBezTo>
                <a:lnTo>
                  <a:pt x="241012" y="21821"/>
                </a:lnTo>
                <a:lnTo>
                  <a:pt x="240795" y="21952"/>
                </a:lnTo>
                <a:cubicBezTo>
                  <a:pt x="240925" y="22256"/>
                  <a:pt x="241099" y="22605"/>
                  <a:pt x="241273" y="22909"/>
                </a:cubicBezTo>
                <a:cubicBezTo>
                  <a:pt x="242709" y="24955"/>
                  <a:pt x="244233" y="27044"/>
                  <a:pt x="245669" y="29133"/>
                </a:cubicBezTo>
                <a:cubicBezTo>
                  <a:pt x="245886" y="29437"/>
                  <a:pt x="246017" y="29785"/>
                  <a:pt x="246017" y="30177"/>
                </a:cubicBezTo>
                <a:cubicBezTo>
                  <a:pt x="245886" y="30917"/>
                  <a:pt x="245712" y="31613"/>
                  <a:pt x="245538" y="32309"/>
                </a:cubicBezTo>
                <a:cubicBezTo>
                  <a:pt x="243710" y="30612"/>
                  <a:pt x="242579" y="28523"/>
                  <a:pt x="240272" y="27522"/>
                </a:cubicBezTo>
                <a:lnTo>
                  <a:pt x="240272" y="27522"/>
                </a:lnTo>
                <a:cubicBezTo>
                  <a:pt x="240490" y="28045"/>
                  <a:pt x="240707" y="28523"/>
                  <a:pt x="240969" y="29002"/>
                </a:cubicBezTo>
                <a:cubicBezTo>
                  <a:pt x="241926" y="30395"/>
                  <a:pt x="242883" y="31744"/>
                  <a:pt x="243971" y="33006"/>
                </a:cubicBezTo>
                <a:cubicBezTo>
                  <a:pt x="245103" y="34268"/>
                  <a:pt x="245059" y="35530"/>
                  <a:pt x="244450" y="36966"/>
                </a:cubicBezTo>
                <a:lnTo>
                  <a:pt x="239445" y="31787"/>
                </a:lnTo>
                <a:lnTo>
                  <a:pt x="239184" y="32005"/>
                </a:lnTo>
                <a:cubicBezTo>
                  <a:pt x="239576" y="32788"/>
                  <a:pt x="240011" y="33572"/>
                  <a:pt x="240533" y="34355"/>
                </a:cubicBezTo>
                <a:cubicBezTo>
                  <a:pt x="241360" y="35530"/>
                  <a:pt x="242274" y="36705"/>
                  <a:pt x="243232" y="37793"/>
                </a:cubicBezTo>
                <a:cubicBezTo>
                  <a:pt x="243971" y="38489"/>
                  <a:pt x="244233" y="39534"/>
                  <a:pt x="243928" y="40491"/>
                </a:cubicBezTo>
                <a:cubicBezTo>
                  <a:pt x="243797" y="41013"/>
                  <a:pt x="243754" y="41536"/>
                  <a:pt x="243623" y="42319"/>
                </a:cubicBezTo>
                <a:lnTo>
                  <a:pt x="238183" y="36661"/>
                </a:lnTo>
                <a:lnTo>
                  <a:pt x="237879" y="36879"/>
                </a:lnTo>
                <a:cubicBezTo>
                  <a:pt x="237922" y="37097"/>
                  <a:pt x="237966" y="37358"/>
                  <a:pt x="238096" y="37575"/>
                </a:cubicBezTo>
                <a:cubicBezTo>
                  <a:pt x="238967" y="38750"/>
                  <a:pt x="239794" y="39925"/>
                  <a:pt x="240707" y="41100"/>
                </a:cubicBezTo>
                <a:cubicBezTo>
                  <a:pt x="241056" y="41623"/>
                  <a:pt x="241491" y="42101"/>
                  <a:pt x="241970" y="42537"/>
                </a:cubicBezTo>
                <a:cubicBezTo>
                  <a:pt x="243667" y="43842"/>
                  <a:pt x="243449" y="45409"/>
                  <a:pt x="242753" y="47280"/>
                </a:cubicBezTo>
                <a:cubicBezTo>
                  <a:pt x="240664" y="44974"/>
                  <a:pt x="238662" y="42711"/>
                  <a:pt x="236660" y="40448"/>
                </a:cubicBezTo>
                <a:cubicBezTo>
                  <a:pt x="235964" y="41144"/>
                  <a:pt x="236356" y="41797"/>
                  <a:pt x="236660" y="42319"/>
                </a:cubicBezTo>
                <a:cubicBezTo>
                  <a:pt x="238009" y="44538"/>
                  <a:pt x="239620" y="46540"/>
                  <a:pt x="241491" y="48281"/>
                </a:cubicBezTo>
                <a:cubicBezTo>
                  <a:pt x="241752" y="48542"/>
                  <a:pt x="242057" y="48803"/>
                  <a:pt x="242361" y="49065"/>
                </a:cubicBezTo>
                <a:cubicBezTo>
                  <a:pt x="242144" y="50805"/>
                  <a:pt x="241970" y="52546"/>
                  <a:pt x="241795" y="54330"/>
                </a:cubicBezTo>
                <a:cubicBezTo>
                  <a:pt x="241656" y="54330"/>
                  <a:pt x="241545" y="54386"/>
                  <a:pt x="241439" y="54386"/>
                </a:cubicBezTo>
                <a:cubicBezTo>
                  <a:pt x="241413" y="54386"/>
                  <a:pt x="241386" y="54383"/>
                  <a:pt x="241360" y="54374"/>
                </a:cubicBezTo>
                <a:cubicBezTo>
                  <a:pt x="236747" y="52416"/>
                  <a:pt x="231960" y="50892"/>
                  <a:pt x="227086" y="49891"/>
                </a:cubicBezTo>
                <a:cubicBezTo>
                  <a:pt x="221907" y="48673"/>
                  <a:pt x="216728" y="47454"/>
                  <a:pt x="211506" y="46627"/>
                </a:cubicBezTo>
                <a:cubicBezTo>
                  <a:pt x="204107" y="45409"/>
                  <a:pt x="196666" y="44451"/>
                  <a:pt x="189224" y="43625"/>
                </a:cubicBezTo>
                <a:cubicBezTo>
                  <a:pt x="182522" y="42885"/>
                  <a:pt x="175820" y="42319"/>
                  <a:pt x="169118" y="41884"/>
                </a:cubicBezTo>
                <a:cubicBezTo>
                  <a:pt x="164853" y="41579"/>
                  <a:pt x="160588" y="41579"/>
                  <a:pt x="156323" y="41579"/>
                </a:cubicBezTo>
                <a:lnTo>
                  <a:pt x="128340" y="41579"/>
                </a:lnTo>
                <a:cubicBezTo>
                  <a:pt x="127905" y="41576"/>
                  <a:pt x="127469" y="41575"/>
                  <a:pt x="127034" y="41575"/>
                </a:cubicBezTo>
                <a:cubicBezTo>
                  <a:pt x="120506" y="41575"/>
                  <a:pt x="113978" y="41881"/>
                  <a:pt x="107450" y="42493"/>
                </a:cubicBezTo>
                <a:cubicBezTo>
                  <a:pt x="103185" y="42972"/>
                  <a:pt x="98877" y="43233"/>
                  <a:pt x="94569" y="43712"/>
                </a:cubicBezTo>
                <a:cubicBezTo>
                  <a:pt x="90565" y="44190"/>
                  <a:pt x="86648" y="44713"/>
                  <a:pt x="82601" y="45278"/>
                </a:cubicBezTo>
                <a:cubicBezTo>
                  <a:pt x="78553" y="45801"/>
                  <a:pt x="74506" y="46279"/>
                  <a:pt x="70502" y="47063"/>
                </a:cubicBezTo>
                <a:cubicBezTo>
                  <a:pt x="62625" y="48542"/>
                  <a:pt x="54748" y="50327"/>
                  <a:pt x="47132" y="52894"/>
                </a:cubicBezTo>
                <a:cubicBezTo>
                  <a:pt x="45827" y="53329"/>
                  <a:pt x="44608" y="53895"/>
                  <a:pt x="43215" y="54417"/>
                </a:cubicBezTo>
                <a:cubicBezTo>
                  <a:pt x="43128" y="54156"/>
                  <a:pt x="43041" y="53852"/>
                  <a:pt x="42998" y="53547"/>
                </a:cubicBezTo>
                <a:cubicBezTo>
                  <a:pt x="42867" y="52372"/>
                  <a:pt x="42824" y="51197"/>
                  <a:pt x="42693" y="50022"/>
                </a:cubicBezTo>
                <a:cubicBezTo>
                  <a:pt x="42563" y="49413"/>
                  <a:pt x="42780" y="48760"/>
                  <a:pt x="43302" y="48412"/>
                </a:cubicBezTo>
                <a:cubicBezTo>
                  <a:pt x="45217" y="46671"/>
                  <a:pt x="46871" y="44713"/>
                  <a:pt x="48177" y="42537"/>
                </a:cubicBezTo>
                <a:cubicBezTo>
                  <a:pt x="48568" y="41927"/>
                  <a:pt x="49003" y="41275"/>
                  <a:pt x="48394" y="40361"/>
                </a:cubicBezTo>
                <a:lnTo>
                  <a:pt x="48394" y="40361"/>
                </a:lnTo>
                <a:lnTo>
                  <a:pt x="42171" y="47367"/>
                </a:lnTo>
                <a:cubicBezTo>
                  <a:pt x="41953" y="46453"/>
                  <a:pt x="41823" y="45496"/>
                  <a:pt x="41692" y="44538"/>
                </a:cubicBezTo>
                <a:cubicBezTo>
                  <a:pt x="41736" y="44103"/>
                  <a:pt x="41953" y="43712"/>
                  <a:pt x="42258" y="43407"/>
                </a:cubicBezTo>
                <a:cubicBezTo>
                  <a:pt x="43346" y="42101"/>
                  <a:pt x="44521" y="40839"/>
                  <a:pt x="45609" y="39490"/>
                </a:cubicBezTo>
                <a:cubicBezTo>
                  <a:pt x="46349" y="38663"/>
                  <a:pt x="46871" y="37706"/>
                  <a:pt x="47219" y="36618"/>
                </a:cubicBezTo>
                <a:lnTo>
                  <a:pt x="47219" y="36618"/>
                </a:lnTo>
                <a:cubicBezTo>
                  <a:pt x="44782" y="38141"/>
                  <a:pt x="43476" y="40491"/>
                  <a:pt x="41388" y="42232"/>
                </a:cubicBezTo>
                <a:cubicBezTo>
                  <a:pt x="41213" y="41362"/>
                  <a:pt x="41039" y="40448"/>
                  <a:pt x="40952" y="39534"/>
                </a:cubicBezTo>
                <a:cubicBezTo>
                  <a:pt x="40996" y="39055"/>
                  <a:pt x="41170" y="38576"/>
                  <a:pt x="41475" y="38228"/>
                </a:cubicBezTo>
                <a:cubicBezTo>
                  <a:pt x="42388" y="37010"/>
                  <a:pt x="43346" y="35922"/>
                  <a:pt x="44216" y="34747"/>
                </a:cubicBezTo>
                <a:cubicBezTo>
                  <a:pt x="44869" y="33833"/>
                  <a:pt x="45391" y="32832"/>
                  <a:pt x="45957" y="31918"/>
                </a:cubicBezTo>
                <a:lnTo>
                  <a:pt x="45652" y="31657"/>
                </a:lnTo>
                <a:lnTo>
                  <a:pt x="40517" y="36966"/>
                </a:lnTo>
                <a:cubicBezTo>
                  <a:pt x="40387" y="36357"/>
                  <a:pt x="40300" y="35835"/>
                  <a:pt x="40169" y="35356"/>
                </a:cubicBezTo>
                <a:cubicBezTo>
                  <a:pt x="39995" y="34790"/>
                  <a:pt x="40125" y="34137"/>
                  <a:pt x="40561" y="33702"/>
                </a:cubicBezTo>
                <a:cubicBezTo>
                  <a:pt x="41562" y="32440"/>
                  <a:pt x="42519" y="31178"/>
                  <a:pt x="43476" y="29829"/>
                </a:cubicBezTo>
                <a:cubicBezTo>
                  <a:pt x="43999" y="29133"/>
                  <a:pt x="44390" y="28349"/>
                  <a:pt x="44695" y="27522"/>
                </a:cubicBezTo>
                <a:lnTo>
                  <a:pt x="44695" y="27522"/>
                </a:lnTo>
                <a:cubicBezTo>
                  <a:pt x="43476" y="27870"/>
                  <a:pt x="42737" y="28697"/>
                  <a:pt x="41997" y="29568"/>
                </a:cubicBezTo>
                <a:cubicBezTo>
                  <a:pt x="41213" y="30438"/>
                  <a:pt x="40430" y="31309"/>
                  <a:pt x="39516" y="32353"/>
                </a:cubicBezTo>
                <a:cubicBezTo>
                  <a:pt x="39255" y="31613"/>
                  <a:pt x="39081" y="30873"/>
                  <a:pt x="38950" y="30134"/>
                </a:cubicBezTo>
                <a:cubicBezTo>
                  <a:pt x="38950" y="29698"/>
                  <a:pt x="39124" y="29307"/>
                  <a:pt x="39429" y="29002"/>
                </a:cubicBezTo>
                <a:cubicBezTo>
                  <a:pt x="40952" y="26870"/>
                  <a:pt x="42476" y="24737"/>
                  <a:pt x="43868" y="22474"/>
                </a:cubicBezTo>
                <a:lnTo>
                  <a:pt x="43868" y="22474"/>
                </a:lnTo>
                <a:cubicBezTo>
                  <a:pt x="41953" y="23954"/>
                  <a:pt x="40648" y="26086"/>
                  <a:pt x="39037" y="27827"/>
                </a:cubicBezTo>
                <a:cubicBezTo>
                  <a:pt x="38907" y="27653"/>
                  <a:pt x="38820" y="27609"/>
                  <a:pt x="38820" y="27522"/>
                </a:cubicBezTo>
                <a:cubicBezTo>
                  <a:pt x="38907" y="25259"/>
                  <a:pt x="38994" y="23040"/>
                  <a:pt x="39168" y="20777"/>
                </a:cubicBezTo>
                <a:cubicBezTo>
                  <a:pt x="39299" y="19689"/>
                  <a:pt x="39908" y="19080"/>
                  <a:pt x="41126" y="18731"/>
                </a:cubicBezTo>
                <a:cubicBezTo>
                  <a:pt x="46610" y="17208"/>
                  <a:pt x="52050" y="15554"/>
                  <a:pt x="57490" y="13944"/>
                </a:cubicBezTo>
                <a:cubicBezTo>
                  <a:pt x="64018" y="12073"/>
                  <a:pt x="70676" y="10941"/>
                  <a:pt x="77335" y="9636"/>
                </a:cubicBezTo>
                <a:cubicBezTo>
                  <a:pt x="82383" y="8635"/>
                  <a:pt x="87431" y="7634"/>
                  <a:pt x="92523" y="6851"/>
                </a:cubicBezTo>
                <a:cubicBezTo>
                  <a:pt x="99138" y="5763"/>
                  <a:pt x="105840" y="5110"/>
                  <a:pt x="112586" y="4892"/>
                </a:cubicBezTo>
                <a:cubicBezTo>
                  <a:pt x="122160" y="4588"/>
                  <a:pt x="131691" y="4326"/>
                  <a:pt x="141265" y="4196"/>
                </a:cubicBezTo>
                <a:cubicBezTo>
                  <a:pt x="142012" y="4184"/>
                  <a:pt x="142760" y="4178"/>
                  <a:pt x="143507" y="4178"/>
                </a:cubicBezTo>
                <a:close/>
                <a:moveTo>
                  <a:pt x="233440" y="54461"/>
                </a:moveTo>
                <a:lnTo>
                  <a:pt x="238836" y="55549"/>
                </a:lnTo>
                <a:lnTo>
                  <a:pt x="238793" y="55549"/>
                </a:lnTo>
                <a:cubicBezTo>
                  <a:pt x="238232" y="55871"/>
                  <a:pt x="237704" y="56000"/>
                  <a:pt x="237199" y="56000"/>
                </a:cubicBezTo>
                <a:cubicBezTo>
                  <a:pt x="235858" y="56000"/>
                  <a:pt x="234672" y="55093"/>
                  <a:pt x="233440" y="54461"/>
                </a:cubicBezTo>
                <a:close/>
                <a:moveTo>
                  <a:pt x="51336" y="54501"/>
                </a:moveTo>
                <a:cubicBezTo>
                  <a:pt x="50165" y="55169"/>
                  <a:pt x="49045" y="56034"/>
                  <a:pt x="47601" y="56034"/>
                </a:cubicBezTo>
                <a:cubicBezTo>
                  <a:pt x="47073" y="56034"/>
                  <a:pt x="46502" y="55918"/>
                  <a:pt x="45870" y="55636"/>
                </a:cubicBezTo>
                <a:lnTo>
                  <a:pt x="51336" y="54501"/>
                </a:lnTo>
                <a:close/>
                <a:moveTo>
                  <a:pt x="56793" y="53286"/>
                </a:moveTo>
                <a:lnTo>
                  <a:pt x="56793" y="53286"/>
                </a:lnTo>
                <a:cubicBezTo>
                  <a:pt x="55618" y="54766"/>
                  <a:pt x="53486" y="54809"/>
                  <a:pt x="52529" y="56419"/>
                </a:cubicBezTo>
                <a:lnTo>
                  <a:pt x="50483" y="56419"/>
                </a:lnTo>
                <a:lnTo>
                  <a:pt x="50396" y="56158"/>
                </a:lnTo>
                <a:lnTo>
                  <a:pt x="56793" y="53286"/>
                </a:lnTo>
                <a:close/>
                <a:moveTo>
                  <a:pt x="228609" y="53460"/>
                </a:moveTo>
                <a:lnTo>
                  <a:pt x="234571" y="56158"/>
                </a:lnTo>
                <a:cubicBezTo>
                  <a:pt x="234571" y="56245"/>
                  <a:pt x="234528" y="56332"/>
                  <a:pt x="234528" y="56419"/>
                </a:cubicBezTo>
                <a:lnTo>
                  <a:pt x="232656" y="56550"/>
                </a:lnTo>
                <a:cubicBezTo>
                  <a:pt x="231655" y="54983"/>
                  <a:pt x="229784" y="54766"/>
                  <a:pt x="228391" y="53721"/>
                </a:cubicBezTo>
                <a:lnTo>
                  <a:pt x="228609" y="53460"/>
                </a:lnTo>
                <a:close/>
                <a:moveTo>
                  <a:pt x="58491" y="55288"/>
                </a:moveTo>
                <a:cubicBezTo>
                  <a:pt x="57760" y="55653"/>
                  <a:pt x="57367" y="56723"/>
                  <a:pt x="56307" y="56723"/>
                </a:cubicBezTo>
                <a:cubicBezTo>
                  <a:pt x="56104" y="56723"/>
                  <a:pt x="55877" y="56684"/>
                  <a:pt x="55618" y="56593"/>
                </a:cubicBezTo>
                <a:lnTo>
                  <a:pt x="58491" y="55288"/>
                </a:lnTo>
                <a:close/>
                <a:moveTo>
                  <a:pt x="202932" y="55723"/>
                </a:moveTo>
                <a:lnTo>
                  <a:pt x="202932" y="55723"/>
                </a:lnTo>
                <a:cubicBezTo>
                  <a:pt x="204456" y="56158"/>
                  <a:pt x="205935" y="56811"/>
                  <a:pt x="207328" y="57681"/>
                </a:cubicBezTo>
                <a:cubicBezTo>
                  <a:pt x="207274" y="57684"/>
                  <a:pt x="207221" y="57685"/>
                  <a:pt x="207168" y="57685"/>
                </a:cubicBezTo>
                <a:cubicBezTo>
                  <a:pt x="205473" y="57685"/>
                  <a:pt x="204325" y="56356"/>
                  <a:pt x="202932" y="55723"/>
                </a:cubicBezTo>
                <a:close/>
                <a:moveTo>
                  <a:pt x="82470" y="55331"/>
                </a:moveTo>
                <a:lnTo>
                  <a:pt x="82601" y="55592"/>
                </a:lnTo>
                <a:cubicBezTo>
                  <a:pt x="80947" y="56289"/>
                  <a:pt x="79598" y="57551"/>
                  <a:pt x="77813" y="57899"/>
                </a:cubicBezTo>
                <a:lnTo>
                  <a:pt x="77639" y="57464"/>
                </a:lnTo>
                <a:lnTo>
                  <a:pt x="82470" y="55331"/>
                </a:lnTo>
                <a:close/>
                <a:moveTo>
                  <a:pt x="191356" y="58247"/>
                </a:moveTo>
                <a:cubicBezTo>
                  <a:pt x="191828" y="58422"/>
                  <a:pt x="192312" y="58456"/>
                  <a:pt x="192797" y="58456"/>
                </a:cubicBezTo>
                <a:cubicBezTo>
                  <a:pt x="193095" y="58456"/>
                  <a:pt x="193394" y="58443"/>
                  <a:pt x="193690" y="58443"/>
                </a:cubicBezTo>
                <a:cubicBezTo>
                  <a:pt x="194468" y="58443"/>
                  <a:pt x="195229" y="58530"/>
                  <a:pt x="195926" y="59161"/>
                </a:cubicBezTo>
                <a:lnTo>
                  <a:pt x="191182" y="60249"/>
                </a:lnTo>
                <a:cubicBezTo>
                  <a:pt x="190921" y="59596"/>
                  <a:pt x="191226" y="59030"/>
                  <a:pt x="191356" y="58247"/>
                </a:cubicBezTo>
                <a:close/>
                <a:moveTo>
                  <a:pt x="93655" y="58334"/>
                </a:moveTo>
                <a:cubicBezTo>
                  <a:pt x="93785" y="58987"/>
                  <a:pt x="93872" y="59596"/>
                  <a:pt x="93959" y="60293"/>
                </a:cubicBezTo>
                <a:lnTo>
                  <a:pt x="88867" y="59161"/>
                </a:lnTo>
                <a:cubicBezTo>
                  <a:pt x="89685" y="58820"/>
                  <a:pt x="90315" y="58400"/>
                  <a:pt x="91072" y="58400"/>
                </a:cubicBezTo>
                <a:cubicBezTo>
                  <a:pt x="91283" y="58400"/>
                  <a:pt x="91503" y="58433"/>
                  <a:pt x="91740" y="58508"/>
                </a:cubicBezTo>
                <a:cubicBezTo>
                  <a:pt x="91846" y="58537"/>
                  <a:pt x="91960" y="58549"/>
                  <a:pt x="92082" y="58549"/>
                </a:cubicBezTo>
                <a:cubicBezTo>
                  <a:pt x="92514" y="58549"/>
                  <a:pt x="93044" y="58402"/>
                  <a:pt x="93655" y="58334"/>
                </a:cubicBezTo>
                <a:close/>
                <a:moveTo>
                  <a:pt x="210038" y="71253"/>
                </a:moveTo>
                <a:cubicBezTo>
                  <a:pt x="210533" y="71253"/>
                  <a:pt x="210899" y="71603"/>
                  <a:pt x="211114" y="72304"/>
                </a:cubicBezTo>
                <a:lnTo>
                  <a:pt x="208982" y="71651"/>
                </a:lnTo>
                <a:cubicBezTo>
                  <a:pt x="209380" y="71386"/>
                  <a:pt x="209733" y="71253"/>
                  <a:pt x="210038" y="71253"/>
                </a:cubicBezTo>
                <a:close/>
                <a:moveTo>
                  <a:pt x="75037" y="71272"/>
                </a:moveTo>
                <a:cubicBezTo>
                  <a:pt x="75290" y="71272"/>
                  <a:pt x="75611" y="71302"/>
                  <a:pt x="76029" y="71346"/>
                </a:cubicBezTo>
                <a:cubicBezTo>
                  <a:pt x="75550" y="72173"/>
                  <a:pt x="74637" y="71912"/>
                  <a:pt x="73810" y="72478"/>
                </a:cubicBezTo>
                <a:cubicBezTo>
                  <a:pt x="74135" y="71535"/>
                  <a:pt x="74290" y="71272"/>
                  <a:pt x="75037" y="71272"/>
                </a:cubicBezTo>
                <a:close/>
                <a:moveTo>
                  <a:pt x="59448" y="73522"/>
                </a:moveTo>
                <a:lnTo>
                  <a:pt x="59535" y="73740"/>
                </a:lnTo>
                <a:cubicBezTo>
                  <a:pt x="59405" y="73827"/>
                  <a:pt x="59231" y="73958"/>
                  <a:pt x="59056" y="74045"/>
                </a:cubicBezTo>
                <a:cubicBezTo>
                  <a:pt x="58882" y="74088"/>
                  <a:pt x="58708" y="74132"/>
                  <a:pt x="58534" y="74132"/>
                </a:cubicBezTo>
                <a:lnTo>
                  <a:pt x="58447" y="73958"/>
                </a:lnTo>
                <a:lnTo>
                  <a:pt x="59448" y="73522"/>
                </a:lnTo>
                <a:close/>
                <a:moveTo>
                  <a:pt x="225519" y="73522"/>
                </a:moveTo>
                <a:lnTo>
                  <a:pt x="226520" y="73871"/>
                </a:lnTo>
                <a:lnTo>
                  <a:pt x="226433" y="74132"/>
                </a:lnTo>
                <a:lnTo>
                  <a:pt x="225432" y="73784"/>
                </a:lnTo>
                <a:lnTo>
                  <a:pt x="225519" y="73522"/>
                </a:lnTo>
                <a:close/>
                <a:moveTo>
                  <a:pt x="53573" y="75176"/>
                </a:moveTo>
                <a:lnTo>
                  <a:pt x="53573" y="75176"/>
                </a:lnTo>
                <a:cubicBezTo>
                  <a:pt x="52395" y="76392"/>
                  <a:pt x="51715" y="76812"/>
                  <a:pt x="50576" y="76812"/>
                </a:cubicBezTo>
                <a:cubicBezTo>
                  <a:pt x="50411" y="76812"/>
                  <a:pt x="50236" y="76803"/>
                  <a:pt x="50048" y="76786"/>
                </a:cubicBezTo>
                <a:lnTo>
                  <a:pt x="53573" y="75176"/>
                </a:lnTo>
                <a:close/>
                <a:moveTo>
                  <a:pt x="231438" y="75176"/>
                </a:moveTo>
                <a:lnTo>
                  <a:pt x="234919" y="76786"/>
                </a:lnTo>
                <a:lnTo>
                  <a:pt x="234919" y="76830"/>
                </a:lnTo>
                <a:cubicBezTo>
                  <a:pt x="234771" y="76851"/>
                  <a:pt x="234627" y="76861"/>
                  <a:pt x="234488" y="76861"/>
                </a:cubicBezTo>
                <a:cubicBezTo>
                  <a:pt x="233201" y="76861"/>
                  <a:pt x="232302" y="76001"/>
                  <a:pt x="231438" y="75176"/>
                </a:cubicBezTo>
                <a:close/>
                <a:moveTo>
                  <a:pt x="38254" y="48586"/>
                </a:moveTo>
                <a:cubicBezTo>
                  <a:pt x="38559" y="49717"/>
                  <a:pt x="38907" y="50762"/>
                  <a:pt x="39168" y="51763"/>
                </a:cubicBezTo>
                <a:cubicBezTo>
                  <a:pt x="39821" y="54156"/>
                  <a:pt x="41518" y="56158"/>
                  <a:pt x="43781" y="57159"/>
                </a:cubicBezTo>
                <a:cubicBezTo>
                  <a:pt x="46523" y="58465"/>
                  <a:pt x="49439" y="59205"/>
                  <a:pt x="52441" y="59335"/>
                </a:cubicBezTo>
                <a:cubicBezTo>
                  <a:pt x="56141" y="59596"/>
                  <a:pt x="59796" y="59640"/>
                  <a:pt x="63495" y="59901"/>
                </a:cubicBezTo>
                <a:cubicBezTo>
                  <a:pt x="66150" y="60075"/>
                  <a:pt x="68848" y="60467"/>
                  <a:pt x="71503" y="60771"/>
                </a:cubicBezTo>
                <a:cubicBezTo>
                  <a:pt x="74462" y="61163"/>
                  <a:pt x="77465" y="61555"/>
                  <a:pt x="80381" y="61990"/>
                </a:cubicBezTo>
                <a:cubicBezTo>
                  <a:pt x="82514" y="62338"/>
                  <a:pt x="84646" y="62817"/>
                  <a:pt x="86735" y="63252"/>
                </a:cubicBezTo>
                <a:cubicBezTo>
                  <a:pt x="88114" y="63516"/>
                  <a:pt x="89493" y="63661"/>
                  <a:pt x="90886" y="63661"/>
                </a:cubicBezTo>
                <a:cubicBezTo>
                  <a:pt x="91558" y="63661"/>
                  <a:pt x="92234" y="63627"/>
                  <a:pt x="92915" y="63557"/>
                </a:cubicBezTo>
                <a:cubicBezTo>
                  <a:pt x="93162" y="63521"/>
                  <a:pt x="93431" y="63472"/>
                  <a:pt x="93718" y="63472"/>
                </a:cubicBezTo>
                <a:cubicBezTo>
                  <a:pt x="94139" y="63472"/>
                  <a:pt x="94599" y="63578"/>
                  <a:pt x="95091" y="63992"/>
                </a:cubicBezTo>
                <a:cubicBezTo>
                  <a:pt x="94525" y="64253"/>
                  <a:pt x="93959" y="64470"/>
                  <a:pt x="93350" y="64688"/>
                </a:cubicBezTo>
                <a:cubicBezTo>
                  <a:pt x="88998" y="65689"/>
                  <a:pt x="84690" y="66820"/>
                  <a:pt x="80294" y="67604"/>
                </a:cubicBezTo>
                <a:cubicBezTo>
                  <a:pt x="73984" y="68735"/>
                  <a:pt x="67586" y="69519"/>
                  <a:pt x="61276" y="70607"/>
                </a:cubicBezTo>
                <a:cubicBezTo>
                  <a:pt x="52485" y="72130"/>
                  <a:pt x="43825" y="74001"/>
                  <a:pt x="35861" y="78266"/>
                </a:cubicBezTo>
                <a:cubicBezTo>
                  <a:pt x="35773" y="78266"/>
                  <a:pt x="35686" y="78310"/>
                  <a:pt x="35556" y="78310"/>
                </a:cubicBezTo>
                <a:lnTo>
                  <a:pt x="35556" y="78353"/>
                </a:lnTo>
                <a:cubicBezTo>
                  <a:pt x="34816" y="77439"/>
                  <a:pt x="33380" y="77396"/>
                  <a:pt x="32901" y="75960"/>
                </a:cubicBezTo>
                <a:cubicBezTo>
                  <a:pt x="35469" y="73610"/>
                  <a:pt x="38385" y="71477"/>
                  <a:pt x="40256" y="68344"/>
                </a:cubicBezTo>
                <a:lnTo>
                  <a:pt x="40256" y="68344"/>
                </a:lnTo>
                <a:lnTo>
                  <a:pt x="32292" y="74698"/>
                </a:lnTo>
                <a:lnTo>
                  <a:pt x="31509" y="72696"/>
                </a:lnTo>
                <a:cubicBezTo>
                  <a:pt x="31900" y="72304"/>
                  <a:pt x="32248" y="71869"/>
                  <a:pt x="32684" y="71477"/>
                </a:cubicBezTo>
                <a:cubicBezTo>
                  <a:pt x="34511" y="69736"/>
                  <a:pt x="36383" y="67995"/>
                  <a:pt x="38211" y="66211"/>
                </a:cubicBezTo>
                <a:cubicBezTo>
                  <a:pt x="38907" y="65689"/>
                  <a:pt x="39342" y="64906"/>
                  <a:pt x="39429" y="64079"/>
                </a:cubicBezTo>
                <a:lnTo>
                  <a:pt x="39429" y="64079"/>
                </a:lnTo>
                <a:cubicBezTo>
                  <a:pt x="38036" y="65297"/>
                  <a:pt x="36687" y="66516"/>
                  <a:pt x="35338" y="67691"/>
                </a:cubicBezTo>
                <a:cubicBezTo>
                  <a:pt x="33989" y="68866"/>
                  <a:pt x="32597" y="70041"/>
                  <a:pt x="31204" y="71259"/>
                </a:cubicBezTo>
                <a:cubicBezTo>
                  <a:pt x="30421" y="69910"/>
                  <a:pt x="30421" y="69867"/>
                  <a:pt x="31422" y="68866"/>
                </a:cubicBezTo>
                <a:cubicBezTo>
                  <a:pt x="33249" y="67082"/>
                  <a:pt x="35077" y="65297"/>
                  <a:pt x="36861" y="63469"/>
                </a:cubicBezTo>
                <a:cubicBezTo>
                  <a:pt x="37340" y="63034"/>
                  <a:pt x="37688" y="62512"/>
                  <a:pt x="37949" y="61946"/>
                </a:cubicBezTo>
                <a:lnTo>
                  <a:pt x="37949" y="61946"/>
                </a:lnTo>
                <a:cubicBezTo>
                  <a:pt x="36470" y="62730"/>
                  <a:pt x="35121" y="63687"/>
                  <a:pt x="33902" y="64862"/>
                </a:cubicBezTo>
                <a:cubicBezTo>
                  <a:pt x="32640" y="65950"/>
                  <a:pt x="31422" y="67038"/>
                  <a:pt x="29985" y="68257"/>
                </a:cubicBezTo>
                <a:cubicBezTo>
                  <a:pt x="29681" y="67560"/>
                  <a:pt x="29420" y="66908"/>
                  <a:pt x="29028" y="66081"/>
                </a:cubicBezTo>
                <a:cubicBezTo>
                  <a:pt x="30159" y="64993"/>
                  <a:pt x="31334" y="63948"/>
                  <a:pt x="32379" y="62817"/>
                </a:cubicBezTo>
                <a:cubicBezTo>
                  <a:pt x="33423" y="61729"/>
                  <a:pt x="34729" y="60858"/>
                  <a:pt x="35730" y="59422"/>
                </a:cubicBezTo>
                <a:lnTo>
                  <a:pt x="35730" y="59422"/>
                </a:lnTo>
                <a:cubicBezTo>
                  <a:pt x="34598" y="59509"/>
                  <a:pt x="34598" y="59509"/>
                  <a:pt x="32031" y="61816"/>
                </a:cubicBezTo>
                <a:cubicBezTo>
                  <a:pt x="30943" y="62773"/>
                  <a:pt x="29942" y="63731"/>
                  <a:pt x="28767" y="64775"/>
                </a:cubicBezTo>
                <a:cubicBezTo>
                  <a:pt x="28593" y="64340"/>
                  <a:pt x="28506" y="64035"/>
                  <a:pt x="28375" y="63731"/>
                </a:cubicBezTo>
                <a:cubicBezTo>
                  <a:pt x="28070" y="63034"/>
                  <a:pt x="28245" y="62207"/>
                  <a:pt x="28854" y="61772"/>
                </a:cubicBezTo>
                <a:cubicBezTo>
                  <a:pt x="30246" y="60510"/>
                  <a:pt x="31596" y="59118"/>
                  <a:pt x="32988" y="57768"/>
                </a:cubicBezTo>
                <a:cubicBezTo>
                  <a:pt x="33336" y="57420"/>
                  <a:pt x="33641" y="56985"/>
                  <a:pt x="33859" y="56550"/>
                </a:cubicBezTo>
                <a:lnTo>
                  <a:pt x="33859" y="56550"/>
                </a:lnTo>
                <a:cubicBezTo>
                  <a:pt x="32422" y="56593"/>
                  <a:pt x="31552" y="57594"/>
                  <a:pt x="30638" y="58378"/>
                </a:cubicBezTo>
                <a:cubicBezTo>
                  <a:pt x="29724" y="59161"/>
                  <a:pt x="28854" y="59988"/>
                  <a:pt x="27853" y="60902"/>
                </a:cubicBezTo>
                <a:cubicBezTo>
                  <a:pt x="27244" y="59422"/>
                  <a:pt x="27113" y="58291"/>
                  <a:pt x="28375" y="57246"/>
                </a:cubicBezTo>
                <a:cubicBezTo>
                  <a:pt x="29811" y="56071"/>
                  <a:pt x="31117" y="54766"/>
                  <a:pt x="32510" y="53503"/>
                </a:cubicBezTo>
                <a:cubicBezTo>
                  <a:pt x="32383" y="53305"/>
                  <a:pt x="32242" y="53234"/>
                  <a:pt x="32101" y="53234"/>
                </a:cubicBezTo>
                <a:cubicBezTo>
                  <a:pt x="31903" y="53234"/>
                  <a:pt x="31705" y="53376"/>
                  <a:pt x="31552" y="53503"/>
                </a:cubicBezTo>
                <a:cubicBezTo>
                  <a:pt x="30595" y="54243"/>
                  <a:pt x="29637" y="55070"/>
                  <a:pt x="28723" y="55854"/>
                </a:cubicBezTo>
                <a:cubicBezTo>
                  <a:pt x="28288" y="56245"/>
                  <a:pt x="27896" y="56637"/>
                  <a:pt x="27461" y="57072"/>
                </a:cubicBezTo>
                <a:cubicBezTo>
                  <a:pt x="26808" y="55070"/>
                  <a:pt x="27505" y="52807"/>
                  <a:pt x="29158" y="51763"/>
                </a:cubicBezTo>
                <a:cubicBezTo>
                  <a:pt x="30029" y="51197"/>
                  <a:pt x="30943" y="50762"/>
                  <a:pt x="31944" y="50457"/>
                </a:cubicBezTo>
                <a:cubicBezTo>
                  <a:pt x="33989" y="49804"/>
                  <a:pt x="36078" y="49239"/>
                  <a:pt x="38254" y="48586"/>
                </a:cubicBezTo>
                <a:close/>
                <a:moveTo>
                  <a:pt x="246713" y="48673"/>
                </a:moveTo>
                <a:cubicBezTo>
                  <a:pt x="247584" y="48890"/>
                  <a:pt x="248367" y="49065"/>
                  <a:pt x="249150" y="49326"/>
                </a:cubicBezTo>
                <a:cubicBezTo>
                  <a:pt x="250978" y="49891"/>
                  <a:pt x="252806" y="50370"/>
                  <a:pt x="254590" y="51110"/>
                </a:cubicBezTo>
                <a:cubicBezTo>
                  <a:pt x="257332" y="52285"/>
                  <a:pt x="258115" y="53939"/>
                  <a:pt x="257637" y="57159"/>
                </a:cubicBezTo>
                <a:cubicBezTo>
                  <a:pt x="256766" y="56332"/>
                  <a:pt x="255939" y="55592"/>
                  <a:pt x="255156" y="54853"/>
                </a:cubicBezTo>
                <a:cubicBezTo>
                  <a:pt x="253936" y="53761"/>
                  <a:pt x="253592" y="53451"/>
                  <a:pt x="253059" y="53451"/>
                </a:cubicBezTo>
                <a:cubicBezTo>
                  <a:pt x="252869" y="53451"/>
                  <a:pt x="252656" y="53490"/>
                  <a:pt x="252371" y="53547"/>
                </a:cubicBezTo>
                <a:cubicBezTo>
                  <a:pt x="252762" y="53852"/>
                  <a:pt x="253111" y="54113"/>
                  <a:pt x="253415" y="54374"/>
                </a:cubicBezTo>
                <a:cubicBezTo>
                  <a:pt x="254503" y="55375"/>
                  <a:pt x="255548" y="56419"/>
                  <a:pt x="256679" y="57377"/>
                </a:cubicBezTo>
                <a:cubicBezTo>
                  <a:pt x="257941" y="58378"/>
                  <a:pt x="257680" y="59509"/>
                  <a:pt x="257245" y="60902"/>
                </a:cubicBezTo>
                <a:cubicBezTo>
                  <a:pt x="255156" y="59379"/>
                  <a:pt x="253676" y="57290"/>
                  <a:pt x="251109" y="56245"/>
                </a:cubicBezTo>
                <a:lnTo>
                  <a:pt x="251109" y="56245"/>
                </a:lnTo>
                <a:cubicBezTo>
                  <a:pt x="251152" y="56854"/>
                  <a:pt x="251457" y="57420"/>
                  <a:pt x="251979" y="57768"/>
                </a:cubicBezTo>
                <a:cubicBezTo>
                  <a:pt x="253241" y="59030"/>
                  <a:pt x="254460" y="60205"/>
                  <a:pt x="255809" y="61468"/>
                </a:cubicBezTo>
                <a:cubicBezTo>
                  <a:pt x="257114" y="62773"/>
                  <a:pt x="257114" y="62773"/>
                  <a:pt x="256200" y="64732"/>
                </a:cubicBezTo>
                <a:cubicBezTo>
                  <a:pt x="254068" y="62860"/>
                  <a:pt x="252023" y="60945"/>
                  <a:pt x="249760" y="59205"/>
                </a:cubicBezTo>
                <a:lnTo>
                  <a:pt x="249760" y="59205"/>
                </a:lnTo>
                <a:cubicBezTo>
                  <a:pt x="249281" y="59901"/>
                  <a:pt x="249760" y="60162"/>
                  <a:pt x="250064" y="60423"/>
                </a:cubicBezTo>
                <a:cubicBezTo>
                  <a:pt x="251500" y="61859"/>
                  <a:pt x="253024" y="63252"/>
                  <a:pt x="254503" y="64732"/>
                </a:cubicBezTo>
                <a:cubicBezTo>
                  <a:pt x="256026" y="66255"/>
                  <a:pt x="256200" y="65776"/>
                  <a:pt x="254982" y="68257"/>
                </a:cubicBezTo>
                <a:lnTo>
                  <a:pt x="247279" y="61729"/>
                </a:lnTo>
                <a:lnTo>
                  <a:pt x="246974" y="61990"/>
                </a:lnTo>
                <a:cubicBezTo>
                  <a:pt x="247148" y="62294"/>
                  <a:pt x="247322" y="62556"/>
                  <a:pt x="247540" y="62817"/>
                </a:cubicBezTo>
                <a:cubicBezTo>
                  <a:pt x="249281" y="64601"/>
                  <a:pt x="251065" y="66385"/>
                  <a:pt x="252806" y="68126"/>
                </a:cubicBezTo>
                <a:cubicBezTo>
                  <a:pt x="253154" y="68474"/>
                  <a:pt x="253459" y="68779"/>
                  <a:pt x="253763" y="69083"/>
                </a:cubicBezTo>
                <a:cubicBezTo>
                  <a:pt x="254590" y="69954"/>
                  <a:pt x="254590" y="69954"/>
                  <a:pt x="253807" y="71303"/>
                </a:cubicBezTo>
                <a:lnTo>
                  <a:pt x="245538" y="64079"/>
                </a:lnTo>
                <a:lnTo>
                  <a:pt x="245538" y="64079"/>
                </a:lnTo>
                <a:cubicBezTo>
                  <a:pt x="245364" y="64906"/>
                  <a:pt x="245930" y="65341"/>
                  <a:pt x="246322" y="65732"/>
                </a:cubicBezTo>
                <a:cubicBezTo>
                  <a:pt x="247627" y="67082"/>
                  <a:pt x="249020" y="68431"/>
                  <a:pt x="250412" y="69736"/>
                </a:cubicBezTo>
                <a:cubicBezTo>
                  <a:pt x="251065" y="70389"/>
                  <a:pt x="251718" y="70955"/>
                  <a:pt x="252371" y="71564"/>
                </a:cubicBezTo>
                <a:cubicBezTo>
                  <a:pt x="253720" y="72826"/>
                  <a:pt x="253720" y="72870"/>
                  <a:pt x="252588" y="74654"/>
                </a:cubicBezTo>
                <a:lnTo>
                  <a:pt x="244798" y="68431"/>
                </a:lnTo>
                <a:lnTo>
                  <a:pt x="244624" y="68474"/>
                </a:lnTo>
                <a:cubicBezTo>
                  <a:pt x="244711" y="68779"/>
                  <a:pt x="244885" y="69083"/>
                  <a:pt x="245059" y="69345"/>
                </a:cubicBezTo>
                <a:cubicBezTo>
                  <a:pt x="246539" y="70824"/>
                  <a:pt x="248019" y="72347"/>
                  <a:pt x="249586" y="73784"/>
                </a:cubicBezTo>
                <a:cubicBezTo>
                  <a:pt x="250369" y="74567"/>
                  <a:pt x="251283" y="75263"/>
                  <a:pt x="252153" y="76003"/>
                </a:cubicBezTo>
                <a:cubicBezTo>
                  <a:pt x="251718" y="77439"/>
                  <a:pt x="250108" y="77352"/>
                  <a:pt x="249455" y="78353"/>
                </a:cubicBezTo>
                <a:cubicBezTo>
                  <a:pt x="247366" y="77396"/>
                  <a:pt x="245364" y="76438"/>
                  <a:pt x="243319" y="75611"/>
                </a:cubicBezTo>
                <a:cubicBezTo>
                  <a:pt x="237052" y="73218"/>
                  <a:pt x="230567" y="71782"/>
                  <a:pt x="223996" y="70650"/>
                </a:cubicBezTo>
                <a:cubicBezTo>
                  <a:pt x="216598" y="69345"/>
                  <a:pt x="209156" y="68344"/>
                  <a:pt x="201757" y="67038"/>
                </a:cubicBezTo>
                <a:cubicBezTo>
                  <a:pt x="198406" y="66472"/>
                  <a:pt x="195055" y="65515"/>
                  <a:pt x="191748" y="64732"/>
                </a:cubicBezTo>
                <a:cubicBezTo>
                  <a:pt x="191139" y="64557"/>
                  <a:pt x="190573" y="64340"/>
                  <a:pt x="190051" y="64079"/>
                </a:cubicBezTo>
                <a:cubicBezTo>
                  <a:pt x="190390" y="63609"/>
                  <a:pt x="190761" y="63515"/>
                  <a:pt x="191135" y="63515"/>
                </a:cubicBezTo>
                <a:cubicBezTo>
                  <a:pt x="191384" y="63515"/>
                  <a:pt x="191635" y="63557"/>
                  <a:pt x="191878" y="63557"/>
                </a:cubicBezTo>
                <a:cubicBezTo>
                  <a:pt x="192705" y="63535"/>
                  <a:pt x="193532" y="63535"/>
                  <a:pt x="194359" y="63535"/>
                </a:cubicBezTo>
                <a:cubicBezTo>
                  <a:pt x="195186" y="63535"/>
                  <a:pt x="196013" y="63535"/>
                  <a:pt x="196840" y="63513"/>
                </a:cubicBezTo>
                <a:cubicBezTo>
                  <a:pt x="197754" y="63469"/>
                  <a:pt x="198624" y="63339"/>
                  <a:pt x="199451" y="63078"/>
                </a:cubicBezTo>
                <a:cubicBezTo>
                  <a:pt x="203281" y="62120"/>
                  <a:pt x="207197" y="61685"/>
                  <a:pt x="211071" y="61163"/>
                </a:cubicBezTo>
                <a:cubicBezTo>
                  <a:pt x="212942" y="60945"/>
                  <a:pt x="214813" y="60467"/>
                  <a:pt x="216728" y="60336"/>
                </a:cubicBezTo>
                <a:cubicBezTo>
                  <a:pt x="219775" y="60075"/>
                  <a:pt x="222821" y="59944"/>
                  <a:pt x="225824" y="59857"/>
                </a:cubicBezTo>
                <a:cubicBezTo>
                  <a:pt x="229392" y="59814"/>
                  <a:pt x="232917" y="59466"/>
                  <a:pt x="236356" y="58856"/>
                </a:cubicBezTo>
                <a:cubicBezTo>
                  <a:pt x="238009" y="58465"/>
                  <a:pt x="239576" y="57942"/>
                  <a:pt x="241099" y="57246"/>
                </a:cubicBezTo>
                <a:cubicBezTo>
                  <a:pt x="243449" y="56289"/>
                  <a:pt x="245234" y="54243"/>
                  <a:pt x="245843" y="51763"/>
                </a:cubicBezTo>
                <a:cubicBezTo>
                  <a:pt x="246104" y="50805"/>
                  <a:pt x="246409" y="49804"/>
                  <a:pt x="246713" y="48673"/>
                </a:cubicBezTo>
                <a:close/>
                <a:moveTo>
                  <a:pt x="208068" y="78179"/>
                </a:moveTo>
                <a:lnTo>
                  <a:pt x="208677" y="78875"/>
                </a:lnTo>
                <a:cubicBezTo>
                  <a:pt x="207981" y="78788"/>
                  <a:pt x="207981" y="78788"/>
                  <a:pt x="208068" y="78179"/>
                </a:cubicBezTo>
                <a:close/>
                <a:moveTo>
                  <a:pt x="40952" y="78310"/>
                </a:moveTo>
                <a:lnTo>
                  <a:pt x="40952" y="78310"/>
                </a:lnTo>
                <a:cubicBezTo>
                  <a:pt x="40645" y="78821"/>
                  <a:pt x="40098" y="79119"/>
                  <a:pt x="39519" y="79119"/>
                </a:cubicBezTo>
                <a:cubicBezTo>
                  <a:pt x="39390" y="79119"/>
                  <a:pt x="39260" y="79104"/>
                  <a:pt x="39130" y="79074"/>
                </a:cubicBezTo>
                <a:lnTo>
                  <a:pt x="39130" y="79074"/>
                </a:lnTo>
                <a:cubicBezTo>
                  <a:pt x="39680" y="78860"/>
                  <a:pt x="40234" y="78605"/>
                  <a:pt x="40952" y="78310"/>
                </a:cubicBezTo>
                <a:close/>
                <a:moveTo>
                  <a:pt x="244450" y="78527"/>
                </a:moveTo>
                <a:lnTo>
                  <a:pt x="245799" y="79049"/>
                </a:lnTo>
                <a:cubicBezTo>
                  <a:pt x="245805" y="79053"/>
                  <a:pt x="245811" y="79056"/>
                  <a:pt x="245816" y="79059"/>
                </a:cubicBezTo>
                <a:lnTo>
                  <a:pt x="245816" y="79059"/>
                </a:lnTo>
                <a:cubicBezTo>
                  <a:pt x="245665" y="79111"/>
                  <a:pt x="245505" y="79136"/>
                  <a:pt x="245343" y="79136"/>
                </a:cubicBezTo>
                <a:cubicBezTo>
                  <a:pt x="245001" y="79136"/>
                  <a:pt x="244653" y="79020"/>
                  <a:pt x="244363" y="78788"/>
                </a:cubicBezTo>
                <a:lnTo>
                  <a:pt x="244450" y="78527"/>
                </a:lnTo>
                <a:close/>
                <a:moveTo>
                  <a:pt x="245854" y="79079"/>
                </a:moveTo>
                <a:cubicBezTo>
                  <a:pt x="246315" y="79327"/>
                  <a:pt x="246777" y="79540"/>
                  <a:pt x="247279" y="79833"/>
                </a:cubicBezTo>
                <a:cubicBezTo>
                  <a:pt x="246922" y="79957"/>
                  <a:pt x="246692" y="80037"/>
                  <a:pt x="246525" y="80037"/>
                </a:cubicBezTo>
                <a:cubicBezTo>
                  <a:pt x="246227" y="80037"/>
                  <a:pt x="246126" y="79784"/>
                  <a:pt x="245854" y="79079"/>
                </a:cubicBezTo>
                <a:close/>
                <a:moveTo>
                  <a:pt x="39040" y="79117"/>
                </a:moveTo>
                <a:lnTo>
                  <a:pt x="39040" y="79117"/>
                </a:lnTo>
                <a:cubicBezTo>
                  <a:pt x="39056" y="79710"/>
                  <a:pt x="38854" y="80084"/>
                  <a:pt x="38277" y="80084"/>
                </a:cubicBezTo>
                <a:cubicBezTo>
                  <a:pt x="38092" y="80084"/>
                  <a:pt x="37869" y="80046"/>
                  <a:pt x="37601" y="79963"/>
                </a:cubicBezTo>
                <a:lnTo>
                  <a:pt x="39040" y="79117"/>
                </a:lnTo>
                <a:close/>
                <a:moveTo>
                  <a:pt x="52267" y="79049"/>
                </a:moveTo>
                <a:lnTo>
                  <a:pt x="52267" y="79049"/>
                </a:lnTo>
                <a:cubicBezTo>
                  <a:pt x="51689" y="80173"/>
                  <a:pt x="51056" y="80871"/>
                  <a:pt x="49995" y="80871"/>
                </a:cubicBezTo>
                <a:cubicBezTo>
                  <a:pt x="49701" y="80871"/>
                  <a:pt x="49373" y="80817"/>
                  <a:pt x="49003" y="80703"/>
                </a:cubicBezTo>
                <a:lnTo>
                  <a:pt x="52267" y="79049"/>
                </a:lnTo>
                <a:close/>
                <a:moveTo>
                  <a:pt x="232743" y="79049"/>
                </a:moveTo>
                <a:lnTo>
                  <a:pt x="235920" y="80703"/>
                </a:lnTo>
                <a:cubicBezTo>
                  <a:pt x="235561" y="80817"/>
                  <a:pt x="235240" y="80871"/>
                  <a:pt x="234951" y="80871"/>
                </a:cubicBezTo>
                <a:cubicBezTo>
                  <a:pt x="233913" y="80871"/>
                  <a:pt x="233288" y="80173"/>
                  <a:pt x="232743" y="79049"/>
                </a:cubicBezTo>
                <a:close/>
                <a:moveTo>
                  <a:pt x="77639" y="81182"/>
                </a:moveTo>
                <a:lnTo>
                  <a:pt x="77639" y="81182"/>
                </a:lnTo>
                <a:cubicBezTo>
                  <a:pt x="77726" y="81922"/>
                  <a:pt x="77726" y="82575"/>
                  <a:pt x="77813" y="83445"/>
                </a:cubicBezTo>
                <a:cubicBezTo>
                  <a:pt x="76290" y="82313"/>
                  <a:pt x="76290" y="82009"/>
                  <a:pt x="77639" y="81182"/>
                </a:cubicBezTo>
                <a:close/>
                <a:moveTo>
                  <a:pt x="207371" y="81095"/>
                </a:moveTo>
                <a:cubicBezTo>
                  <a:pt x="208677" y="82052"/>
                  <a:pt x="208634" y="82357"/>
                  <a:pt x="207197" y="83445"/>
                </a:cubicBezTo>
                <a:cubicBezTo>
                  <a:pt x="207241" y="82618"/>
                  <a:pt x="207328" y="81965"/>
                  <a:pt x="207371" y="81095"/>
                </a:cubicBezTo>
                <a:close/>
                <a:moveTo>
                  <a:pt x="258159" y="70476"/>
                </a:moveTo>
                <a:cubicBezTo>
                  <a:pt x="261771" y="72522"/>
                  <a:pt x="265514" y="74349"/>
                  <a:pt x="269387" y="75873"/>
                </a:cubicBezTo>
                <a:cubicBezTo>
                  <a:pt x="273217" y="77396"/>
                  <a:pt x="277308" y="77744"/>
                  <a:pt x="281355" y="78397"/>
                </a:cubicBezTo>
                <a:lnTo>
                  <a:pt x="281355" y="78788"/>
                </a:lnTo>
                <a:cubicBezTo>
                  <a:pt x="279788" y="79093"/>
                  <a:pt x="278265" y="79528"/>
                  <a:pt x="276698" y="79702"/>
                </a:cubicBezTo>
                <a:cubicBezTo>
                  <a:pt x="273086" y="80050"/>
                  <a:pt x="269474" y="80616"/>
                  <a:pt x="265905" y="81356"/>
                </a:cubicBezTo>
                <a:cubicBezTo>
                  <a:pt x="264774" y="81617"/>
                  <a:pt x="263599" y="81835"/>
                  <a:pt x="262467" y="82096"/>
                </a:cubicBezTo>
                <a:cubicBezTo>
                  <a:pt x="262119" y="82139"/>
                  <a:pt x="261815" y="82270"/>
                  <a:pt x="261510" y="82400"/>
                </a:cubicBezTo>
                <a:cubicBezTo>
                  <a:pt x="259595" y="83097"/>
                  <a:pt x="259334" y="84576"/>
                  <a:pt x="260857" y="85838"/>
                </a:cubicBezTo>
                <a:cubicBezTo>
                  <a:pt x="261989" y="86752"/>
                  <a:pt x="263077" y="87623"/>
                  <a:pt x="264208" y="88493"/>
                </a:cubicBezTo>
                <a:cubicBezTo>
                  <a:pt x="266471" y="90234"/>
                  <a:pt x="268386" y="92366"/>
                  <a:pt x="269909" y="94804"/>
                </a:cubicBezTo>
                <a:cubicBezTo>
                  <a:pt x="270954" y="96544"/>
                  <a:pt x="272259" y="98155"/>
                  <a:pt x="273608" y="100069"/>
                </a:cubicBezTo>
                <a:lnTo>
                  <a:pt x="273608" y="100113"/>
                </a:lnTo>
                <a:cubicBezTo>
                  <a:pt x="273532" y="100111"/>
                  <a:pt x="273456" y="100110"/>
                  <a:pt x="273381" y="100110"/>
                </a:cubicBezTo>
                <a:cubicBezTo>
                  <a:pt x="272889" y="100110"/>
                  <a:pt x="272416" y="100151"/>
                  <a:pt x="271968" y="100151"/>
                </a:cubicBezTo>
                <a:cubicBezTo>
                  <a:pt x="271154" y="100151"/>
                  <a:pt x="270417" y="100014"/>
                  <a:pt x="269779" y="99243"/>
                </a:cubicBezTo>
                <a:cubicBezTo>
                  <a:pt x="269474" y="98981"/>
                  <a:pt x="269126" y="98851"/>
                  <a:pt x="268691" y="98807"/>
                </a:cubicBezTo>
                <a:cubicBezTo>
                  <a:pt x="264339" y="97937"/>
                  <a:pt x="259943" y="97110"/>
                  <a:pt x="255548" y="96283"/>
                </a:cubicBezTo>
                <a:cubicBezTo>
                  <a:pt x="249629" y="95152"/>
                  <a:pt x="243667" y="94238"/>
                  <a:pt x="237792" y="92932"/>
                </a:cubicBezTo>
                <a:cubicBezTo>
                  <a:pt x="231525" y="91627"/>
                  <a:pt x="225389" y="90016"/>
                  <a:pt x="219165" y="88493"/>
                </a:cubicBezTo>
                <a:cubicBezTo>
                  <a:pt x="217163" y="87971"/>
                  <a:pt x="215205" y="87405"/>
                  <a:pt x="213247" y="86839"/>
                </a:cubicBezTo>
                <a:cubicBezTo>
                  <a:pt x="212594" y="86665"/>
                  <a:pt x="212028" y="86361"/>
                  <a:pt x="211506" y="85969"/>
                </a:cubicBezTo>
                <a:cubicBezTo>
                  <a:pt x="211941" y="85882"/>
                  <a:pt x="212333" y="85795"/>
                  <a:pt x="212768" y="85751"/>
                </a:cubicBezTo>
                <a:cubicBezTo>
                  <a:pt x="215727" y="85403"/>
                  <a:pt x="218730" y="85012"/>
                  <a:pt x="221689" y="84707"/>
                </a:cubicBezTo>
                <a:cubicBezTo>
                  <a:pt x="223735" y="84446"/>
                  <a:pt x="225780" y="84315"/>
                  <a:pt x="227869" y="84141"/>
                </a:cubicBezTo>
                <a:cubicBezTo>
                  <a:pt x="232047" y="83793"/>
                  <a:pt x="236268" y="83488"/>
                  <a:pt x="240446" y="83140"/>
                </a:cubicBezTo>
                <a:cubicBezTo>
                  <a:pt x="242535" y="82923"/>
                  <a:pt x="244581" y="82662"/>
                  <a:pt x="246583" y="82400"/>
                </a:cubicBezTo>
                <a:cubicBezTo>
                  <a:pt x="247845" y="82313"/>
                  <a:pt x="249020" y="81835"/>
                  <a:pt x="250064" y="81138"/>
                </a:cubicBezTo>
                <a:cubicBezTo>
                  <a:pt x="250325" y="80964"/>
                  <a:pt x="250673" y="80877"/>
                  <a:pt x="251022" y="80877"/>
                </a:cubicBezTo>
                <a:cubicBezTo>
                  <a:pt x="253285" y="80703"/>
                  <a:pt x="255200" y="79136"/>
                  <a:pt x="255852" y="76961"/>
                </a:cubicBezTo>
                <a:cubicBezTo>
                  <a:pt x="256592" y="74828"/>
                  <a:pt x="257376" y="72739"/>
                  <a:pt x="258159" y="70476"/>
                </a:cubicBezTo>
                <a:close/>
                <a:moveTo>
                  <a:pt x="26808" y="70520"/>
                </a:moveTo>
                <a:cubicBezTo>
                  <a:pt x="26983" y="70868"/>
                  <a:pt x="27113" y="71129"/>
                  <a:pt x="27200" y="71434"/>
                </a:cubicBezTo>
                <a:cubicBezTo>
                  <a:pt x="27853" y="73305"/>
                  <a:pt x="28462" y="75220"/>
                  <a:pt x="29158" y="77135"/>
                </a:cubicBezTo>
                <a:cubicBezTo>
                  <a:pt x="29855" y="79267"/>
                  <a:pt x="31726" y="80747"/>
                  <a:pt x="33946" y="80921"/>
                </a:cubicBezTo>
                <a:cubicBezTo>
                  <a:pt x="34250" y="80921"/>
                  <a:pt x="34598" y="80921"/>
                  <a:pt x="34816" y="81051"/>
                </a:cubicBezTo>
                <a:cubicBezTo>
                  <a:pt x="36209" y="82226"/>
                  <a:pt x="37949" y="82444"/>
                  <a:pt x="39647" y="82618"/>
                </a:cubicBezTo>
                <a:cubicBezTo>
                  <a:pt x="45957" y="83271"/>
                  <a:pt x="52224" y="84141"/>
                  <a:pt x="58578" y="84228"/>
                </a:cubicBezTo>
                <a:cubicBezTo>
                  <a:pt x="61102" y="84272"/>
                  <a:pt x="63626" y="84794"/>
                  <a:pt x="66194" y="85099"/>
                </a:cubicBezTo>
                <a:cubicBezTo>
                  <a:pt x="68065" y="85316"/>
                  <a:pt x="69980" y="85490"/>
                  <a:pt x="71895" y="85708"/>
                </a:cubicBezTo>
                <a:cubicBezTo>
                  <a:pt x="72461" y="85751"/>
                  <a:pt x="72983" y="85882"/>
                  <a:pt x="73461" y="86143"/>
                </a:cubicBezTo>
                <a:cubicBezTo>
                  <a:pt x="72809" y="86404"/>
                  <a:pt x="72112" y="86665"/>
                  <a:pt x="71416" y="86883"/>
                </a:cubicBezTo>
                <a:cubicBezTo>
                  <a:pt x="61842" y="89712"/>
                  <a:pt x="52093" y="92062"/>
                  <a:pt x="42258" y="93890"/>
                </a:cubicBezTo>
                <a:cubicBezTo>
                  <a:pt x="34468" y="95282"/>
                  <a:pt x="26678" y="96892"/>
                  <a:pt x="18888" y="98416"/>
                </a:cubicBezTo>
                <a:cubicBezTo>
                  <a:pt x="18148" y="98546"/>
                  <a:pt x="17452" y="98633"/>
                  <a:pt x="16712" y="98720"/>
                </a:cubicBezTo>
                <a:cubicBezTo>
                  <a:pt x="15972" y="98764"/>
                  <a:pt x="15276" y="99112"/>
                  <a:pt x="14753" y="99591"/>
                </a:cubicBezTo>
                <a:cubicBezTo>
                  <a:pt x="14272" y="100072"/>
                  <a:pt x="13719" y="100179"/>
                  <a:pt x="13150" y="100179"/>
                </a:cubicBezTo>
                <a:cubicBezTo>
                  <a:pt x="12693" y="100179"/>
                  <a:pt x="12226" y="100110"/>
                  <a:pt x="11779" y="100110"/>
                </a:cubicBezTo>
                <a:cubicBezTo>
                  <a:pt x="11725" y="100110"/>
                  <a:pt x="11673" y="100111"/>
                  <a:pt x="11620" y="100113"/>
                </a:cubicBezTo>
                <a:cubicBezTo>
                  <a:pt x="11533" y="99939"/>
                  <a:pt x="11533" y="99852"/>
                  <a:pt x="11533" y="99852"/>
                </a:cubicBezTo>
                <a:cubicBezTo>
                  <a:pt x="13361" y="97284"/>
                  <a:pt x="15102" y="94673"/>
                  <a:pt x="16973" y="92192"/>
                </a:cubicBezTo>
                <a:cubicBezTo>
                  <a:pt x="18757" y="89842"/>
                  <a:pt x="21238" y="88276"/>
                  <a:pt x="23457" y="86404"/>
                </a:cubicBezTo>
                <a:cubicBezTo>
                  <a:pt x="23762" y="86143"/>
                  <a:pt x="24067" y="85926"/>
                  <a:pt x="24371" y="85664"/>
                </a:cubicBezTo>
                <a:cubicBezTo>
                  <a:pt x="25503" y="84620"/>
                  <a:pt x="25285" y="83227"/>
                  <a:pt x="23849" y="82575"/>
                </a:cubicBezTo>
                <a:cubicBezTo>
                  <a:pt x="23327" y="82357"/>
                  <a:pt x="22761" y="82139"/>
                  <a:pt x="22195" y="82052"/>
                </a:cubicBezTo>
                <a:cubicBezTo>
                  <a:pt x="18496" y="81356"/>
                  <a:pt x="14841" y="80703"/>
                  <a:pt x="11185" y="80094"/>
                </a:cubicBezTo>
                <a:cubicBezTo>
                  <a:pt x="9096" y="79746"/>
                  <a:pt x="7007" y="79441"/>
                  <a:pt x="4918" y="79136"/>
                </a:cubicBezTo>
                <a:cubicBezTo>
                  <a:pt x="4526" y="79006"/>
                  <a:pt x="4091" y="78919"/>
                  <a:pt x="3699" y="78745"/>
                </a:cubicBezTo>
                <a:cubicBezTo>
                  <a:pt x="3699" y="78658"/>
                  <a:pt x="3743" y="78527"/>
                  <a:pt x="3743" y="78440"/>
                </a:cubicBezTo>
                <a:cubicBezTo>
                  <a:pt x="7790" y="77831"/>
                  <a:pt x="11925" y="77439"/>
                  <a:pt x="15754" y="75873"/>
                </a:cubicBezTo>
                <a:cubicBezTo>
                  <a:pt x="19584" y="74349"/>
                  <a:pt x="23283" y="72565"/>
                  <a:pt x="26808" y="70520"/>
                </a:cubicBezTo>
                <a:close/>
                <a:moveTo>
                  <a:pt x="140234" y="1"/>
                </a:moveTo>
                <a:cubicBezTo>
                  <a:pt x="139184" y="1"/>
                  <a:pt x="138135" y="6"/>
                  <a:pt x="137087" y="18"/>
                </a:cubicBezTo>
                <a:cubicBezTo>
                  <a:pt x="128557" y="149"/>
                  <a:pt x="120028" y="627"/>
                  <a:pt x="111498" y="1019"/>
                </a:cubicBezTo>
                <a:cubicBezTo>
                  <a:pt x="105318" y="1324"/>
                  <a:pt x="99138" y="1976"/>
                  <a:pt x="93089" y="3064"/>
                </a:cubicBezTo>
                <a:cubicBezTo>
                  <a:pt x="86213" y="4283"/>
                  <a:pt x="79380" y="5589"/>
                  <a:pt x="72548" y="6981"/>
                </a:cubicBezTo>
                <a:cubicBezTo>
                  <a:pt x="63495" y="8765"/>
                  <a:pt x="54574" y="11246"/>
                  <a:pt x="45957" y="14423"/>
                </a:cubicBezTo>
                <a:cubicBezTo>
                  <a:pt x="45304" y="14641"/>
                  <a:pt x="44608" y="14815"/>
                  <a:pt x="43955" y="14989"/>
                </a:cubicBezTo>
                <a:cubicBezTo>
                  <a:pt x="42563" y="15337"/>
                  <a:pt x="41170" y="15642"/>
                  <a:pt x="40038" y="16555"/>
                </a:cubicBezTo>
                <a:cubicBezTo>
                  <a:pt x="39124" y="17339"/>
                  <a:pt x="38254" y="18122"/>
                  <a:pt x="37340" y="18905"/>
                </a:cubicBezTo>
                <a:cubicBezTo>
                  <a:pt x="37688" y="19167"/>
                  <a:pt x="37775" y="19689"/>
                  <a:pt x="37558" y="20124"/>
                </a:cubicBezTo>
                <a:cubicBezTo>
                  <a:pt x="35991" y="23954"/>
                  <a:pt x="35686" y="28001"/>
                  <a:pt x="36035" y="32092"/>
                </a:cubicBezTo>
                <a:cubicBezTo>
                  <a:pt x="36296" y="35312"/>
                  <a:pt x="36861" y="38533"/>
                  <a:pt x="37297" y="41753"/>
                </a:cubicBezTo>
                <a:cubicBezTo>
                  <a:pt x="37514" y="43363"/>
                  <a:pt x="37688" y="45017"/>
                  <a:pt x="37862" y="46714"/>
                </a:cubicBezTo>
                <a:cubicBezTo>
                  <a:pt x="37123" y="46845"/>
                  <a:pt x="36470" y="46932"/>
                  <a:pt x="35861" y="47019"/>
                </a:cubicBezTo>
                <a:cubicBezTo>
                  <a:pt x="33380" y="47367"/>
                  <a:pt x="30986" y="48107"/>
                  <a:pt x="28723" y="49239"/>
                </a:cubicBezTo>
                <a:cubicBezTo>
                  <a:pt x="27026" y="50022"/>
                  <a:pt x="25764" y="51589"/>
                  <a:pt x="25329" y="53416"/>
                </a:cubicBezTo>
                <a:cubicBezTo>
                  <a:pt x="25155" y="54243"/>
                  <a:pt x="25024" y="55070"/>
                  <a:pt x="24981" y="55897"/>
                </a:cubicBezTo>
                <a:cubicBezTo>
                  <a:pt x="24937" y="57942"/>
                  <a:pt x="25068" y="59988"/>
                  <a:pt x="25372" y="62033"/>
                </a:cubicBezTo>
                <a:cubicBezTo>
                  <a:pt x="25416" y="62686"/>
                  <a:pt x="25416" y="63382"/>
                  <a:pt x="25372" y="64035"/>
                </a:cubicBezTo>
                <a:cubicBezTo>
                  <a:pt x="25416" y="64470"/>
                  <a:pt x="25459" y="64862"/>
                  <a:pt x="25590" y="65254"/>
                </a:cubicBezTo>
                <a:cubicBezTo>
                  <a:pt x="26025" y="66342"/>
                  <a:pt x="26199" y="67473"/>
                  <a:pt x="26199" y="68605"/>
                </a:cubicBezTo>
                <a:cubicBezTo>
                  <a:pt x="23109" y="69736"/>
                  <a:pt x="20237" y="70824"/>
                  <a:pt x="17321" y="71825"/>
                </a:cubicBezTo>
                <a:cubicBezTo>
                  <a:pt x="14797" y="72652"/>
                  <a:pt x="12273" y="73435"/>
                  <a:pt x="9749" y="74175"/>
                </a:cubicBezTo>
                <a:cubicBezTo>
                  <a:pt x="8008" y="74654"/>
                  <a:pt x="6180" y="74915"/>
                  <a:pt x="4439" y="75437"/>
                </a:cubicBezTo>
                <a:cubicBezTo>
                  <a:pt x="3395" y="75742"/>
                  <a:pt x="2394" y="76134"/>
                  <a:pt x="1480" y="76699"/>
                </a:cubicBezTo>
                <a:cubicBezTo>
                  <a:pt x="0" y="77613"/>
                  <a:pt x="87" y="79049"/>
                  <a:pt x="1567" y="79963"/>
                </a:cubicBezTo>
                <a:cubicBezTo>
                  <a:pt x="1828" y="80137"/>
                  <a:pt x="2089" y="80268"/>
                  <a:pt x="2350" y="80355"/>
                </a:cubicBezTo>
                <a:cubicBezTo>
                  <a:pt x="4135" y="81051"/>
                  <a:pt x="5963" y="81661"/>
                  <a:pt x="7790" y="82139"/>
                </a:cubicBezTo>
                <a:cubicBezTo>
                  <a:pt x="11620" y="83053"/>
                  <a:pt x="15493" y="83750"/>
                  <a:pt x="19323" y="84489"/>
                </a:cubicBezTo>
                <a:cubicBezTo>
                  <a:pt x="19845" y="84620"/>
                  <a:pt x="20324" y="84751"/>
                  <a:pt x="21020" y="84925"/>
                </a:cubicBezTo>
                <a:cubicBezTo>
                  <a:pt x="20019" y="85751"/>
                  <a:pt x="19192" y="86404"/>
                  <a:pt x="18409" y="87014"/>
                </a:cubicBezTo>
                <a:cubicBezTo>
                  <a:pt x="16451" y="88624"/>
                  <a:pt x="14753" y="90495"/>
                  <a:pt x="13361" y="92584"/>
                </a:cubicBezTo>
                <a:cubicBezTo>
                  <a:pt x="11968" y="94586"/>
                  <a:pt x="10402" y="96544"/>
                  <a:pt x="8878" y="98546"/>
                </a:cubicBezTo>
                <a:cubicBezTo>
                  <a:pt x="8487" y="99025"/>
                  <a:pt x="8138" y="99591"/>
                  <a:pt x="7877" y="100156"/>
                </a:cubicBezTo>
                <a:cubicBezTo>
                  <a:pt x="7268" y="101723"/>
                  <a:pt x="8008" y="102942"/>
                  <a:pt x="9705" y="103029"/>
                </a:cubicBezTo>
                <a:cubicBezTo>
                  <a:pt x="10179" y="103057"/>
                  <a:pt x="10655" y="103071"/>
                  <a:pt x="11131" y="103071"/>
                </a:cubicBezTo>
                <a:cubicBezTo>
                  <a:pt x="12845" y="103071"/>
                  <a:pt x="14574" y="102890"/>
                  <a:pt x="16277" y="102550"/>
                </a:cubicBezTo>
                <a:cubicBezTo>
                  <a:pt x="19628" y="101767"/>
                  <a:pt x="22979" y="101027"/>
                  <a:pt x="26373" y="100374"/>
                </a:cubicBezTo>
                <a:cubicBezTo>
                  <a:pt x="33859" y="98938"/>
                  <a:pt x="41431" y="97676"/>
                  <a:pt x="48916" y="96109"/>
                </a:cubicBezTo>
                <a:cubicBezTo>
                  <a:pt x="55096" y="94804"/>
                  <a:pt x="61232" y="93237"/>
                  <a:pt x="67325" y="91627"/>
                </a:cubicBezTo>
                <a:cubicBezTo>
                  <a:pt x="70502" y="90800"/>
                  <a:pt x="73592" y="89625"/>
                  <a:pt x="76725" y="88624"/>
                </a:cubicBezTo>
                <a:cubicBezTo>
                  <a:pt x="78597" y="88058"/>
                  <a:pt x="79554" y="86448"/>
                  <a:pt x="80729" y="85099"/>
                </a:cubicBezTo>
                <a:cubicBezTo>
                  <a:pt x="81034" y="84620"/>
                  <a:pt x="81164" y="84011"/>
                  <a:pt x="81034" y="83445"/>
                </a:cubicBezTo>
                <a:cubicBezTo>
                  <a:pt x="80773" y="81617"/>
                  <a:pt x="80381" y="79789"/>
                  <a:pt x="80076" y="77961"/>
                </a:cubicBezTo>
                <a:cubicBezTo>
                  <a:pt x="79685" y="75524"/>
                  <a:pt x="79337" y="73087"/>
                  <a:pt x="77683" y="70998"/>
                </a:cubicBezTo>
                <a:cubicBezTo>
                  <a:pt x="78075" y="70868"/>
                  <a:pt x="78379" y="70737"/>
                  <a:pt x="78640" y="70650"/>
                </a:cubicBezTo>
                <a:cubicBezTo>
                  <a:pt x="82818" y="69649"/>
                  <a:pt x="87040" y="68692"/>
                  <a:pt x="91218" y="67647"/>
                </a:cubicBezTo>
                <a:cubicBezTo>
                  <a:pt x="92567" y="67299"/>
                  <a:pt x="93829" y="66820"/>
                  <a:pt x="95091" y="66211"/>
                </a:cubicBezTo>
                <a:cubicBezTo>
                  <a:pt x="95657" y="65994"/>
                  <a:pt x="96179" y="65558"/>
                  <a:pt x="96527" y="65036"/>
                </a:cubicBezTo>
                <a:cubicBezTo>
                  <a:pt x="97571" y="63034"/>
                  <a:pt x="98137" y="60902"/>
                  <a:pt x="97658" y="58639"/>
                </a:cubicBezTo>
                <a:cubicBezTo>
                  <a:pt x="96962" y="55288"/>
                  <a:pt x="96048" y="51980"/>
                  <a:pt x="95221" y="48629"/>
                </a:cubicBezTo>
                <a:cubicBezTo>
                  <a:pt x="95047" y="47933"/>
                  <a:pt x="94786" y="47280"/>
                  <a:pt x="94481" y="46453"/>
                </a:cubicBezTo>
                <a:cubicBezTo>
                  <a:pt x="95482" y="46410"/>
                  <a:pt x="96353" y="46279"/>
                  <a:pt x="97267" y="46236"/>
                </a:cubicBezTo>
                <a:cubicBezTo>
                  <a:pt x="99095" y="46149"/>
                  <a:pt x="100966" y="46149"/>
                  <a:pt x="102837" y="46018"/>
                </a:cubicBezTo>
                <a:cubicBezTo>
                  <a:pt x="111367" y="45409"/>
                  <a:pt x="119897" y="45409"/>
                  <a:pt x="128470" y="45409"/>
                </a:cubicBezTo>
                <a:cubicBezTo>
                  <a:pt x="134471" y="45440"/>
                  <a:pt x="140495" y="45562"/>
                  <a:pt x="146525" y="45562"/>
                </a:cubicBezTo>
                <a:cubicBezTo>
                  <a:pt x="148847" y="45562"/>
                  <a:pt x="151171" y="45544"/>
                  <a:pt x="153494" y="45496"/>
                </a:cubicBezTo>
                <a:cubicBezTo>
                  <a:pt x="155565" y="45457"/>
                  <a:pt x="157636" y="45439"/>
                  <a:pt x="159706" y="45439"/>
                </a:cubicBezTo>
                <a:cubicBezTo>
                  <a:pt x="169167" y="45439"/>
                  <a:pt x="178623" y="45815"/>
                  <a:pt x="188049" y="46279"/>
                </a:cubicBezTo>
                <a:cubicBezTo>
                  <a:pt x="188876" y="46323"/>
                  <a:pt x="189659" y="46410"/>
                  <a:pt x="190529" y="46497"/>
                </a:cubicBezTo>
                <a:cubicBezTo>
                  <a:pt x="190181" y="47454"/>
                  <a:pt x="189877" y="48238"/>
                  <a:pt x="189659" y="49021"/>
                </a:cubicBezTo>
                <a:cubicBezTo>
                  <a:pt x="189050" y="51545"/>
                  <a:pt x="188527" y="54069"/>
                  <a:pt x="187831" y="56593"/>
                </a:cubicBezTo>
                <a:cubicBezTo>
                  <a:pt x="187309" y="58247"/>
                  <a:pt x="187178" y="59988"/>
                  <a:pt x="187396" y="61685"/>
                </a:cubicBezTo>
                <a:cubicBezTo>
                  <a:pt x="187701" y="64122"/>
                  <a:pt x="188614" y="66124"/>
                  <a:pt x="191226" y="66820"/>
                </a:cubicBezTo>
                <a:cubicBezTo>
                  <a:pt x="191835" y="66995"/>
                  <a:pt x="192444" y="67299"/>
                  <a:pt x="193053" y="67430"/>
                </a:cubicBezTo>
                <a:cubicBezTo>
                  <a:pt x="196927" y="68431"/>
                  <a:pt x="200844" y="69388"/>
                  <a:pt x="204760" y="70346"/>
                </a:cubicBezTo>
                <a:cubicBezTo>
                  <a:pt x="205544" y="70563"/>
                  <a:pt x="206327" y="70694"/>
                  <a:pt x="207197" y="70868"/>
                </a:cubicBezTo>
                <a:cubicBezTo>
                  <a:pt x="206675" y="72043"/>
                  <a:pt x="206022" y="73000"/>
                  <a:pt x="205761" y="74045"/>
                </a:cubicBezTo>
                <a:cubicBezTo>
                  <a:pt x="205108" y="76569"/>
                  <a:pt x="204673" y="79136"/>
                  <a:pt x="204151" y="81661"/>
                </a:cubicBezTo>
                <a:cubicBezTo>
                  <a:pt x="204020" y="82270"/>
                  <a:pt x="203977" y="82836"/>
                  <a:pt x="203890" y="83445"/>
                </a:cubicBezTo>
                <a:cubicBezTo>
                  <a:pt x="203759" y="84098"/>
                  <a:pt x="203933" y="84838"/>
                  <a:pt x="204412" y="85360"/>
                </a:cubicBezTo>
                <a:cubicBezTo>
                  <a:pt x="205761" y="86752"/>
                  <a:pt x="206893" y="88406"/>
                  <a:pt x="208938" y="88928"/>
                </a:cubicBezTo>
                <a:cubicBezTo>
                  <a:pt x="209460" y="89015"/>
                  <a:pt x="209939" y="89320"/>
                  <a:pt x="210461" y="89451"/>
                </a:cubicBezTo>
                <a:cubicBezTo>
                  <a:pt x="218512" y="92105"/>
                  <a:pt x="226781" y="94238"/>
                  <a:pt x="235093" y="95892"/>
                </a:cubicBezTo>
                <a:cubicBezTo>
                  <a:pt x="246539" y="98242"/>
                  <a:pt x="258072" y="100069"/>
                  <a:pt x="269474" y="102637"/>
                </a:cubicBezTo>
                <a:cubicBezTo>
                  <a:pt x="270842" y="102948"/>
                  <a:pt x="272276" y="102992"/>
                  <a:pt x="273714" y="102992"/>
                </a:cubicBezTo>
                <a:cubicBezTo>
                  <a:pt x="274289" y="102992"/>
                  <a:pt x="274864" y="102985"/>
                  <a:pt x="275436" y="102985"/>
                </a:cubicBezTo>
                <a:cubicBezTo>
                  <a:pt x="276829" y="102985"/>
                  <a:pt x="277525" y="102071"/>
                  <a:pt x="277264" y="100722"/>
                </a:cubicBezTo>
                <a:cubicBezTo>
                  <a:pt x="277046" y="99939"/>
                  <a:pt x="276655" y="99199"/>
                  <a:pt x="276132" y="98546"/>
                </a:cubicBezTo>
                <a:cubicBezTo>
                  <a:pt x="274914" y="96849"/>
                  <a:pt x="273434" y="95282"/>
                  <a:pt x="272303" y="93498"/>
                </a:cubicBezTo>
                <a:cubicBezTo>
                  <a:pt x="270518" y="90626"/>
                  <a:pt x="268212" y="88102"/>
                  <a:pt x="265514" y="86056"/>
                </a:cubicBezTo>
                <a:cubicBezTo>
                  <a:pt x="265035" y="85708"/>
                  <a:pt x="264600" y="85316"/>
                  <a:pt x="264078" y="84881"/>
                </a:cubicBezTo>
                <a:cubicBezTo>
                  <a:pt x="264556" y="84707"/>
                  <a:pt x="264817" y="84620"/>
                  <a:pt x="265122" y="84576"/>
                </a:cubicBezTo>
                <a:cubicBezTo>
                  <a:pt x="268691" y="83837"/>
                  <a:pt x="272259" y="83140"/>
                  <a:pt x="275784" y="82444"/>
                </a:cubicBezTo>
                <a:cubicBezTo>
                  <a:pt x="276742" y="82270"/>
                  <a:pt x="277699" y="82052"/>
                  <a:pt x="278657" y="81748"/>
                </a:cubicBezTo>
                <a:cubicBezTo>
                  <a:pt x="280310" y="81269"/>
                  <a:pt x="281877" y="80616"/>
                  <a:pt x="283444" y="79920"/>
                </a:cubicBezTo>
                <a:cubicBezTo>
                  <a:pt x="285011" y="79093"/>
                  <a:pt x="285054" y="77613"/>
                  <a:pt x="283574" y="76699"/>
                </a:cubicBezTo>
                <a:cubicBezTo>
                  <a:pt x="282704" y="76177"/>
                  <a:pt x="281834" y="75742"/>
                  <a:pt x="280920" y="75437"/>
                </a:cubicBezTo>
                <a:cubicBezTo>
                  <a:pt x="279571" y="75046"/>
                  <a:pt x="278265" y="74741"/>
                  <a:pt x="276916" y="74480"/>
                </a:cubicBezTo>
                <a:cubicBezTo>
                  <a:pt x="273652" y="73871"/>
                  <a:pt x="270518" y="72913"/>
                  <a:pt x="267472" y="71695"/>
                </a:cubicBezTo>
                <a:cubicBezTo>
                  <a:pt x="264904" y="70694"/>
                  <a:pt x="262293" y="69867"/>
                  <a:pt x="259682" y="68996"/>
                </a:cubicBezTo>
                <a:lnTo>
                  <a:pt x="258681" y="68605"/>
                </a:lnTo>
                <a:cubicBezTo>
                  <a:pt x="259073" y="67343"/>
                  <a:pt x="258899" y="66037"/>
                  <a:pt x="259682" y="64906"/>
                </a:cubicBezTo>
                <a:cubicBezTo>
                  <a:pt x="259769" y="64732"/>
                  <a:pt x="259682" y="64340"/>
                  <a:pt x="259682" y="64079"/>
                </a:cubicBezTo>
                <a:cubicBezTo>
                  <a:pt x="259595" y="63600"/>
                  <a:pt x="259552" y="63121"/>
                  <a:pt x="259552" y="62643"/>
                </a:cubicBezTo>
                <a:cubicBezTo>
                  <a:pt x="259639" y="61337"/>
                  <a:pt x="259856" y="60031"/>
                  <a:pt x="259943" y="58726"/>
                </a:cubicBezTo>
                <a:cubicBezTo>
                  <a:pt x="260074" y="57594"/>
                  <a:pt x="260117" y="56463"/>
                  <a:pt x="260074" y="55375"/>
                </a:cubicBezTo>
                <a:cubicBezTo>
                  <a:pt x="259856" y="52677"/>
                  <a:pt x="258899" y="50327"/>
                  <a:pt x="256244" y="49195"/>
                </a:cubicBezTo>
                <a:cubicBezTo>
                  <a:pt x="254460" y="48499"/>
                  <a:pt x="252632" y="47889"/>
                  <a:pt x="250804" y="47367"/>
                </a:cubicBezTo>
                <a:cubicBezTo>
                  <a:pt x="249629" y="47063"/>
                  <a:pt x="248410" y="46932"/>
                  <a:pt x="247148" y="46714"/>
                </a:cubicBezTo>
                <a:cubicBezTo>
                  <a:pt x="247192" y="46192"/>
                  <a:pt x="247192" y="45757"/>
                  <a:pt x="247279" y="45322"/>
                </a:cubicBezTo>
                <a:cubicBezTo>
                  <a:pt x="247758" y="41579"/>
                  <a:pt x="248323" y="37836"/>
                  <a:pt x="248759" y="34050"/>
                </a:cubicBezTo>
                <a:cubicBezTo>
                  <a:pt x="249368" y="29263"/>
                  <a:pt x="249237" y="24476"/>
                  <a:pt x="247410" y="19863"/>
                </a:cubicBezTo>
                <a:cubicBezTo>
                  <a:pt x="247279" y="19558"/>
                  <a:pt x="247497" y="19123"/>
                  <a:pt x="247584" y="18731"/>
                </a:cubicBezTo>
                <a:cubicBezTo>
                  <a:pt x="246931" y="18296"/>
                  <a:pt x="246365" y="17817"/>
                  <a:pt x="245799" y="17295"/>
                </a:cubicBezTo>
                <a:cubicBezTo>
                  <a:pt x="244755" y="16251"/>
                  <a:pt x="243449" y="15511"/>
                  <a:pt x="241970" y="15206"/>
                </a:cubicBezTo>
                <a:cubicBezTo>
                  <a:pt x="241012" y="15032"/>
                  <a:pt x="240055" y="14771"/>
                  <a:pt x="239141" y="14423"/>
                </a:cubicBezTo>
                <a:cubicBezTo>
                  <a:pt x="233396" y="12203"/>
                  <a:pt x="227478" y="10419"/>
                  <a:pt x="221428" y="9070"/>
                </a:cubicBezTo>
                <a:cubicBezTo>
                  <a:pt x="212420" y="7025"/>
                  <a:pt x="203411" y="5110"/>
                  <a:pt x="194316" y="3500"/>
                </a:cubicBezTo>
                <a:cubicBezTo>
                  <a:pt x="188223" y="2412"/>
                  <a:pt x="181999" y="1715"/>
                  <a:pt x="175776" y="1193"/>
                </a:cubicBezTo>
                <a:cubicBezTo>
                  <a:pt x="170684" y="714"/>
                  <a:pt x="165506" y="540"/>
                  <a:pt x="160370" y="410"/>
                </a:cubicBezTo>
                <a:cubicBezTo>
                  <a:pt x="153672" y="222"/>
                  <a:pt x="146941" y="1"/>
                  <a:pt x="140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57"/>
          <p:cNvSpPr/>
          <p:nvPr/>
        </p:nvSpPr>
        <p:spPr>
          <a:xfrm>
            <a:off x="3380825" y="1887600"/>
            <a:ext cx="2382347" cy="1169094"/>
          </a:xfrm>
          <a:custGeom>
            <a:rect b="b" l="l" r="r" t="t"/>
            <a:pathLst>
              <a:path extrusionOk="0" h="103072" w="285055">
                <a:moveTo>
                  <a:pt x="80990" y="48281"/>
                </a:moveTo>
                <a:lnTo>
                  <a:pt x="81077" y="48542"/>
                </a:lnTo>
                <a:lnTo>
                  <a:pt x="77813" y="50065"/>
                </a:lnTo>
                <a:lnTo>
                  <a:pt x="77422" y="48890"/>
                </a:lnTo>
                <a:lnTo>
                  <a:pt x="80990" y="48281"/>
                </a:lnTo>
                <a:close/>
                <a:moveTo>
                  <a:pt x="204020" y="48325"/>
                </a:moveTo>
                <a:lnTo>
                  <a:pt x="207546" y="48847"/>
                </a:lnTo>
                <a:cubicBezTo>
                  <a:pt x="207458" y="49282"/>
                  <a:pt x="207371" y="49587"/>
                  <a:pt x="207328" y="50109"/>
                </a:cubicBezTo>
                <a:lnTo>
                  <a:pt x="203933" y="48586"/>
                </a:lnTo>
                <a:lnTo>
                  <a:pt x="204020" y="48325"/>
                </a:lnTo>
                <a:close/>
                <a:moveTo>
                  <a:pt x="92436" y="46671"/>
                </a:moveTo>
                <a:lnTo>
                  <a:pt x="92436" y="49369"/>
                </a:lnTo>
                <a:lnTo>
                  <a:pt x="88911" y="50327"/>
                </a:lnTo>
                <a:cubicBezTo>
                  <a:pt x="89129" y="50109"/>
                  <a:pt x="89303" y="49848"/>
                  <a:pt x="89477" y="49587"/>
                </a:cubicBezTo>
                <a:cubicBezTo>
                  <a:pt x="89787" y="48734"/>
                  <a:pt x="89441" y="48122"/>
                  <a:pt x="88654" y="48122"/>
                </a:cubicBezTo>
                <a:cubicBezTo>
                  <a:pt x="88557" y="48122"/>
                  <a:pt x="88454" y="48132"/>
                  <a:pt x="88345" y="48151"/>
                </a:cubicBezTo>
                <a:cubicBezTo>
                  <a:pt x="87823" y="48238"/>
                  <a:pt x="87301" y="48412"/>
                  <a:pt x="86822" y="48629"/>
                </a:cubicBezTo>
                <a:cubicBezTo>
                  <a:pt x="85734" y="49065"/>
                  <a:pt x="84690" y="49543"/>
                  <a:pt x="83602" y="49978"/>
                </a:cubicBezTo>
                <a:cubicBezTo>
                  <a:pt x="84211" y="49239"/>
                  <a:pt x="85212" y="48934"/>
                  <a:pt x="84864" y="47672"/>
                </a:cubicBezTo>
                <a:lnTo>
                  <a:pt x="92436" y="46671"/>
                </a:lnTo>
                <a:close/>
                <a:moveTo>
                  <a:pt x="193203" y="46741"/>
                </a:moveTo>
                <a:cubicBezTo>
                  <a:pt x="194228" y="46741"/>
                  <a:pt x="195207" y="47036"/>
                  <a:pt x="196187" y="47106"/>
                </a:cubicBezTo>
                <a:cubicBezTo>
                  <a:pt x="197405" y="47193"/>
                  <a:pt x="198624" y="47454"/>
                  <a:pt x="199712" y="47628"/>
                </a:cubicBezTo>
                <a:cubicBezTo>
                  <a:pt x="200147" y="48368"/>
                  <a:pt x="200539" y="49021"/>
                  <a:pt x="200974" y="49804"/>
                </a:cubicBezTo>
                <a:cubicBezTo>
                  <a:pt x="199930" y="49369"/>
                  <a:pt x="198972" y="48934"/>
                  <a:pt x="197971" y="48586"/>
                </a:cubicBezTo>
                <a:cubicBezTo>
                  <a:pt x="197580" y="48368"/>
                  <a:pt x="197144" y="48238"/>
                  <a:pt x="196709" y="48151"/>
                </a:cubicBezTo>
                <a:cubicBezTo>
                  <a:pt x="196317" y="48151"/>
                  <a:pt x="195882" y="48281"/>
                  <a:pt x="195578" y="48542"/>
                </a:cubicBezTo>
                <a:cubicBezTo>
                  <a:pt x="195404" y="48803"/>
                  <a:pt x="195578" y="49326"/>
                  <a:pt x="195621" y="49717"/>
                </a:cubicBezTo>
                <a:cubicBezTo>
                  <a:pt x="195665" y="49848"/>
                  <a:pt x="195795" y="50022"/>
                  <a:pt x="196056" y="50327"/>
                </a:cubicBezTo>
                <a:lnTo>
                  <a:pt x="192662" y="49413"/>
                </a:lnTo>
                <a:cubicBezTo>
                  <a:pt x="192575" y="48586"/>
                  <a:pt x="192531" y="47759"/>
                  <a:pt x="192444" y="46801"/>
                </a:cubicBezTo>
                <a:cubicBezTo>
                  <a:pt x="192700" y="46759"/>
                  <a:pt x="192953" y="46741"/>
                  <a:pt x="193203" y="46741"/>
                </a:cubicBezTo>
                <a:close/>
                <a:moveTo>
                  <a:pt x="211854" y="49717"/>
                </a:moveTo>
                <a:cubicBezTo>
                  <a:pt x="212550" y="49848"/>
                  <a:pt x="213203" y="49935"/>
                  <a:pt x="213856" y="50065"/>
                </a:cubicBezTo>
                <a:cubicBezTo>
                  <a:pt x="214422" y="50196"/>
                  <a:pt x="214944" y="50327"/>
                  <a:pt x="215727" y="50544"/>
                </a:cubicBezTo>
                <a:cubicBezTo>
                  <a:pt x="215524" y="50870"/>
                  <a:pt x="215358" y="51158"/>
                  <a:pt x="215338" y="51158"/>
                </a:cubicBezTo>
                <a:cubicBezTo>
                  <a:pt x="215336" y="51158"/>
                  <a:pt x="215336" y="51156"/>
                  <a:pt x="215336" y="51153"/>
                </a:cubicBezTo>
                <a:cubicBezTo>
                  <a:pt x="214117" y="50805"/>
                  <a:pt x="212985" y="50414"/>
                  <a:pt x="211810" y="50022"/>
                </a:cubicBezTo>
                <a:lnTo>
                  <a:pt x="211854" y="49717"/>
                </a:lnTo>
                <a:close/>
                <a:moveTo>
                  <a:pt x="72735" y="49970"/>
                </a:moveTo>
                <a:cubicBezTo>
                  <a:pt x="72875" y="49970"/>
                  <a:pt x="73015" y="49973"/>
                  <a:pt x="73157" y="49978"/>
                </a:cubicBezTo>
                <a:lnTo>
                  <a:pt x="69719" y="51371"/>
                </a:lnTo>
                <a:lnTo>
                  <a:pt x="69414" y="51066"/>
                </a:lnTo>
                <a:cubicBezTo>
                  <a:pt x="69545" y="50849"/>
                  <a:pt x="69675" y="50414"/>
                  <a:pt x="69893" y="50370"/>
                </a:cubicBezTo>
                <a:cubicBezTo>
                  <a:pt x="70807" y="50104"/>
                  <a:pt x="71754" y="49970"/>
                  <a:pt x="72735" y="49970"/>
                </a:cubicBezTo>
                <a:close/>
                <a:moveTo>
                  <a:pt x="143507" y="4178"/>
                </a:moveTo>
                <a:cubicBezTo>
                  <a:pt x="148113" y="4178"/>
                  <a:pt x="152718" y="4382"/>
                  <a:pt x="157324" y="4457"/>
                </a:cubicBezTo>
                <a:lnTo>
                  <a:pt x="166158" y="4631"/>
                </a:lnTo>
                <a:cubicBezTo>
                  <a:pt x="178823" y="4849"/>
                  <a:pt x="191443" y="6241"/>
                  <a:pt x="203846" y="8852"/>
                </a:cubicBezTo>
                <a:cubicBezTo>
                  <a:pt x="210722" y="10289"/>
                  <a:pt x="217642" y="11551"/>
                  <a:pt x="224431" y="13161"/>
                </a:cubicBezTo>
                <a:cubicBezTo>
                  <a:pt x="229784" y="14423"/>
                  <a:pt x="235006" y="16164"/>
                  <a:pt x="240272" y="17687"/>
                </a:cubicBezTo>
                <a:cubicBezTo>
                  <a:pt x="241578" y="18079"/>
                  <a:pt x="242883" y="18514"/>
                  <a:pt x="244233" y="18862"/>
                </a:cubicBezTo>
                <a:cubicBezTo>
                  <a:pt x="244929" y="18949"/>
                  <a:pt x="245495" y="19471"/>
                  <a:pt x="245669" y="20124"/>
                </a:cubicBezTo>
                <a:cubicBezTo>
                  <a:pt x="246365" y="22648"/>
                  <a:pt x="246234" y="25216"/>
                  <a:pt x="245973" y="27914"/>
                </a:cubicBezTo>
                <a:lnTo>
                  <a:pt x="241012" y="21821"/>
                </a:lnTo>
                <a:lnTo>
                  <a:pt x="240795" y="21952"/>
                </a:lnTo>
                <a:cubicBezTo>
                  <a:pt x="240925" y="22256"/>
                  <a:pt x="241099" y="22605"/>
                  <a:pt x="241273" y="22909"/>
                </a:cubicBezTo>
                <a:cubicBezTo>
                  <a:pt x="242709" y="24955"/>
                  <a:pt x="244233" y="27044"/>
                  <a:pt x="245669" y="29133"/>
                </a:cubicBezTo>
                <a:cubicBezTo>
                  <a:pt x="245886" y="29437"/>
                  <a:pt x="246017" y="29785"/>
                  <a:pt x="246017" y="30177"/>
                </a:cubicBezTo>
                <a:cubicBezTo>
                  <a:pt x="245886" y="30917"/>
                  <a:pt x="245712" y="31613"/>
                  <a:pt x="245538" y="32309"/>
                </a:cubicBezTo>
                <a:cubicBezTo>
                  <a:pt x="243710" y="30612"/>
                  <a:pt x="242579" y="28523"/>
                  <a:pt x="240272" y="27522"/>
                </a:cubicBezTo>
                <a:lnTo>
                  <a:pt x="240272" y="27522"/>
                </a:lnTo>
                <a:cubicBezTo>
                  <a:pt x="240490" y="28045"/>
                  <a:pt x="240707" y="28523"/>
                  <a:pt x="240969" y="29002"/>
                </a:cubicBezTo>
                <a:cubicBezTo>
                  <a:pt x="241926" y="30395"/>
                  <a:pt x="242883" y="31744"/>
                  <a:pt x="243971" y="33006"/>
                </a:cubicBezTo>
                <a:cubicBezTo>
                  <a:pt x="245103" y="34268"/>
                  <a:pt x="245059" y="35530"/>
                  <a:pt x="244450" y="36966"/>
                </a:cubicBezTo>
                <a:lnTo>
                  <a:pt x="239445" y="31787"/>
                </a:lnTo>
                <a:lnTo>
                  <a:pt x="239184" y="32005"/>
                </a:lnTo>
                <a:cubicBezTo>
                  <a:pt x="239576" y="32788"/>
                  <a:pt x="240011" y="33572"/>
                  <a:pt x="240533" y="34355"/>
                </a:cubicBezTo>
                <a:cubicBezTo>
                  <a:pt x="241360" y="35530"/>
                  <a:pt x="242274" y="36705"/>
                  <a:pt x="243232" y="37793"/>
                </a:cubicBezTo>
                <a:cubicBezTo>
                  <a:pt x="243971" y="38489"/>
                  <a:pt x="244233" y="39534"/>
                  <a:pt x="243928" y="40491"/>
                </a:cubicBezTo>
                <a:cubicBezTo>
                  <a:pt x="243797" y="41013"/>
                  <a:pt x="243754" y="41536"/>
                  <a:pt x="243623" y="42319"/>
                </a:cubicBezTo>
                <a:lnTo>
                  <a:pt x="238183" y="36661"/>
                </a:lnTo>
                <a:lnTo>
                  <a:pt x="237879" y="36879"/>
                </a:lnTo>
                <a:cubicBezTo>
                  <a:pt x="237922" y="37097"/>
                  <a:pt x="237966" y="37358"/>
                  <a:pt x="238096" y="37575"/>
                </a:cubicBezTo>
                <a:cubicBezTo>
                  <a:pt x="238967" y="38750"/>
                  <a:pt x="239794" y="39925"/>
                  <a:pt x="240707" y="41100"/>
                </a:cubicBezTo>
                <a:cubicBezTo>
                  <a:pt x="241056" y="41623"/>
                  <a:pt x="241491" y="42101"/>
                  <a:pt x="241970" y="42537"/>
                </a:cubicBezTo>
                <a:cubicBezTo>
                  <a:pt x="243667" y="43842"/>
                  <a:pt x="243449" y="45409"/>
                  <a:pt x="242753" y="47280"/>
                </a:cubicBezTo>
                <a:cubicBezTo>
                  <a:pt x="240664" y="44974"/>
                  <a:pt x="238662" y="42711"/>
                  <a:pt x="236660" y="40448"/>
                </a:cubicBezTo>
                <a:cubicBezTo>
                  <a:pt x="235964" y="41144"/>
                  <a:pt x="236356" y="41797"/>
                  <a:pt x="236660" y="42319"/>
                </a:cubicBezTo>
                <a:cubicBezTo>
                  <a:pt x="238009" y="44538"/>
                  <a:pt x="239620" y="46540"/>
                  <a:pt x="241491" y="48281"/>
                </a:cubicBezTo>
                <a:cubicBezTo>
                  <a:pt x="241752" y="48542"/>
                  <a:pt x="242057" y="48803"/>
                  <a:pt x="242361" y="49065"/>
                </a:cubicBezTo>
                <a:cubicBezTo>
                  <a:pt x="242144" y="50805"/>
                  <a:pt x="241970" y="52546"/>
                  <a:pt x="241795" y="54330"/>
                </a:cubicBezTo>
                <a:cubicBezTo>
                  <a:pt x="241656" y="54330"/>
                  <a:pt x="241545" y="54386"/>
                  <a:pt x="241439" y="54386"/>
                </a:cubicBezTo>
                <a:cubicBezTo>
                  <a:pt x="241413" y="54386"/>
                  <a:pt x="241386" y="54383"/>
                  <a:pt x="241360" y="54374"/>
                </a:cubicBezTo>
                <a:cubicBezTo>
                  <a:pt x="236747" y="52416"/>
                  <a:pt x="231960" y="50892"/>
                  <a:pt x="227086" y="49891"/>
                </a:cubicBezTo>
                <a:cubicBezTo>
                  <a:pt x="221907" y="48673"/>
                  <a:pt x="216728" y="47454"/>
                  <a:pt x="211506" y="46627"/>
                </a:cubicBezTo>
                <a:cubicBezTo>
                  <a:pt x="204107" y="45409"/>
                  <a:pt x="196666" y="44451"/>
                  <a:pt x="189224" y="43625"/>
                </a:cubicBezTo>
                <a:cubicBezTo>
                  <a:pt x="182522" y="42885"/>
                  <a:pt x="175820" y="42319"/>
                  <a:pt x="169118" y="41884"/>
                </a:cubicBezTo>
                <a:cubicBezTo>
                  <a:pt x="164853" y="41579"/>
                  <a:pt x="160588" y="41579"/>
                  <a:pt x="156323" y="41579"/>
                </a:cubicBezTo>
                <a:lnTo>
                  <a:pt x="128340" y="41579"/>
                </a:lnTo>
                <a:cubicBezTo>
                  <a:pt x="127905" y="41576"/>
                  <a:pt x="127469" y="41575"/>
                  <a:pt x="127034" y="41575"/>
                </a:cubicBezTo>
                <a:cubicBezTo>
                  <a:pt x="120506" y="41575"/>
                  <a:pt x="113978" y="41881"/>
                  <a:pt x="107450" y="42493"/>
                </a:cubicBezTo>
                <a:cubicBezTo>
                  <a:pt x="103185" y="42972"/>
                  <a:pt x="98877" y="43233"/>
                  <a:pt x="94569" y="43712"/>
                </a:cubicBezTo>
                <a:cubicBezTo>
                  <a:pt x="90565" y="44190"/>
                  <a:pt x="86648" y="44713"/>
                  <a:pt x="82601" y="45278"/>
                </a:cubicBezTo>
                <a:cubicBezTo>
                  <a:pt x="78553" y="45801"/>
                  <a:pt x="74506" y="46279"/>
                  <a:pt x="70502" y="47063"/>
                </a:cubicBezTo>
                <a:cubicBezTo>
                  <a:pt x="62625" y="48542"/>
                  <a:pt x="54748" y="50327"/>
                  <a:pt x="47132" y="52894"/>
                </a:cubicBezTo>
                <a:cubicBezTo>
                  <a:pt x="45827" y="53329"/>
                  <a:pt x="44608" y="53895"/>
                  <a:pt x="43215" y="54417"/>
                </a:cubicBezTo>
                <a:cubicBezTo>
                  <a:pt x="43128" y="54156"/>
                  <a:pt x="43041" y="53852"/>
                  <a:pt x="42998" y="53547"/>
                </a:cubicBezTo>
                <a:cubicBezTo>
                  <a:pt x="42867" y="52372"/>
                  <a:pt x="42824" y="51197"/>
                  <a:pt x="42693" y="50022"/>
                </a:cubicBezTo>
                <a:cubicBezTo>
                  <a:pt x="42563" y="49413"/>
                  <a:pt x="42780" y="48760"/>
                  <a:pt x="43302" y="48412"/>
                </a:cubicBezTo>
                <a:cubicBezTo>
                  <a:pt x="45217" y="46671"/>
                  <a:pt x="46871" y="44713"/>
                  <a:pt x="48177" y="42537"/>
                </a:cubicBezTo>
                <a:cubicBezTo>
                  <a:pt x="48568" y="41927"/>
                  <a:pt x="49003" y="41275"/>
                  <a:pt x="48394" y="40361"/>
                </a:cubicBezTo>
                <a:lnTo>
                  <a:pt x="48394" y="40361"/>
                </a:lnTo>
                <a:lnTo>
                  <a:pt x="42171" y="47367"/>
                </a:lnTo>
                <a:cubicBezTo>
                  <a:pt x="41953" y="46453"/>
                  <a:pt x="41823" y="45496"/>
                  <a:pt x="41692" y="44538"/>
                </a:cubicBezTo>
                <a:cubicBezTo>
                  <a:pt x="41736" y="44103"/>
                  <a:pt x="41953" y="43712"/>
                  <a:pt x="42258" y="43407"/>
                </a:cubicBezTo>
                <a:cubicBezTo>
                  <a:pt x="43346" y="42101"/>
                  <a:pt x="44521" y="40839"/>
                  <a:pt x="45609" y="39490"/>
                </a:cubicBezTo>
                <a:cubicBezTo>
                  <a:pt x="46349" y="38663"/>
                  <a:pt x="46871" y="37706"/>
                  <a:pt x="47219" y="36618"/>
                </a:cubicBezTo>
                <a:lnTo>
                  <a:pt x="47219" y="36618"/>
                </a:lnTo>
                <a:cubicBezTo>
                  <a:pt x="44782" y="38141"/>
                  <a:pt x="43476" y="40491"/>
                  <a:pt x="41388" y="42232"/>
                </a:cubicBezTo>
                <a:cubicBezTo>
                  <a:pt x="41213" y="41362"/>
                  <a:pt x="41039" y="40448"/>
                  <a:pt x="40952" y="39534"/>
                </a:cubicBezTo>
                <a:cubicBezTo>
                  <a:pt x="40996" y="39055"/>
                  <a:pt x="41170" y="38576"/>
                  <a:pt x="41475" y="38228"/>
                </a:cubicBezTo>
                <a:cubicBezTo>
                  <a:pt x="42388" y="37010"/>
                  <a:pt x="43346" y="35922"/>
                  <a:pt x="44216" y="34747"/>
                </a:cubicBezTo>
                <a:cubicBezTo>
                  <a:pt x="44869" y="33833"/>
                  <a:pt x="45391" y="32832"/>
                  <a:pt x="45957" y="31918"/>
                </a:cubicBezTo>
                <a:lnTo>
                  <a:pt x="45652" y="31657"/>
                </a:lnTo>
                <a:lnTo>
                  <a:pt x="40517" y="36966"/>
                </a:lnTo>
                <a:cubicBezTo>
                  <a:pt x="40387" y="36357"/>
                  <a:pt x="40300" y="35835"/>
                  <a:pt x="40169" y="35356"/>
                </a:cubicBezTo>
                <a:cubicBezTo>
                  <a:pt x="39995" y="34790"/>
                  <a:pt x="40125" y="34137"/>
                  <a:pt x="40561" y="33702"/>
                </a:cubicBezTo>
                <a:cubicBezTo>
                  <a:pt x="41562" y="32440"/>
                  <a:pt x="42519" y="31178"/>
                  <a:pt x="43476" y="29829"/>
                </a:cubicBezTo>
                <a:cubicBezTo>
                  <a:pt x="43999" y="29133"/>
                  <a:pt x="44390" y="28349"/>
                  <a:pt x="44695" y="27522"/>
                </a:cubicBezTo>
                <a:lnTo>
                  <a:pt x="44695" y="27522"/>
                </a:lnTo>
                <a:cubicBezTo>
                  <a:pt x="43476" y="27870"/>
                  <a:pt x="42737" y="28697"/>
                  <a:pt x="41997" y="29568"/>
                </a:cubicBezTo>
                <a:cubicBezTo>
                  <a:pt x="41213" y="30438"/>
                  <a:pt x="40430" y="31309"/>
                  <a:pt x="39516" y="32353"/>
                </a:cubicBezTo>
                <a:cubicBezTo>
                  <a:pt x="39255" y="31613"/>
                  <a:pt x="39081" y="30873"/>
                  <a:pt x="38950" y="30134"/>
                </a:cubicBezTo>
                <a:cubicBezTo>
                  <a:pt x="38950" y="29698"/>
                  <a:pt x="39124" y="29307"/>
                  <a:pt x="39429" y="29002"/>
                </a:cubicBezTo>
                <a:cubicBezTo>
                  <a:pt x="40952" y="26870"/>
                  <a:pt x="42476" y="24737"/>
                  <a:pt x="43868" y="22474"/>
                </a:cubicBezTo>
                <a:lnTo>
                  <a:pt x="43868" y="22474"/>
                </a:lnTo>
                <a:cubicBezTo>
                  <a:pt x="41953" y="23954"/>
                  <a:pt x="40648" y="26086"/>
                  <a:pt x="39037" y="27827"/>
                </a:cubicBezTo>
                <a:cubicBezTo>
                  <a:pt x="38907" y="27653"/>
                  <a:pt x="38820" y="27609"/>
                  <a:pt x="38820" y="27522"/>
                </a:cubicBezTo>
                <a:cubicBezTo>
                  <a:pt x="38907" y="25259"/>
                  <a:pt x="38994" y="23040"/>
                  <a:pt x="39168" y="20777"/>
                </a:cubicBezTo>
                <a:cubicBezTo>
                  <a:pt x="39299" y="19689"/>
                  <a:pt x="39908" y="19080"/>
                  <a:pt x="41126" y="18731"/>
                </a:cubicBezTo>
                <a:cubicBezTo>
                  <a:pt x="46610" y="17208"/>
                  <a:pt x="52050" y="15554"/>
                  <a:pt x="57490" y="13944"/>
                </a:cubicBezTo>
                <a:cubicBezTo>
                  <a:pt x="64018" y="12073"/>
                  <a:pt x="70676" y="10941"/>
                  <a:pt x="77335" y="9636"/>
                </a:cubicBezTo>
                <a:cubicBezTo>
                  <a:pt x="82383" y="8635"/>
                  <a:pt x="87431" y="7634"/>
                  <a:pt x="92523" y="6851"/>
                </a:cubicBezTo>
                <a:cubicBezTo>
                  <a:pt x="99138" y="5763"/>
                  <a:pt x="105840" y="5110"/>
                  <a:pt x="112586" y="4892"/>
                </a:cubicBezTo>
                <a:cubicBezTo>
                  <a:pt x="122160" y="4588"/>
                  <a:pt x="131691" y="4326"/>
                  <a:pt x="141265" y="4196"/>
                </a:cubicBezTo>
                <a:cubicBezTo>
                  <a:pt x="142012" y="4184"/>
                  <a:pt x="142760" y="4178"/>
                  <a:pt x="143507" y="4178"/>
                </a:cubicBezTo>
                <a:close/>
                <a:moveTo>
                  <a:pt x="233440" y="54461"/>
                </a:moveTo>
                <a:lnTo>
                  <a:pt x="238836" y="55549"/>
                </a:lnTo>
                <a:lnTo>
                  <a:pt x="238793" y="55549"/>
                </a:lnTo>
                <a:cubicBezTo>
                  <a:pt x="238232" y="55871"/>
                  <a:pt x="237704" y="56000"/>
                  <a:pt x="237199" y="56000"/>
                </a:cubicBezTo>
                <a:cubicBezTo>
                  <a:pt x="235858" y="56000"/>
                  <a:pt x="234672" y="55093"/>
                  <a:pt x="233440" y="54461"/>
                </a:cubicBezTo>
                <a:close/>
                <a:moveTo>
                  <a:pt x="51336" y="54501"/>
                </a:moveTo>
                <a:cubicBezTo>
                  <a:pt x="50165" y="55169"/>
                  <a:pt x="49045" y="56034"/>
                  <a:pt x="47601" y="56034"/>
                </a:cubicBezTo>
                <a:cubicBezTo>
                  <a:pt x="47073" y="56034"/>
                  <a:pt x="46502" y="55918"/>
                  <a:pt x="45870" y="55636"/>
                </a:cubicBezTo>
                <a:lnTo>
                  <a:pt x="51336" y="54501"/>
                </a:lnTo>
                <a:close/>
                <a:moveTo>
                  <a:pt x="56793" y="53286"/>
                </a:moveTo>
                <a:lnTo>
                  <a:pt x="56793" y="53286"/>
                </a:lnTo>
                <a:cubicBezTo>
                  <a:pt x="55618" y="54766"/>
                  <a:pt x="53486" y="54809"/>
                  <a:pt x="52529" y="56419"/>
                </a:cubicBezTo>
                <a:lnTo>
                  <a:pt x="50483" y="56419"/>
                </a:lnTo>
                <a:lnTo>
                  <a:pt x="50396" y="56158"/>
                </a:lnTo>
                <a:lnTo>
                  <a:pt x="56793" y="53286"/>
                </a:lnTo>
                <a:close/>
                <a:moveTo>
                  <a:pt x="228609" y="53460"/>
                </a:moveTo>
                <a:lnTo>
                  <a:pt x="234571" y="56158"/>
                </a:lnTo>
                <a:cubicBezTo>
                  <a:pt x="234571" y="56245"/>
                  <a:pt x="234528" y="56332"/>
                  <a:pt x="234528" y="56419"/>
                </a:cubicBezTo>
                <a:lnTo>
                  <a:pt x="232656" y="56550"/>
                </a:lnTo>
                <a:cubicBezTo>
                  <a:pt x="231655" y="54983"/>
                  <a:pt x="229784" y="54766"/>
                  <a:pt x="228391" y="53721"/>
                </a:cubicBezTo>
                <a:lnTo>
                  <a:pt x="228609" y="53460"/>
                </a:lnTo>
                <a:close/>
                <a:moveTo>
                  <a:pt x="58491" y="55288"/>
                </a:moveTo>
                <a:cubicBezTo>
                  <a:pt x="57760" y="55653"/>
                  <a:pt x="57367" y="56723"/>
                  <a:pt x="56307" y="56723"/>
                </a:cubicBezTo>
                <a:cubicBezTo>
                  <a:pt x="56104" y="56723"/>
                  <a:pt x="55877" y="56684"/>
                  <a:pt x="55618" y="56593"/>
                </a:cubicBezTo>
                <a:lnTo>
                  <a:pt x="58491" y="55288"/>
                </a:lnTo>
                <a:close/>
                <a:moveTo>
                  <a:pt x="202932" y="55723"/>
                </a:moveTo>
                <a:lnTo>
                  <a:pt x="202932" y="55723"/>
                </a:lnTo>
                <a:cubicBezTo>
                  <a:pt x="204456" y="56158"/>
                  <a:pt x="205935" y="56811"/>
                  <a:pt x="207328" y="57681"/>
                </a:cubicBezTo>
                <a:cubicBezTo>
                  <a:pt x="207274" y="57684"/>
                  <a:pt x="207221" y="57685"/>
                  <a:pt x="207168" y="57685"/>
                </a:cubicBezTo>
                <a:cubicBezTo>
                  <a:pt x="205473" y="57685"/>
                  <a:pt x="204325" y="56356"/>
                  <a:pt x="202932" y="55723"/>
                </a:cubicBezTo>
                <a:close/>
                <a:moveTo>
                  <a:pt x="82470" y="55331"/>
                </a:moveTo>
                <a:lnTo>
                  <a:pt x="82601" y="55592"/>
                </a:lnTo>
                <a:cubicBezTo>
                  <a:pt x="80947" y="56289"/>
                  <a:pt x="79598" y="57551"/>
                  <a:pt x="77813" y="57899"/>
                </a:cubicBezTo>
                <a:lnTo>
                  <a:pt x="77639" y="57464"/>
                </a:lnTo>
                <a:lnTo>
                  <a:pt x="82470" y="55331"/>
                </a:lnTo>
                <a:close/>
                <a:moveTo>
                  <a:pt x="191356" y="58247"/>
                </a:moveTo>
                <a:cubicBezTo>
                  <a:pt x="191828" y="58422"/>
                  <a:pt x="192312" y="58456"/>
                  <a:pt x="192797" y="58456"/>
                </a:cubicBezTo>
                <a:cubicBezTo>
                  <a:pt x="193095" y="58456"/>
                  <a:pt x="193394" y="58443"/>
                  <a:pt x="193690" y="58443"/>
                </a:cubicBezTo>
                <a:cubicBezTo>
                  <a:pt x="194468" y="58443"/>
                  <a:pt x="195229" y="58530"/>
                  <a:pt x="195926" y="59161"/>
                </a:cubicBezTo>
                <a:lnTo>
                  <a:pt x="191182" y="60249"/>
                </a:lnTo>
                <a:cubicBezTo>
                  <a:pt x="190921" y="59596"/>
                  <a:pt x="191226" y="59030"/>
                  <a:pt x="191356" y="58247"/>
                </a:cubicBezTo>
                <a:close/>
                <a:moveTo>
                  <a:pt x="93655" y="58334"/>
                </a:moveTo>
                <a:cubicBezTo>
                  <a:pt x="93785" y="58987"/>
                  <a:pt x="93872" y="59596"/>
                  <a:pt x="93959" y="60293"/>
                </a:cubicBezTo>
                <a:lnTo>
                  <a:pt x="88867" y="59161"/>
                </a:lnTo>
                <a:cubicBezTo>
                  <a:pt x="89685" y="58820"/>
                  <a:pt x="90315" y="58400"/>
                  <a:pt x="91072" y="58400"/>
                </a:cubicBezTo>
                <a:cubicBezTo>
                  <a:pt x="91283" y="58400"/>
                  <a:pt x="91503" y="58433"/>
                  <a:pt x="91740" y="58508"/>
                </a:cubicBezTo>
                <a:cubicBezTo>
                  <a:pt x="91846" y="58537"/>
                  <a:pt x="91960" y="58549"/>
                  <a:pt x="92082" y="58549"/>
                </a:cubicBezTo>
                <a:cubicBezTo>
                  <a:pt x="92514" y="58549"/>
                  <a:pt x="93044" y="58402"/>
                  <a:pt x="93655" y="58334"/>
                </a:cubicBezTo>
                <a:close/>
                <a:moveTo>
                  <a:pt x="210038" y="71253"/>
                </a:moveTo>
                <a:cubicBezTo>
                  <a:pt x="210533" y="71253"/>
                  <a:pt x="210899" y="71603"/>
                  <a:pt x="211114" y="72304"/>
                </a:cubicBezTo>
                <a:lnTo>
                  <a:pt x="208982" y="71651"/>
                </a:lnTo>
                <a:cubicBezTo>
                  <a:pt x="209380" y="71386"/>
                  <a:pt x="209733" y="71253"/>
                  <a:pt x="210038" y="71253"/>
                </a:cubicBezTo>
                <a:close/>
                <a:moveTo>
                  <a:pt x="75037" y="71272"/>
                </a:moveTo>
                <a:cubicBezTo>
                  <a:pt x="75290" y="71272"/>
                  <a:pt x="75611" y="71302"/>
                  <a:pt x="76029" y="71346"/>
                </a:cubicBezTo>
                <a:cubicBezTo>
                  <a:pt x="75550" y="72173"/>
                  <a:pt x="74637" y="71912"/>
                  <a:pt x="73810" y="72478"/>
                </a:cubicBezTo>
                <a:cubicBezTo>
                  <a:pt x="74135" y="71535"/>
                  <a:pt x="74290" y="71272"/>
                  <a:pt x="75037" y="71272"/>
                </a:cubicBezTo>
                <a:close/>
                <a:moveTo>
                  <a:pt x="59448" y="73522"/>
                </a:moveTo>
                <a:lnTo>
                  <a:pt x="59535" y="73740"/>
                </a:lnTo>
                <a:cubicBezTo>
                  <a:pt x="59405" y="73827"/>
                  <a:pt x="59231" y="73958"/>
                  <a:pt x="59056" y="74045"/>
                </a:cubicBezTo>
                <a:cubicBezTo>
                  <a:pt x="58882" y="74088"/>
                  <a:pt x="58708" y="74132"/>
                  <a:pt x="58534" y="74132"/>
                </a:cubicBezTo>
                <a:lnTo>
                  <a:pt x="58447" y="73958"/>
                </a:lnTo>
                <a:lnTo>
                  <a:pt x="59448" y="73522"/>
                </a:lnTo>
                <a:close/>
                <a:moveTo>
                  <a:pt x="225519" y="73522"/>
                </a:moveTo>
                <a:lnTo>
                  <a:pt x="226520" y="73871"/>
                </a:lnTo>
                <a:lnTo>
                  <a:pt x="226433" y="74132"/>
                </a:lnTo>
                <a:lnTo>
                  <a:pt x="225432" y="73784"/>
                </a:lnTo>
                <a:lnTo>
                  <a:pt x="225519" y="73522"/>
                </a:lnTo>
                <a:close/>
                <a:moveTo>
                  <a:pt x="53573" y="75176"/>
                </a:moveTo>
                <a:lnTo>
                  <a:pt x="53573" y="75176"/>
                </a:lnTo>
                <a:cubicBezTo>
                  <a:pt x="52395" y="76392"/>
                  <a:pt x="51715" y="76812"/>
                  <a:pt x="50576" y="76812"/>
                </a:cubicBezTo>
                <a:cubicBezTo>
                  <a:pt x="50411" y="76812"/>
                  <a:pt x="50236" y="76803"/>
                  <a:pt x="50048" y="76786"/>
                </a:cubicBezTo>
                <a:lnTo>
                  <a:pt x="53573" y="75176"/>
                </a:lnTo>
                <a:close/>
                <a:moveTo>
                  <a:pt x="231438" y="75176"/>
                </a:moveTo>
                <a:lnTo>
                  <a:pt x="234919" y="76786"/>
                </a:lnTo>
                <a:lnTo>
                  <a:pt x="234919" y="76830"/>
                </a:lnTo>
                <a:cubicBezTo>
                  <a:pt x="234771" y="76851"/>
                  <a:pt x="234627" y="76861"/>
                  <a:pt x="234488" y="76861"/>
                </a:cubicBezTo>
                <a:cubicBezTo>
                  <a:pt x="233201" y="76861"/>
                  <a:pt x="232302" y="76001"/>
                  <a:pt x="231438" y="75176"/>
                </a:cubicBezTo>
                <a:close/>
                <a:moveTo>
                  <a:pt x="38254" y="48586"/>
                </a:moveTo>
                <a:cubicBezTo>
                  <a:pt x="38559" y="49717"/>
                  <a:pt x="38907" y="50762"/>
                  <a:pt x="39168" y="51763"/>
                </a:cubicBezTo>
                <a:cubicBezTo>
                  <a:pt x="39821" y="54156"/>
                  <a:pt x="41518" y="56158"/>
                  <a:pt x="43781" y="57159"/>
                </a:cubicBezTo>
                <a:cubicBezTo>
                  <a:pt x="46523" y="58465"/>
                  <a:pt x="49439" y="59205"/>
                  <a:pt x="52441" y="59335"/>
                </a:cubicBezTo>
                <a:cubicBezTo>
                  <a:pt x="56141" y="59596"/>
                  <a:pt x="59796" y="59640"/>
                  <a:pt x="63495" y="59901"/>
                </a:cubicBezTo>
                <a:cubicBezTo>
                  <a:pt x="66150" y="60075"/>
                  <a:pt x="68848" y="60467"/>
                  <a:pt x="71503" y="60771"/>
                </a:cubicBezTo>
                <a:cubicBezTo>
                  <a:pt x="74462" y="61163"/>
                  <a:pt x="77465" y="61555"/>
                  <a:pt x="80381" y="61990"/>
                </a:cubicBezTo>
                <a:cubicBezTo>
                  <a:pt x="82514" y="62338"/>
                  <a:pt x="84646" y="62817"/>
                  <a:pt x="86735" y="63252"/>
                </a:cubicBezTo>
                <a:cubicBezTo>
                  <a:pt x="88114" y="63516"/>
                  <a:pt x="89493" y="63661"/>
                  <a:pt x="90886" y="63661"/>
                </a:cubicBezTo>
                <a:cubicBezTo>
                  <a:pt x="91558" y="63661"/>
                  <a:pt x="92234" y="63627"/>
                  <a:pt x="92915" y="63557"/>
                </a:cubicBezTo>
                <a:cubicBezTo>
                  <a:pt x="93162" y="63521"/>
                  <a:pt x="93431" y="63472"/>
                  <a:pt x="93718" y="63472"/>
                </a:cubicBezTo>
                <a:cubicBezTo>
                  <a:pt x="94139" y="63472"/>
                  <a:pt x="94599" y="63578"/>
                  <a:pt x="95091" y="63992"/>
                </a:cubicBezTo>
                <a:cubicBezTo>
                  <a:pt x="94525" y="64253"/>
                  <a:pt x="93959" y="64470"/>
                  <a:pt x="93350" y="64688"/>
                </a:cubicBezTo>
                <a:cubicBezTo>
                  <a:pt x="88998" y="65689"/>
                  <a:pt x="84690" y="66820"/>
                  <a:pt x="80294" y="67604"/>
                </a:cubicBezTo>
                <a:cubicBezTo>
                  <a:pt x="73984" y="68735"/>
                  <a:pt x="67586" y="69519"/>
                  <a:pt x="61276" y="70607"/>
                </a:cubicBezTo>
                <a:cubicBezTo>
                  <a:pt x="52485" y="72130"/>
                  <a:pt x="43825" y="74001"/>
                  <a:pt x="35861" y="78266"/>
                </a:cubicBezTo>
                <a:cubicBezTo>
                  <a:pt x="35773" y="78266"/>
                  <a:pt x="35686" y="78310"/>
                  <a:pt x="35556" y="78310"/>
                </a:cubicBezTo>
                <a:lnTo>
                  <a:pt x="35556" y="78353"/>
                </a:lnTo>
                <a:cubicBezTo>
                  <a:pt x="34816" y="77439"/>
                  <a:pt x="33380" y="77396"/>
                  <a:pt x="32901" y="75960"/>
                </a:cubicBezTo>
                <a:cubicBezTo>
                  <a:pt x="35469" y="73610"/>
                  <a:pt x="38385" y="71477"/>
                  <a:pt x="40256" y="68344"/>
                </a:cubicBezTo>
                <a:lnTo>
                  <a:pt x="40256" y="68344"/>
                </a:lnTo>
                <a:lnTo>
                  <a:pt x="32292" y="74698"/>
                </a:lnTo>
                <a:lnTo>
                  <a:pt x="31509" y="72696"/>
                </a:lnTo>
                <a:cubicBezTo>
                  <a:pt x="31900" y="72304"/>
                  <a:pt x="32248" y="71869"/>
                  <a:pt x="32684" y="71477"/>
                </a:cubicBezTo>
                <a:cubicBezTo>
                  <a:pt x="34511" y="69736"/>
                  <a:pt x="36383" y="67995"/>
                  <a:pt x="38211" y="66211"/>
                </a:cubicBezTo>
                <a:cubicBezTo>
                  <a:pt x="38907" y="65689"/>
                  <a:pt x="39342" y="64906"/>
                  <a:pt x="39429" y="64079"/>
                </a:cubicBezTo>
                <a:lnTo>
                  <a:pt x="39429" y="64079"/>
                </a:lnTo>
                <a:cubicBezTo>
                  <a:pt x="38036" y="65297"/>
                  <a:pt x="36687" y="66516"/>
                  <a:pt x="35338" y="67691"/>
                </a:cubicBezTo>
                <a:cubicBezTo>
                  <a:pt x="33989" y="68866"/>
                  <a:pt x="32597" y="70041"/>
                  <a:pt x="31204" y="71259"/>
                </a:cubicBezTo>
                <a:cubicBezTo>
                  <a:pt x="30421" y="69910"/>
                  <a:pt x="30421" y="69867"/>
                  <a:pt x="31422" y="68866"/>
                </a:cubicBezTo>
                <a:cubicBezTo>
                  <a:pt x="33249" y="67082"/>
                  <a:pt x="35077" y="65297"/>
                  <a:pt x="36861" y="63469"/>
                </a:cubicBezTo>
                <a:cubicBezTo>
                  <a:pt x="37340" y="63034"/>
                  <a:pt x="37688" y="62512"/>
                  <a:pt x="37949" y="61946"/>
                </a:cubicBezTo>
                <a:lnTo>
                  <a:pt x="37949" y="61946"/>
                </a:lnTo>
                <a:cubicBezTo>
                  <a:pt x="36470" y="62730"/>
                  <a:pt x="35121" y="63687"/>
                  <a:pt x="33902" y="64862"/>
                </a:cubicBezTo>
                <a:cubicBezTo>
                  <a:pt x="32640" y="65950"/>
                  <a:pt x="31422" y="67038"/>
                  <a:pt x="29985" y="68257"/>
                </a:cubicBezTo>
                <a:cubicBezTo>
                  <a:pt x="29681" y="67560"/>
                  <a:pt x="29420" y="66908"/>
                  <a:pt x="29028" y="66081"/>
                </a:cubicBezTo>
                <a:cubicBezTo>
                  <a:pt x="30159" y="64993"/>
                  <a:pt x="31334" y="63948"/>
                  <a:pt x="32379" y="62817"/>
                </a:cubicBezTo>
                <a:cubicBezTo>
                  <a:pt x="33423" y="61729"/>
                  <a:pt x="34729" y="60858"/>
                  <a:pt x="35730" y="59422"/>
                </a:cubicBezTo>
                <a:lnTo>
                  <a:pt x="35730" y="59422"/>
                </a:lnTo>
                <a:cubicBezTo>
                  <a:pt x="34598" y="59509"/>
                  <a:pt x="34598" y="59509"/>
                  <a:pt x="32031" y="61816"/>
                </a:cubicBezTo>
                <a:cubicBezTo>
                  <a:pt x="30943" y="62773"/>
                  <a:pt x="29942" y="63731"/>
                  <a:pt x="28767" y="64775"/>
                </a:cubicBezTo>
                <a:cubicBezTo>
                  <a:pt x="28593" y="64340"/>
                  <a:pt x="28506" y="64035"/>
                  <a:pt x="28375" y="63731"/>
                </a:cubicBezTo>
                <a:cubicBezTo>
                  <a:pt x="28070" y="63034"/>
                  <a:pt x="28245" y="62207"/>
                  <a:pt x="28854" y="61772"/>
                </a:cubicBezTo>
                <a:cubicBezTo>
                  <a:pt x="30246" y="60510"/>
                  <a:pt x="31596" y="59118"/>
                  <a:pt x="32988" y="57768"/>
                </a:cubicBezTo>
                <a:cubicBezTo>
                  <a:pt x="33336" y="57420"/>
                  <a:pt x="33641" y="56985"/>
                  <a:pt x="33859" y="56550"/>
                </a:cubicBezTo>
                <a:lnTo>
                  <a:pt x="33859" y="56550"/>
                </a:lnTo>
                <a:cubicBezTo>
                  <a:pt x="32422" y="56593"/>
                  <a:pt x="31552" y="57594"/>
                  <a:pt x="30638" y="58378"/>
                </a:cubicBezTo>
                <a:cubicBezTo>
                  <a:pt x="29724" y="59161"/>
                  <a:pt x="28854" y="59988"/>
                  <a:pt x="27853" y="60902"/>
                </a:cubicBezTo>
                <a:cubicBezTo>
                  <a:pt x="27244" y="59422"/>
                  <a:pt x="27113" y="58291"/>
                  <a:pt x="28375" y="57246"/>
                </a:cubicBezTo>
                <a:cubicBezTo>
                  <a:pt x="29811" y="56071"/>
                  <a:pt x="31117" y="54766"/>
                  <a:pt x="32510" y="53503"/>
                </a:cubicBezTo>
                <a:cubicBezTo>
                  <a:pt x="32383" y="53305"/>
                  <a:pt x="32242" y="53234"/>
                  <a:pt x="32101" y="53234"/>
                </a:cubicBezTo>
                <a:cubicBezTo>
                  <a:pt x="31903" y="53234"/>
                  <a:pt x="31705" y="53376"/>
                  <a:pt x="31552" y="53503"/>
                </a:cubicBezTo>
                <a:cubicBezTo>
                  <a:pt x="30595" y="54243"/>
                  <a:pt x="29637" y="55070"/>
                  <a:pt x="28723" y="55854"/>
                </a:cubicBezTo>
                <a:cubicBezTo>
                  <a:pt x="28288" y="56245"/>
                  <a:pt x="27896" y="56637"/>
                  <a:pt x="27461" y="57072"/>
                </a:cubicBezTo>
                <a:cubicBezTo>
                  <a:pt x="26808" y="55070"/>
                  <a:pt x="27505" y="52807"/>
                  <a:pt x="29158" y="51763"/>
                </a:cubicBezTo>
                <a:cubicBezTo>
                  <a:pt x="30029" y="51197"/>
                  <a:pt x="30943" y="50762"/>
                  <a:pt x="31944" y="50457"/>
                </a:cubicBezTo>
                <a:cubicBezTo>
                  <a:pt x="33989" y="49804"/>
                  <a:pt x="36078" y="49239"/>
                  <a:pt x="38254" y="48586"/>
                </a:cubicBezTo>
                <a:close/>
                <a:moveTo>
                  <a:pt x="246713" y="48673"/>
                </a:moveTo>
                <a:cubicBezTo>
                  <a:pt x="247584" y="48890"/>
                  <a:pt x="248367" y="49065"/>
                  <a:pt x="249150" y="49326"/>
                </a:cubicBezTo>
                <a:cubicBezTo>
                  <a:pt x="250978" y="49891"/>
                  <a:pt x="252806" y="50370"/>
                  <a:pt x="254590" y="51110"/>
                </a:cubicBezTo>
                <a:cubicBezTo>
                  <a:pt x="257332" y="52285"/>
                  <a:pt x="258115" y="53939"/>
                  <a:pt x="257637" y="57159"/>
                </a:cubicBezTo>
                <a:cubicBezTo>
                  <a:pt x="256766" y="56332"/>
                  <a:pt x="255939" y="55592"/>
                  <a:pt x="255156" y="54853"/>
                </a:cubicBezTo>
                <a:cubicBezTo>
                  <a:pt x="253936" y="53761"/>
                  <a:pt x="253592" y="53451"/>
                  <a:pt x="253059" y="53451"/>
                </a:cubicBezTo>
                <a:cubicBezTo>
                  <a:pt x="252869" y="53451"/>
                  <a:pt x="252656" y="53490"/>
                  <a:pt x="252371" y="53547"/>
                </a:cubicBezTo>
                <a:cubicBezTo>
                  <a:pt x="252762" y="53852"/>
                  <a:pt x="253111" y="54113"/>
                  <a:pt x="253415" y="54374"/>
                </a:cubicBezTo>
                <a:cubicBezTo>
                  <a:pt x="254503" y="55375"/>
                  <a:pt x="255548" y="56419"/>
                  <a:pt x="256679" y="57377"/>
                </a:cubicBezTo>
                <a:cubicBezTo>
                  <a:pt x="257941" y="58378"/>
                  <a:pt x="257680" y="59509"/>
                  <a:pt x="257245" y="60902"/>
                </a:cubicBezTo>
                <a:cubicBezTo>
                  <a:pt x="255156" y="59379"/>
                  <a:pt x="253676" y="57290"/>
                  <a:pt x="251109" y="56245"/>
                </a:cubicBezTo>
                <a:lnTo>
                  <a:pt x="251109" y="56245"/>
                </a:lnTo>
                <a:cubicBezTo>
                  <a:pt x="251152" y="56854"/>
                  <a:pt x="251457" y="57420"/>
                  <a:pt x="251979" y="57768"/>
                </a:cubicBezTo>
                <a:cubicBezTo>
                  <a:pt x="253241" y="59030"/>
                  <a:pt x="254460" y="60205"/>
                  <a:pt x="255809" y="61468"/>
                </a:cubicBezTo>
                <a:cubicBezTo>
                  <a:pt x="257114" y="62773"/>
                  <a:pt x="257114" y="62773"/>
                  <a:pt x="256200" y="64732"/>
                </a:cubicBezTo>
                <a:cubicBezTo>
                  <a:pt x="254068" y="62860"/>
                  <a:pt x="252023" y="60945"/>
                  <a:pt x="249760" y="59205"/>
                </a:cubicBezTo>
                <a:lnTo>
                  <a:pt x="249760" y="59205"/>
                </a:lnTo>
                <a:cubicBezTo>
                  <a:pt x="249281" y="59901"/>
                  <a:pt x="249760" y="60162"/>
                  <a:pt x="250064" y="60423"/>
                </a:cubicBezTo>
                <a:cubicBezTo>
                  <a:pt x="251500" y="61859"/>
                  <a:pt x="253024" y="63252"/>
                  <a:pt x="254503" y="64732"/>
                </a:cubicBezTo>
                <a:cubicBezTo>
                  <a:pt x="256026" y="66255"/>
                  <a:pt x="256200" y="65776"/>
                  <a:pt x="254982" y="68257"/>
                </a:cubicBezTo>
                <a:lnTo>
                  <a:pt x="247279" y="61729"/>
                </a:lnTo>
                <a:lnTo>
                  <a:pt x="246974" y="61990"/>
                </a:lnTo>
                <a:cubicBezTo>
                  <a:pt x="247148" y="62294"/>
                  <a:pt x="247322" y="62556"/>
                  <a:pt x="247540" y="62817"/>
                </a:cubicBezTo>
                <a:cubicBezTo>
                  <a:pt x="249281" y="64601"/>
                  <a:pt x="251065" y="66385"/>
                  <a:pt x="252806" y="68126"/>
                </a:cubicBezTo>
                <a:cubicBezTo>
                  <a:pt x="253154" y="68474"/>
                  <a:pt x="253459" y="68779"/>
                  <a:pt x="253763" y="69083"/>
                </a:cubicBezTo>
                <a:cubicBezTo>
                  <a:pt x="254590" y="69954"/>
                  <a:pt x="254590" y="69954"/>
                  <a:pt x="253807" y="71303"/>
                </a:cubicBezTo>
                <a:lnTo>
                  <a:pt x="245538" y="64079"/>
                </a:lnTo>
                <a:lnTo>
                  <a:pt x="245538" y="64079"/>
                </a:lnTo>
                <a:cubicBezTo>
                  <a:pt x="245364" y="64906"/>
                  <a:pt x="245930" y="65341"/>
                  <a:pt x="246322" y="65732"/>
                </a:cubicBezTo>
                <a:cubicBezTo>
                  <a:pt x="247627" y="67082"/>
                  <a:pt x="249020" y="68431"/>
                  <a:pt x="250412" y="69736"/>
                </a:cubicBezTo>
                <a:cubicBezTo>
                  <a:pt x="251065" y="70389"/>
                  <a:pt x="251718" y="70955"/>
                  <a:pt x="252371" y="71564"/>
                </a:cubicBezTo>
                <a:cubicBezTo>
                  <a:pt x="253720" y="72826"/>
                  <a:pt x="253720" y="72870"/>
                  <a:pt x="252588" y="74654"/>
                </a:cubicBezTo>
                <a:lnTo>
                  <a:pt x="244798" y="68431"/>
                </a:lnTo>
                <a:lnTo>
                  <a:pt x="244624" y="68474"/>
                </a:lnTo>
                <a:cubicBezTo>
                  <a:pt x="244711" y="68779"/>
                  <a:pt x="244885" y="69083"/>
                  <a:pt x="245059" y="69345"/>
                </a:cubicBezTo>
                <a:cubicBezTo>
                  <a:pt x="246539" y="70824"/>
                  <a:pt x="248019" y="72347"/>
                  <a:pt x="249586" y="73784"/>
                </a:cubicBezTo>
                <a:cubicBezTo>
                  <a:pt x="250369" y="74567"/>
                  <a:pt x="251283" y="75263"/>
                  <a:pt x="252153" y="76003"/>
                </a:cubicBezTo>
                <a:cubicBezTo>
                  <a:pt x="251718" y="77439"/>
                  <a:pt x="250108" y="77352"/>
                  <a:pt x="249455" y="78353"/>
                </a:cubicBezTo>
                <a:cubicBezTo>
                  <a:pt x="247366" y="77396"/>
                  <a:pt x="245364" y="76438"/>
                  <a:pt x="243319" y="75611"/>
                </a:cubicBezTo>
                <a:cubicBezTo>
                  <a:pt x="237052" y="73218"/>
                  <a:pt x="230567" y="71782"/>
                  <a:pt x="223996" y="70650"/>
                </a:cubicBezTo>
                <a:cubicBezTo>
                  <a:pt x="216598" y="69345"/>
                  <a:pt x="209156" y="68344"/>
                  <a:pt x="201757" y="67038"/>
                </a:cubicBezTo>
                <a:cubicBezTo>
                  <a:pt x="198406" y="66472"/>
                  <a:pt x="195055" y="65515"/>
                  <a:pt x="191748" y="64732"/>
                </a:cubicBezTo>
                <a:cubicBezTo>
                  <a:pt x="191139" y="64557"/>
                  <a:pt x="190573" y="64340"/>
                  <a:pt x="190051" y="64079"/>
                </a:cubicBezTo>
                <a:cubicBezTo>
                  <a:pt x="190390" y="63609"/>
                  <a:pt x="190761" y="63515"/>
                  <a:pt x="191135" y="63515"/>
                </a:cubicBezTo>
                <a:cubicBezTo>
                  <a:pt x="191384" y="63515"/>
                  <a:pt x="191635" y="63557"/>
                  <a:pt x="191878" y="63557"/>
                </a:cubicBezTo>
                <a:cubicBezTo>
                  <a:pt x="192705" y="63535"/>
                  <a:pt x="193532" y="63535"/>
                  <a:pt x="194359" y="63535"/>
                </a:cubicBezTo>
                <a:cubicBezTo>
                  <a:pt x="195186" y="63535"/>
                  <a:pt x="196013" y="63535"/>
                  <a:pt x="196840" y="63513"/>
                </a:cubicBezTo>
                <a:cubicBezTo>
                  <a:pt x="197754" y="63469"/>
                  <a:pt x="198624" y="63339"/>
                  <a:pt x="199451" y="63078"/>
                </a:cubicBezTo>
                <a:cubicBezTo>
                  <a:pt x="203281" y="62120"/>
                  <a:pt x="207197" y="61685"/>
                  <a:pt x="211071" y="61163"/>
                </a:cubicBezTo>
                <a:cubicBezTo>
                  <a:pt x="212942" y="60945"/>
                  <a:pt x="214813" y="60467"/>
                  <a:pt x="216728" y="60336"/>
                </a:cubicBezTo>
                <a:cubicBezTo>
                  <a:pt x="219775" y="60075"/>
                  <a:pt x="222821" y="59944"/>
                  <a:pt x="225824" y="59857"/>
                </a:cubicBezTo>
                <a:cubicBezTo>
                  <a:pt x="229392" y="59814"/>
                  <a:pt x="232917" y="59466"/>
                  <a:pt x="236356" y="58856"/>
                </a:cubicBezTo>
                <a:cubicBezTo>
                  <a:pt x="238009" y="58465"/>
                  <a:pt x="239576" y="57942"/>
                  <a:pt x="241099" y="57246"/>
                </a:cubicBezTo>
                <a:cubicBezTo>
                  <a:pt x="243449" y="56289"/>
                  <a:pt x="245234" y="54243"/>
                  <a:pt x="245843" y="51763"/>
                </a:cubicBezTo>
                <a:cubicBezTo>
                  <a:pt x="246104" y="50805"/>
                  <a:pt x="246409" y="49804"/>
                  <a:pt x="246713" y="48673"/>
                </a:cubicBezTo>
                <a:close/>
                <a:moveTo>
                  <a:pt x="208068" y="78179"/>
                </a:moveTo>
                <a:lnTo>
                  <a:pt x="208677" y="78875"/>
                </a:lnTo>
                <a:cubicBezTo>
                  <a:pt x="207981" y="78788"/>
                  <a:pt x="207981" y="78788"/>
                  <a:pt x="208068" y="78179"/>
                </a:cubicBezTo>
                <a:close/>
                <a:moveTo>
                  <a:pt x="40952" y="78310"/>
                </a:moveTo>
                <a:lnTo>
                  <a:pt x="40952" y="78310"/>
                </a:lnTo>
                <a:cubicBezTo>
                  <a:pt x="40645" y="78821"/>
                  <a:pt x="40098" y="79119"/>
                  <a:pt x="39519" y="79119"/>
                </a:cubicBezTo>
                <a:cubicBezTo>
                  <a:pt x="39390" y="79119"/>
                  <a:pt x="39260" y="79104"/>
                  <a:pt x="39130" y="79074"/>
                </a:cubicBezTo>
                <a:lnTo>
                  <a:pt x="39130" y="79074"/>
                </a:lnTo>
                <a:cubicBezTo>
                  <a:pt x="39680" y="78860"/>
                  <a:pt x="40234" y="78605"/>
                  <a:pt x="40952" y="78310"/>
                </a:cubicBezTo>
                <a:close/>
                <a:moveTo>
                  <a:pt x="244450" y="78527"/>
                </a:moveTo>
                <a:lnTo>
                  <a:pt x="245799" y="79049"/>
                </a:lnTo>
                <a:cubicBezTo>
                  <a:pt x="245805" y="79053"/>
                  <a:pt x="245811" y="79056"/>
                  <a:pt x="245816" y="79059"/>
                </a:cubicBezTo>
                <a:lnTo>
                  <a:pt x="245816" y="79059"/>
                </a:lnTo>
                <a:cubicBezTo>
                  <a:pt x="245665" y="79111"/>
                  <a:pt x="245505" y="79136"/>
                  <a:pt x="245343" y="79136"/>
                </a:cubicBezTo>
                <a:cubicBezTo>
                  <a:pt x="245001" y="79136"/>
                  <a:pt x="244653" y="79020"/>
                  <a:pt x="244363" y="78788"/>
                </a:cubicBezTo>
                <a:lnTo>
                  <a:pt x="244450" y="78527"/>
                </a:lnTo>
                <a:close/>
                <a:moveTo>
                  <a:pt x="245854" y="79079"/>
                </a:moveTo>
                <a:cubicBezTo>
                  <a:pt x="246315" y="79327"/>
                  <a:pt x="246777" y="79540"/>
                  <a:pt x="247279" y="79833"/>
                </a:cubicBezTo>
                <a:cubicBezTo>
                  <a:pt x="246922" y="79957"/>
                  <a:pt x="246692" y="80037"/>
                  <a:pt x="246525" y="80037"/>
                </a:cubicBezTo>
                <a:cubicBezTo>
                  <a:pt x="246227" y="80037"/>
                  <a:pt x="246126" y="79784"/>
                  <a:pt x="245854" y="79079"/>
                </a:cubicBezTo>
                <a:close/>
                <a:moveTo>
                  <a:pt x="39040" y="79117"/>
                </a:moveTo>
                <a:lnTo>
                  <a:pt x="39040" y="79117"/>
                </a:lnTo>
                <a:cubicBezTo>
                  <a:pt x="39056" y="79710"/>
                  <a:pt x="38854" y="80084"/>
                  <a:pt x="38277" y="80084"/>
                </a:cubicBezTo>
                <a:cubicBezTo>
                  <a:pt x="38092" y="80084"/>
                  <a:pt x="37869" y="80046"/>
                  <a:pt x="37601" y="79963"/>
                </a:cubicBezTo>
                <a:lnTo>
                  <a:pt x="39040" y="79117"/>
                </a:lnTo>
                <a:close/>
                <a:moveTo>
                  <a:pt x="52267" y="79049"/>
                </a:moveTo>
                <a:lnTo>
                  <a:pt x="52267" y="79049"/>
                </a:lnTo>
                <a:cubicBezTo>
                  <a:pt x="51689" y="80173"/>
                  <a:pt x="51056" y="80871"/>
                  <a:pt x="49995" y="80871"/>
                </a:cubicBezTo>
                <a:cubicBezTo>
                  <a:pt x="49701" y="80871"/>
                  <a:pt x="49373" y="80817"/>
                  <a:pt x="49003" y="80703"/>
                </a:cubicBezTo>
                <a:lnTo>
                  <a:pt x="52267" y="79049"/>
                </a:lnTo>
                <a:close/>
                <a:moveTo>
                  <a:pt x="232743" y="79049"/>
                </a:moveTo>
                <a:lnTo>
                  <a:pt x="235920" y="80703"/>
                </a:lnTo>
                <a:cubicBezTo>
                  <a:pt x="235561" y="80817"/>
                  <a:pt x="235240" y="80871"/>
                  <a:pt x="234951" y="80871"/>
                </a:cubicBezTo>
                <a:cubicBezTo>
                  <a:pt x="233913" y="80871"/>
                  <a:pt x="233288" y="80173"/>
                  <a:pt x="232743" y="79049"/>
                </a:cubicBezTo>
                <a:close/>
                <a:moveTo>
                  <a:pt x="77639" y="81182"/>
                </a:moveTo>
                <a:lnTo>
                  <a:pt x="77639" y="81182"/>
                </a:lnTo>
                <a:cubicBezTo>
                  <a:pt x="77726" y="81922"/>
                  <a:pt x="77726" y="82575"/>
                  <a:pt x="77813" y="83445"/>
                </a:cubicBezTo>
                <a:cubicBezTo>
                  <a:pt x="76290" y="82313"/>
                  <a:pt x="76290" y="82009"/>
                  <a:pt x="77639" y="81182"/>
                </a:cubicBezTo>
                <a:close/>
                <a:moveTo>
                  <a:pt x="207371" y="81095"/>
                </a:moveTo>
                <a:cubicBezTo>
                  <a:pt x="208677" y="82052"/>
                  <a:pt x="208634" y="82357"/>
                  <a:pt x="207197" y="83445"/>
                </a:cubicBezTo>
                <a:cubicBezTo>
                  <a:pt x="207241" y="82618"/>
                  <a:pt x="207328" y="81965"/>
                  <a:pt x="207371" y="81095"/>
                </a:cubicBezTo>
                <a:close/>
                <a:moveTo>
                  <a:pt x="258159" y="70476"/>
                </a:moveTo>
                <a:cubicBezTo>
                  <a:pt x="261771" y="72522"/>
                  <a:pt x="265514" y="74349"/>
                  <a:pt x="269387" y="75873"/>
                </a:cubicBezTo>
                <a:cubicBezTo>
                  <a:pt x="273217" y="77396"/>
                  <a:pt x="277308" y="77744"/>
                  <a:pt x="281355" y="78397"/>
                </a:cubicBezTo>
                <a:lnTo>
                  <a:pt x="281355" y="78788"/>
                </a:lnTo>
                <a:cubicBezTo>
                  <a:pt x="279788" y="79093"/>
                  <a:pt x="278265" y="79528"/>
                  <a:pt x="276698" y="79702"/>
                </a:cubicBezTo>
                <a:cubicBezTo>
                  <a:pt x="273086" y="80050"/>
                  <a:pt x="269474" y="80616"/>
                  <a:pt x="265905" y="81356"/>
                </a:cubicBezTo>
                <a:cubicBezTo>
                  <a:pt x="264774" y="81617"/>
                  <a:pt x="263599" y="81835"/>
                  <a:pt x="262467" y="82096"/>
                </a:cubicBezTo>
                <a:cubicBezTo>
                  <a:pt x="262119" y="82139"/>
                  <a:pt x="261815" y="82270"/>
                  <a:pt x="261510" y="82400"/>
                </a:cubicBezTo>
                <a:cubicBezTo>
                  <a:pt x="259595" y="83097"/>
                  <a:pt x="259334" y="84576"/>
                  <a:pt x="260857" y="85838"/>
                </a:cubicBezTo>
                <a:cubicBezTo>
                  <a:pt x="261989" y="86752"/>
                  <a:pt x="263077" y="87623"/>
                  <a:pt x="264208" y="88493"/>
                </a:cubicBezTo>
                <a:cubicBezTo>
                  <a:pt x="266471" y="90234"/>
                  <a:pt x="268386" y="92366"/>
                  <a:pt x="269909" y="94804"/>
                </a:cubicBezTo>
                <a:cubicBezTo>
                  <a:pt x="270954" y="96544"/>
                  <a:pt x="272259" y="98155"/>
                  <a:pt x="273608" y="100069"/>
                </a:cubicBezTo>
                <a:lnTo>
                  <a:pt x="273608" y="100113"/>
                </a:lnTo>
                <a:cubicBezTo>
                  <a:pt x="273532" y="100111"/>
                  <a:pt x="273456" y="100110"/>
                  <a:pt x="273381" y="100110"/>
                </a:cubicBezTo>
                <a:cubicBezTo>
                  <a:pt x="272889" y="100110"/>
                  <a:pt x="272416" y="100151"/>
                  <a:pt x="271968" y="100151"/>
                </a:cubicBezTo>
                <a:cubicBezTo>
                  <a:pt x="271154" y="100151"/>
                  <a:pt x="270417" y="100014"/>
                  <a:pt x="269779" y="99243"/>
                </a:cubicBezTo>
                <a:cubicBezTo>
                  <a:pt x="269474" y="98981"/>
                  <a:pt x="269126" y="98851"/>
                  <a:pt x="268691" y="98807"/>
                </a:cubicBezTo>
                <a:cubicBezTo>
                  <a:pt x="264339" y="97937"/>
                  <a:pt x="259943" y="97110"/>
                  <a:pt x="255548" y="96283"/>
                </a:cubicBezTo>
                <a:cubicBezTo>
                  <a:pt x="249629" y="95152"/>
                  <a:pt x="243667" y="94238"/>
                  <a:pt x="237792" y="92932"/>
                </a:cubicBezTo>
                <a:cubicBezTo>
                  <a:pt x="231525" y="91627"/>
                  <a:pt x="225389" y="90016"/>
                  <a:pt x="219165" y="88493"/>
                </a:cubicBezTo>
                <a:cubicBezTo>
                  <a:pt x="217163" y="87971"/>
                  <a:pt x="215205" y="87405"/>
                  <a:pt x="213247" y="86839"/>
                </a:cubicBezTo>
                <a:cubicBezTo>
                  <a:pt x="212594" y="86665"/>
                  <a:pt x="212028" y="86361"/>
                  <a:pt x="211506" y="85969"/>
                </a:cubicBezTo>
                <a:cubicBezTo>
                  <a:pt x="211941" y="85882"/>
                  <a:pt x="212333" y="85795"/>
                  <a:pt x="212768" y="85751"/>
                </a:cubicBezTo>
                <a:cubicBezTo>
                  <a:pt x="215727" y="85403"/>
                  <a:pt x="218730" y="85012"/>
                  <a:pt x="221689" y="84707"/>
                </a:cubicBezTo>
                <a:cubicBezTo>
                  <a:pt x="223735" y="84446"/>
                  <a:pt x="225780" y="84315"/>
                  <a:pt x="227869" y="84141"/>
                </a:cubicBezTo>
                <a:cubicBezTo>
                  <a:pt x="232047" y="83793"/>
                  <a:pt x="236268" y="83488"/>
                  <a:pt x="240446" y="83140"/>
                </a:cubicBezTo>
                <a:cubicBezTo>
                  <a:pt x="242535" y="82923"/>
                  <a:pt x="244581" y="82662"/>
                  <a:pt x="246583" y="82400"/>
                </a:cubicBezTo>
                <a:cubicBezTo>
                  <a:pt x="247845" y="82313"/>
                  <a:pt x="249020" y="81835"/>
                  <a:pt x="250064" y="81138"/>
                </a:cubicBezTo>
                <a:cubicBezTo>
                  <a:pt x="250325" y="80964"/>
                  <a:pt x="250673" y="80877"/>
                  <a:pt x="251022" y="80877"/>
                </a:cubicBezTo>
                <a:cubicBezTo>
                  <a:pt x="253285" y="80703"/>
                  <a:pt x="255200" y="79136"/>
                  <a:pt x="255852" y="76961"/>
                </a:cubicBezTo>
                <a:cubicBezTo>
                  <a:pt x="256592" y="74828"/>
                  <a:pt x="257376" y="72739"/>
                  <a:pt x="258159" y="70476"/>
                </a:cubicBezTo>
                <a:close/>
                <a:moveTo>
                  <a:pt x="26808" y="70520"/>
                </a:moveTo>
                <a:cubicBezTo>
                  <a:pt x="26983" y="70868"/>
                  <a:pt x="27113" y="71129"/>
                  <a:pt x="27200" y="71434"/>
                </a:cubicBezTo>
                <a:cubicBezTo>
                  <a:pt x="27853" y="73305"/>
                  <a:pt x="28462" y="75220"/>
                  <a:pt x="29158" y="77135"/>
                </a:cubicBezTo>
                <a:cubicBezTo>
                  <a:pt x="29855" y="79267"/>
                  <a:pt x="31726" y="80747"/>
                  <a:pt x="33946" y="80921"/>
                </a:cubicBezTo>
                <a:cubicBezTo>
                  <a:pt x="34250" y="80921"/>
                  <a:pt x="34598" y="80921"/>
                  <a:pt x="34816" y="81051"/>
                </a:cubicBezTo>
                <a:cubicBezTo>
                  <a:pt x="36209" y="82226"/>
                  <a:pt x="37949" y="82444"/>
                  <a:pt x="39647" y="82618"/>
                </a:cubicBezTo>
                <a:cubicBezTo>
                  <a:pt x="45957" y="83271"/>
                  <a:pt x="52224" y="84141"/>
                  <a:pt x="58578" y="84228"/>
                </a:cubicBezTo>
                <a:cubicBezTo>
                  <a:pt x="61102" y="84272"/>
                  <a:pt x="63626" y="84794"/>
                  <a:pt x="66194" y="85099"/>
                </a:cubicBezTo>
                <a:cubicBezTo>
                  <a:pt x="68065" y="85316"/>
                  <a:pt x="69980" y="85490"/>
                  <a:pt x="71895" y="85708"/>
                </a:cubicBezTo>
                <a:cubicBezTo>
                  <a:pt x="72461" y="85751"/>
                  <a:pt x="72983" y="85882"/>
                  <a:pt x="73461" y="86143"/>
                </a:cubicBezTo>
                <a:cubicBezTo>
                  <a:pt x="72809" y="86404"/>
                  <a:pt x="72112" y="86665"/>
                  <a:pt x="71416" y="86883"/>
                </a:cubicBezTo>
                <a:cubicBezTo>
                  <a:pt x="61842" y="89712"/>
                  <a:pt x="52093" y="92062"/>
                  <a:pt x="42258" y="93890"/>
                </a:cubicBezTo>
                <a:cubicBezTo>
                  <a:pt x="34468" y="95282"/>
                  <a:pt x="26678" y="96892"/>
                  <a:pt x="18888" y="98416"/>
                </a:cubicBezTo>
                <a:cubicBezTo>
                  <a:pt x="18148" y="98546"/>
                  <a:pt x="17452" y="98633"/>
                  <a:pt x="16712" y="98720"/>
                </a:cubicBezTo>
                <a:cubicBezTo>
                  <a:pt x="15972" y="98764"/>
                  <a:pt x="15276" y="99112"/>
                  <a:pt x="14753" y="99591"/>
                </a:cubicBezTo>
                <a:cubicBezTo>
                  <a:pt x="14272" y="100072"/>
                  <a:pt x="13719" y="100179"/>
                  <a:pt x="13150" y="100179"/>
                </a:cubicBezTo>
                <a:cubicBezTo>
                  <a:pt x="12693" y="100179"/>
                  <a:pt x="12226" y="100110"/>
                  <a:pt x="11779" y="100110"/>
                </a:cubicBezTo>
                <a:cubicBezTo>
                  <a:pt x="11725" y="100110"/>
                  <a:pt x="11673" y="100111"/>
                  <a:pt x="11620" y="100113"/>
                </a:cubicBezTo>
                <a:cubicBezTo>
                  <a:pt x="11533" y="99939"/>
                  <a:pt x="11533" y="99852"/>
                  <a:pt x="11533" y="99852"/>
                </a:cubicBezTo>
                <a:cubicBezTo>
                  <a:pt x="13361" y="97284"/>
                  <a:pt x="15102" y="94673"/>
                  <a:pt x="16973" y="92192"/>
                </a:cubicBezTo>
                <a:cubicBezTo>
                  <a:pt x="18757" y="89842"/>
                  <a:pt x="21238" y="88276"/>
                  <a:pt x="23457" y="86404"/>
                </a:cubicBezTo>
                <a:cubicBezTo>
                  <a:pt x="23762" y="86143"/>
                  <a:pt x="24067" y="85926"/>
                  <a:pt x="24371" y="85664"/>
                </a:cubicBezTo>
                <a:cubicBezTo>
                  <a:pt x="25503" y="84620"/>
                  <a:pt x="25285" y="83227"/>
                  <a:pt x="23849" y="82575"/>
                </a:cubicBezTo>
                <a:cubicBezTo>
                  <a:pt x="23327" y="82357"/>
                  <a:pt x="22761" y="82139"/>
                  <a:pt x="22195" y="82052"/>
                </a:cubicBezTo>
                <a:cubicBezTo>
                  <a:pt x="18496" y="81356"/>
                  <a:pt x="14841" y="80703"/>
                  <a:pt x="11185" y="80094"/>
                </a:cubicBezTo>
                <a:cubicBezTo>
                  <a:pt x="9096" y="79746"/>
                  <a:pt x="7007" y="79441"/>
                  <a:pt x="4918" y="79136"/>
                </a:cubicBezTo>
                <a:cubicBezTo>
                  <a:pt x="4526" y="79006"/>
                  <a:pt x="4091" y="78919"/>
                  <a:pt x="3699" y="78745"/>
                </a:cubicBezTo>
                <a:cubicBezTo>
                  <a:pt x="3699" y="78658"/>
                  <a:pt x="3743" y="78527"/>
                  <a:pt x="3743" y="78440"/>
                </a:cubicBezTo>
                <a:cubicBezTo>
                  <a:pt x="7790" y="77831"/>
                  <a:pt x="11925" y="77439"/>
                  <a:pt x="15754" y="75873"/>
                </a:cubicBezTo>
                <a:cubicBezTo>
                  <a:pt x="19584" y="74349"/>
                  <a:pt x="23283" y="72565"/>
                  <a:pt x="26808" y="70520"/>
                </a:cubicBezTo>
                <a:close/>
                <a:moveTo>
                  <a:pt x="140234" y="1"/>
                </a:moveTo>
                <a:cubicBezTo>
                  <a:pt x="139184" y="1"/>
                  <a:pt x="138135" y="6"/>
                  <a:pt x="137087" y="18"/>
                </a:cubicBezTo>
                <a:cubicBezTo>
                  <a:pt x="128557" y="149"/>
                  <a:pt x="120028" y="627"/>
                  <a:pt x="111498" y="1019"/>
                </a:cubicBezTo>
                <a:cubicBezTo>
                  <a:pt x="105318" y="1324"/>
                  <a:pt x="99138" y="1976"/>
                  <a:pt x="93089" y="3064"/>
                </a:cubicBezTo>
                <a:cubicBezTo>
                  <a:pt x="86213" y="4283"/>
                  <a:pt x="79380" y="5589"/>
                  <a:pt x="72548" y="6981"/>
                </a:cubicBezTo>
                <a:cubicBezTo>
                  <a:pt x="63495" y="8765"/>
                  <a:pt x="54574" y="11246"/>
                  <a:pt x="45957" y="14423"/>
                </a:cubicBezTo>
                <a:cubicBezTo>
                  <a:pt x="45304" y="14641"/>
                  <a:pt x="44608" y="14815"/>
                  <a:pt x="43955" y="14989"/>
                </a:cubicBezTo>
                <a:cubicBezTo>
                  <a:pt x="42563" y="15337"/>
                  <a:pt x="41170" y="15642"/>
                  <a:pt x="40038" y="16555"/>
                </a:cubicBezTo>
                <a:cubicBezTo>
                  <a:pt x="39124" y="17339"/>
                  <a:pt x="38254" y="18122"/>
                  <a:pt x="37340" y="18905"/>
                </a:cubicBezTo>
                <a:cubicBezTo>
                  <a:pt x="37688" y="19167"/>
                  <a:pt x="37775" y="19689"/>
                  <a:pt x="37558" y="20124"/>
                </a:cubicBezTo>
                <a:cubicBezTo>
                  <a:pt x="35991" y="23954"/>
                  <a:pt x="35686" y="28001"/>
                  <a:pt x="36035" y="32092"/>
                </a:cubicBezTo>
                <a:cubicBezTo>
                  <a:pt x="36296" y="35312"/>
                  <a:pt x="36861" y="38533"/>
                  <a:pt x="37297" y="41753"/>
                </a:cubicBezTo>
                <a:cubicBezTo>
                  <a:pt x="37514" y="43363"/>
                  <a:pt x="37688" y="45017"/>
                  <a:pt x="37862" y="46714"/>
                </a:cubicBezTo>
                <a:cubicBezTo>
                  <a:pt x="37123" y="46845"/>
                  <a:pt x="36470" y="46932"/>
                  <a:pt x="35861" y="47019"/>
                </a:cubicBezTo>
                <a:cubicBezTo>
                  <a:pt x="33380" y="47367"/>
                  <a:pt x="30986" y="48107"/>
                  <a:pt x="28723" y="49239"/>
                </a:cubicBezTo>
                <a:cubicBezTo>
                  <a:pt x="27026" y="50022"/>
                  <a:pt x="25764" y="51589"/>
                  <a:pt x="25329" y="53416"/>
                </a:cubicBezTo>
                <a:cubicBezTo>
                  <a:pt x="25155" y="54243"/>
                  <a:pt x="25024" y="55070"/>
                  <a:pt x="24981" y="55897"/>
                </a:cubicBezTo>
                <a:cubicBezTo>
                  <a:pt x="24937" y="57942"/>
                  <a:pt x="25068" y="59988"/>
                  <a:pt x="25372" y="62033"/>
                </a:cubicBezTo>
                <a:cubicBezTo>
                  <a:pt x="25416" y="62686"/>
                  <a:pt x="25416" y="63382"/>
                  <a:pt x="25372" y="64035"/>
                </a:cubicBezTo>
                <a:cubicBezTo>
                  <a:pt x="25416" y="64470"/>
                  <a:pt x="25459" y="64862"/>
                  <a:pt x="25590" y="65254"/>
                </a:cubicBezTo>
                <a:cubicBezTo>
                  <a:pt x="26025" y="66342"/>
                  <a:pt x="26199" y="67473"/>
                  <a:pt x="26199" y="68605"/>
                </a:cubicBezTo>
                <a:cubicBezTo>
                  <a:pt x="23109" y="69736"/>
                  <a:pt x="20237" y="70824"/>
                  <a:pt x="17321" y="71825"/>
                </a:cubicBezTo>
                <a:cubicBezTo>
                  <a:pt x="14797" y="72652"/>
                  <a:pt x="12273" y="73435"/>
                  <a:pt x="9749" y="74175"/>
                </a:cubicBezTo>
                <a:cubicBezTo>
                  <a:pt x="8008" y="74654"/>
                  <a:pt x="6180" y="74915"/>
                  <a:pt x="4439" y="75437"/>
                </a:cubicBezTo>
                <a:cubicBezTo>
                  <a:pt x="3395" y="75742"/>
                  <a:pt x="2394" y="76134"/>
                  <a:pt x="1480" y="76699"/>
                </a:cubicBezTo>
                <a:cubicBezTo>
                  <a:pt x="0" y="77613"/>
                  <a:pt x="87" y="79049"/>
                  <a:pt x="1567" y="79963"/>
                </a:cubicBezTo>
                <a:cubicBezTo>
                  <a:pt x="1828" y="80137"/>
                  <a:pt x="2089" y="80268"/>
                  <a:pt x="2350" y="80355"/>
                </a:cubicBezTo>
                <a:cubicBezTo>
                  <a:pt x="4135" y="81051"/>
                  <a:pt x="5963" y="81661"/>
                  <a:pt x="7790" y="82139"/>
                </a:cubicBezTo>
                <a:cubicBezTo>
                  <a:pt x="11620" y="83053"/>
                  <a:pt x="15493" y="83750"/>
                  <a:pt x="19323" y="84489"/>
                </a:cubicBezTo>
                <a:cubicBezTo>
                  <a:pt x="19845" y="84620"/>
                  <a:pt x="20324" y="84751"/>
                  <a:pt x="21020" y="84925"/>
                </a:cubicBezTo>
                <a:cubicBezTo>
                  <a:pt x="20019" y="85751"/>
                  <a:pt x="19192" y="86404"/>
                  <a:pt x="18409" y="87014"/>
                </a:cubicBezTo>
                <a:cubicBezTo>
                  <a:pt x="16451" y="88624"/>
                  <a:pt x="14753" y="90495"/>
                  <a:pt x="13361" y="92584"/>
                </a:cubicBezTo>
                <a:cubicBezTo>
                  <a:pt x="11968" y="94586"/>
                  <a:pt x="10402" y="96544"/>
                  <a:pt x="8878" y="98546"/>
                </a:cubicBezTo>
                <a:cubicBezTo>
                  <a:pt x="8487" y="99025"/>
                  <a:pt x="8138" y="99591"/>
                  <a:pt x="7877" y="100156"/>
                </a:cubicBezTo>
                <a:cubicBezTo>
                  <a:pt x="7268" y="101723"/>
                  <a:pt x="8008" y="102942"/>
                  <a:pt x="9705" y="103029"/>
                </a:cubicBezTo>
                <a:cubicBezTo>
                  <a:pt x="10179" y="103057"/>
                  <a:pt x="10655" y="103071"/>
                  <a:pt x="11131" y="103071"/>
                </a:cubicBezTo>
                <a:cubicBezTo>
                  <a:pt x="12845" y="103071"/>
                  <a:pt x="14574" y="102890"/>
                  <a:pt x="16277" y="102550"/>
                </a:cubicBezTo>
                <a:cubicBezTo>
                  <a:pt x="19628" y="101767"/>
                  <a:pt x="22979" y="101027"/>
                  <a:pt x="26373" y="100374"/>
                </a:cubicBezTo>
                <a:cubicBezTo>
                  <a:pt x="33859" y="98938"/>
                  <a:pt x="41431" y="97676"/>
                  <a:pt x="48916" y="96109"/>
                </a:cubicBezTo>
                <a:cubicBezTo>
                  <a:pt x="55096" y="94804"/>
                  <a:pt x="61232" y="93237"/>
                  <a:pt x="67325" y="91627"/>
                </a:cubicBezTo>
                <a:cubicBezTo>
                  <a:pt x="70502" y="90800"/>
                  <a:pt x="73592" y="89625"/>
                  <a:pt x="76725" y="88624"/>
                </a:cubicBezTo>
                <a:cubicBezTo>
                  <a:pt x="78597" y="88058"/>
                  <a:pt x="79554" y="86448"/>
                  <a:pt x="80729" y="85099"/>
                </a:cubicBezTo>
                <a:cubicBezTo>
                  <a:pt x="81034" y="84620"/>
                  <a:pt x="81164" y="84011"/>
                  <a:pt x="81034" y="83445"/>
                </a:cubicBezTo>
                <a:cubicBezTo>
                  <a:pt x="80773" y="81617"/>
                  <a:pt x="80381" y="79789"/>
                  <a:pt x="80076" y="77961"/>
                </a:cubicBezTo>
                <a:cubicBezTo>
                  <a:pt x="79685" y="75524"/>
                  <a:pt x="79337" y="73087"/>
                  <a:pt x="77683" y="70998"/>
                </a:cubicBezTo>
                <a:cubicBezTo>
                  <a:pt x="78075" y="70868"/>
                  <a:pt x="78379" y="70737"/>
                  <a:pt x="78640" y="70650"/>
                </a:cubicBezTo>
                <a:cubicBezTo>
                  <a:pt x="82818" y="69649"/>
                  <a:pt x="87040" y="68692"/>
                  <a:pt x="91218" y="67647"/>
                </a:cubicBezTo>
                <a:cubicBezTo>
                  <a:pt x="92567" y="67299"/>
                  <a:pt x="93829" y="66820"/>
                  <a:pt x="95091" y="66211"/>
                </a:cubicBezTo>
                <a:cubicBezTo>
                  <a:pt x="95657" y="65994"/>
                  <a:pt x="96179" y="65558"/>
                  <a:pt x="96527" y="65036"/>
                </a:cubicBezTo>
                <a:cubicBezTo>
                  <a:pt x="97571" y="63034"/>
                  <a:pt x="98137" y="60902"/>
                  <a:pt x="97658" y="58639"/>
                </a:cubicBezTo>
                <a:cubicBezTo>
                  <a:pt x="96962" y="55288"/>
                  <a:pt x="96048" y="51980"/>
                  <a:pt x="95221" y="48629"/>
                </a:cubicBezTo>
                <a:cubicBezTo>
                  <a:pt x="95047" y="47933"/>
                  <a:pt x="94786" y="47280"/>
                  <a:pt x="94481" y="46453"/>
                </a:cubicBezTo>
                <a:cubicBezTo>
                  <a:pt x="95482" y="46410"/>
                  <a:pt x="96353" y="46279"/>
                  <a:pt x="97267" y="46236"/>
                </a:cubicBezTo>
                <a:cubicBezTo>
                  <a:pt x="99095" y="46149"/>
                  <a:pt x="100966" y="46149"/>
                  <a:pt x="102837" y="46018"/>
                </a:cubicBezTo>
                <a:cubicBezTo>
                  <a:pt x="111367" y="45409"/>
                  <a:pt x="119897" y="45409"/>
                  <a:pt x="128470" y="45409"/>
                </a:cubicBezTo>
                <a:cubicBezTo>
                  <a:pt x="134471" y="45440"/>
                  <a:pt x="140495" y="45562"/>
                  <a:pt x="146525" y="45562"/>
                </a:cubicBezTo>
                <a:cubicBezTo>
                  <a:pt x="148847" y="45562"/>
                  <a:pt x="151171" y="45544"/>
                  <a:pt x="153494" y="45496"/>
                </a:cubicBezTo>
                <a:cubicBezTo>
                  <a:pt x="155565" y="45457"/>
                  <a:pt x="157636" y="45439"/>
                  <a:pt x="159706" y="45439"/>
                </a:cubicBezTo>
                <a:cubicBezTo>
                  <a:pt x="169167" y="45439"/>
                  <a:pt x="178623" y="45815"/>
                  <a:pt x="188049" y="46279"/>
                </a:cubicBezTo>
                <a:cubicBezTo>
                  <a:pt x="188876" y="46323"/>
                  <a:pt x="189659" y="46410"/>
                  <a:pt x="190529" y="46497"/>
                </a:cubicBezTo>
                <a:cubicBezTo>
                  <a:pt x="190181" y="47454"/>
                  <a:pt x="189877" y="48238"/>
                  <a:pt x="189659" y="49021"/>
                </a:cubicBezTo>
                <a:cubicBezTo>
                  <a:pt x="189050" y="51545"/>
                  <a:pt x="188527" y="54069"/>
                  <a:pt x="187831" y="56593"/>
                </a:cubicBezTo>
                <a:cubicBezTo>
                  <a:pt x="187309" y="58247"/>
                  <a:pt x="187178" y="59988"/>
                  <a:pt x="187396" y="61685"/>
                </a:cubicBezTo>
                <a:cubicBezTo>
                  <a:pt x="187701" y="64122"/>
                  <a:pt x="188614" y="66124"/>
                  <a:pt x="191226" y="66820"/>
                </a:cubicBezTo>
                <a:cubicBezTo>
                  <a:pt x="191835" y="66995"/>
                  <a:pt x="192444" y="67299"/>
                  <a:pt x="193053" y="67430"/>
                </a:cubicBezTo>
                <a:cubicBezTo>
                  <a:pt x="196927" y="68431"/>
                  <a:pt x="200844" y="69388"/>
                  <a:pt x="204760" y="70346"/>
                </a:cubicBezTo>
                <a:cubicBezTo>
                  <a:pt x="205544" y="70563"/>
                  <a:pt x="206327" y="70694"/>
                  <a:pt x="207197" y="70868"/>
                </a:cubicBezTo>
                <a:cubicBezTo>
                  <a:pt x="206675" y="72043"/>
                  <a:pt x="206022" y="73000"/>
                  <a:pt x="205761" y="74045"/>
                </a:cubicBezTo>
                <a:cubicBezTo>
                  <a:pt x="205108" y="76569"/>
                  <a:pt x="204673" y="79136"/>
                  <a:pt x="204151" y="81661"/>
                </a:cubicBezTo>
                <a:cubicBezTo>
                  <a:pt x="204020" y="82270"/>
                  <a:pt x="203977" y="82836"/>
                  <a:pt x="203890" y="83445"/>
                </a:cubicBezTo>
                <a:cubicBezTo>
                  <a:pt x="203759" y="84098"/>
                  <a:pt x="203933" y="84838"/>
                  <a:pt x="204412" y="85360"/>
                </a:cubicBezTo>
                <a:cubicBezTo>
                  <a:pt x="205761" y="86752"/>
                  <a:pt x="206893" y="88406"/>
                  <a:pt x="208938" y="88928"/>
                </a:cubicBezTo>
                <a:cubicBezTo>
                  <a:pt x="209460" y="89015"/>
                  <a:pt x="209939" y="89320"/>
                  <a:pt x="210461" y="89451"/>
                </a:cubicBezTo>
                <a:cubicBezTo>
                  <a:pt x="218512" y="92105"/>
                  <a:pt x="226781" y="94238"/>
                  <a:pt x="235093" y="95892"/>
                </a:cubicBezTo>
                <a:cubicBezTo>
                  <a:pt x="246539" y="98242"/>
                  <a:pt x="258072" y="100069"/>
                  <a:pt x="269474" y="102637"/>
                </a:cubicBezTo>
                <a:cubicBezTo>
                  <a:pt x="270842" y="102948"/>
                  <a:pt x="272276" y="102992"/>
                  <a:pt x="273714" y="102992"/>
                </a:cubicBezTo>
                <a:cubicBezTo>
                  <a:pt x="274289" y="102992"/>
                  <a:pt x="274864" y="102985"/>
                  <a:pt x="275436" y="102985"/>
                </a:cubicBezTo>
                <a:cubicBezTo>
                  <a:pt x="276829" y="102985"/>
                  <a:pt x="277525" y="102071"/>
                  <a:pt x="277264" y="100722"/>
                </a:cubicBezTo>
                <a:cubicBezTo>
                  <a:pt x="277046" y="99939"/>
                  <a:pt x="276655" y="99199"/>
                  <a:pt x="276132" y="98546"/>
                </a:cubicBezTo>
                <a:cubicBezTo>
                  <a:pt x="274914" y="96849"/>
                  <a:pt x="273434" y="95282"/>
                  <a:pt x="272303" y="93498"/>
                </a:cubicBezTo>
                <a:cubicBezTo>
                  <a:pt x="270518" y="90626"/>
                  <a:pt x="268212" y="88102"/>
                  <a:pt x="265514" y="86056"/>
                </a:cubicBezTo>
                <a:cubicBezTo>
                  <a:pt x="265035" y="85708"/>
                  <a:pt x="264600" y="85316"/>
                  <a:pt x="264078" y="84881"/>
                </a:cubicBezTo>
                <a:cubicBezTo>
                  <a:pt x="264556" y="84707"/>
                  <a:pt x="264817" y="84620"/>
                  <a:pt x="265122" y="84576"/>
                </a:cubicBezTo>
                <a:cubicBezTo>
                  <a:pt x="268691" y="83837"/>
                  <a:pt x="272259" y="83140"/>
                  <a:pt x="275784" y="82444"/>
                </a:cubicBezTo>
                <a:cubicBezTo>
                  <a:pt x="276742" y="82270"/>
                  <a:pt x="277699" y="82052"/>
                  <a:pt x="278657" y="81748"/>
                </a:cubicBezTo>
                <a:cubicBezTo>
                  <a:pt x="280310" y="81269"/>
                  <a:pt x="281877" y="80616"/>
                  <a:pt x="283444" y="79920"/>
                </a:cubicBezTo>
                <a:cubicBezTo>
                  <a:pt x="285011" y="79093"/>
                  <a:pt x="285054" y="77613"/>
                  <a:pt x="283574" y="76699"/>
                </a:cubicBezTo>
                <a:cubicBezTo>
                  <a:pt x="282704" y="76177"/>
                  <a:pt x="281834" y="75742"/>
                  <a:pt x="280920" y="75437"/>
                </a:cubicBezTo>
                <a:cubicBezTo>
                  <a:pt x="279571" y="75046"/>
                  <a:pt x="278265" y="74741"/>
                  <a:pt x="276916" y="74480"/>
                </a:cubicBezTo>
                <a:cubicBezTo>
                  <a:pt x="273652" y="73871"/>
                  <a:pt x="270518" y="72913"/>
                  <a:pt x="267472" y="71695"/>
                </a:cubicBezTo>
                <a:cubicBezTo>
                  <a:pt x="264904" y="70694"/>
                  <a:pt x="262293" y="69867"/>
                  <a:pt x="259682" y="68996"/>
                </a:cubicBezTo>
                <a:lnTo>
                  <a:pt x="258681" y="68605"/>
                </a:lnTo>
                <a:cubicBezTo>
                  <a:pt x="259073" y="67343"/>
                  <a:pt x="258899" y="66037"/>
                  <a:pt x="259682" y="64906"/>
                </a:cubicBezTo>
                <a:cubicBezTo>
                  <a:pt x="259769" y="64732"/>
                  <a:pt x="259682" y="64340"/>
                  <a:pt x="259682" y="64079"/>
                </a:cubicBezTo>
                <a:cubicBezTo>
                  <a:pt x="259595" y="63600"/>
                  <a:pt x="259552" y="63121"/>
                  <a:pt x="259552" y="62643"/>
                </a:cubicBezTo>
                <a:cubicBezTo>
                  <a:pt x="259639" y="61337"/>
                  <a:pt x="259856" y="60031"/>
                  <a:pt x="259943" y="58726"/>
                </a:cubicBezTo>
                <a:cubicBezTo>
                  <a:pt x="260074" y="57594"/>
                  <a:pt x="260117" y="56463"/>
                  <a:pt x="260074" y="55375"/>
                </a:cubicBezTo>
                <a:cubicBezTo>
                  <a:pt x="259856" y="52677"/>
                  <a:pt x="258899" y="50327"/>
                  <a:pt x="256244" y="49195"/>
                </a:cubicBezTo>
                <a:cubicBezTo>
                  <a:pt x="254460" y="48499"/>
                  <a:pt x="252632" y="47889"/>
                  <a:pt x="250804" y="47367"/>
                </a:cubicBezTo>
                <a:cubicBezTo>
                  <a:pt x="249629" y="47063"/>
                  <a:pt x="248410" y="46932"/>
                  <a:pt x="247148" y="46714"/>
                </a:cubicBezTo>
                <a:cubicBezTo>
                  <a:pt x="247192" y="46192"/>
                  <a:pt x="247192" y="45757"/>
                  <a:pt x="247279" y="45322"/>
                </a:cubicBezTo>
                <a:cubicBezTo>
                  <a:pt x="247758" y="41579"/>
                  <a:pt x="248323" y="37836"/>
                  <a:pt x="248759" y="34050"/>
                </a:cubicBezTo>
                <a:cubicBezTo>
                  <a:pt x="249368" y="29263"/>
                  <a:pt x="249237" y="24476"/>
                  <a:pt x="247410" y="19863"/>
                </a:cubicBezTo>
                <a:cubicBezTo>
                  <a:pt x="247279" y="19558"/>
                  <a:pt x="247497" y="19123"/>
                  <a:pt x="247584" y="18731"/>
                </a:cubicBezTo>
                <a:cubicBezTo>
                  <a:pt x="246931" y="18296"/>
                  <a:pt x="246365" y="17817"/>
                  <a:pt x="245799" y="17295"/>
                </a:cubicBezTo>
                <a:cubicBezTo>
                  <a:pt x="244755" y="16251"/>
                  <a:pt x="243449" y="15511"/>
                  <a:pt x="241970" y="15206"/>
                </a:cubicBezTo>
                <a:cubicBezTo>
                  <a:pt x="241012" y="15032"/>
                  <a:pt x="240055" y="14771"/>
                  <a:pt x="239141" y="14423"/>
                </a:cubicBezTo>
                <a:cubicBezTo>
                  <a:pt x="233396" y="12203"/>
                  <a:pt x="227478" y="10419"/>
                  <a:pt x="221428" y="9070"/>
                </a:cubicBezTo>
                <a:cubicBezTo>
                  <a:pt x="212420" y="7025"/>
                  <a:pt x="203411" y="5110"/>
                  <a:pt x="194316" y="3500"/>
                </a:cubicBezTo>
                <a:cubicBezTo>
                  <a:pt x="188223" y="2412"/>
                  <a:pt x="181999" y="1715"/>
                  <a:pt x="175776" y="1193"/>
                </a:cubicBezTo>
                <a:cubicBezTo>
                  <a:pt x="170684" y="714"/>
                  <a:pt x="165506" y="540"/>
                  <a:pt x="160370" y="410"/>
                </a:cubicBezTo>
                <a:cubicBezTo>
                  <a:pt x="153672" y="222"/>
                  <a:pt x="146941" y="1"/>
                  <a:pt x="140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7"/>
          <p:cNvSpPr/>
          <p:nvPr/>
        </p:nvSpPr>
        <p:spPr>
          <a:xfrm>
            <a:off x="6284050" y="1887600"/>
            <a:ext cx="2382347" cy="1169094"/>
          </a:xfrm>
          <a:custGeom>
            <a:rect b="b" l="l" r="r" t="t"/>
            <a:pathLst>
              <a:path extrusionOk="0" h="103072" w="285055">
                <a:moveTo>
                  <a:pt x="80990" y="48281"/>
                </a:moveTo>
                <a:lnTo>
                  <a:pt x="81077" y="48542"/>
                </a:lnTo>
                <a:lnTo>
                  <a:pt x="77813" y="50065"/>
                </a:lnTo>
                <a:lnTo>
                  <a:pt x="77422" y="48890"/>
                </a:lnTo>
                <a:lnTo>
                  <a:pt x="80990" y="48281"/>
                </a:lnTo>
                <a:close/>
                <a:moveTo>
                  <a:pt x="204020" y="48325"/>
                </a:moveTo>
                <a:lnTo>
                  <a:pt x="207546" y="48847"/>
                </a:lnTo>
                <a:cubicBezTo>
                  <a:pt x="207458" y="49282"/>
                  <a:pt x="207371" y="49587"/>
                  <a:pt x="207328" y="50109"/>
                </a:cubicBezTo>
                <a:lnTo>
                  <a:pt x="203933" y="48586"/>
                </a:lnTo>
                <a:lnTo>
                  <a:pt x="204020" y="48325"/>
                </a:lnTo>
                <a:close/>
                <a:moveTo>
                  <a:pt x="92436" y="46671"/>
                </a:moveTo>
                <a:lnTo>
                  <a:pt x="92436" y="49369"/>
                </a:lnTo>
                <a:lnTo>
                  <a:pt x="88911" y="50327"/>
                </a:lnTo>
                <a:cubicBezTo>
                  <a:pt x="89129" y="50109"/>
                  <a:pt x="89303" y="49848"/>
                  <a:pt x="89477" y="49587"/>
                </a:cubicBezTo>
                <a:cubicBezTo>
                  <a:pt x="89787" y="48734"/>
                  <a:pt x="89441" y="48122"/>
                  <a:pt x="88654" y="48122"/>
                </a:cubicBezTo>
                <a:cubicBezTo>
                  <a:pt x="88557" y="48122"/>
                  <a:pt x="88454" y="48132"/>
                  <a:pt x="88345" y="48151"/>
                </a:cubicBezTo>
                <a:cubicBezTo>
                  <a:pt x="87823" y="48238"/>
                  <a:pt x="87301" y="48412"/>
                  <a:pt x="86822" y="48629"/>
                </a:cubicBezTo>
                <a:cubicBezTo>
                  <a:pt x="85734" y="49065"/>
                  <a:pt x="84690" y="49543"/>
                  <a:pt x="83602" y="49978"/>
                </a:cubicBezTo>
                <a:cubicBezTo>
                  <a:pt x="84211" y="49239"/>
                  <a:pt x="85212" y="48934"/>
                  <a:pt x="84864" y="47672"/>
                </a:cubicBezTo>
                <a:lnTo>
                  <a:pt x="92436" y="46671"/>
                </a:lnTo>
                <a:close/>
                <a:moveTo>
                  <a:pt x="193203" y="46741"/>
                </a:moveTo>
                <a:cubicBezTo>
                  <a:pt x="194228" y="46741"/>
                  <a:pt x="195207" y="47036"/>
                  <a:pt x="196187" y="47106"/>
                </a:cubicBezTo>
                <a:cubicBezTo>
                  <a:pt x="197405" y="47193"/>
                  <a:pt x="198624" y="47454"/>
                  <a:pt x="199712" y="47628"/>
                </a:cubicBezTo>
                <a:cubicBezTo>
                  <a:pt x="200147" y="48368"/>
                  <a:pt x="200539" y="49021"/>
                  <a:pt x="200974" y="49804"/>
                </a:cubicBezTo>
                <a:cubicBezTo>
                  <a:pt x="199930" y="49369"/>
                  <a:pt x="198972" y="48934"/>
                  <a:pt x="197971" y="48586"/>
                </a:cubicBezTo>
                <a:cubicBezTo>
                  <a:pt x="197580" y="48368"/>
                  <a:pt x="197144" y="48238"/>
                  <a:pt x="196709" y="48151"/>
                </a:cubicBezTo>
                <a:cubicBezTo>
                  <a:pt x="196317" y="48151"/>
                  <a:pt x="195882" y="48281"/>
                  <a:pt x="195578" y="48542"/>
                </a:cubicBezTo>
                <a:cubicBezTo>
                  <a:pt x="195404" y="48803"/>
                  <a:pt x="195578" y="49326"/>
                  <a:pt x="195621" y="49717"/>
                </a:cubicBezTo>
                <a:cubicBezTo>
                  <a:pt x="195665" y="49848"/>
                  <a:pt x="195795" y="50022"/>
                  <a:pt x="196056" y="50327"/>
                </a:cubicBezTo>
                <a:lnTo>
                  <a:pt x="192662" y="49413"/>
                </a:lnTo>
                <a:cubicBezTo>
                  <a:pt x="192575" y="48586"/>
                  <a:pt x="192531" y="47759"/>
                  <a:pt x="192444" y="46801"/>
                </a:cubicBezTo>
                <a:cubicBezTo>
                  <a:pt x="192700" y="46759"/>
                  <a:pt x="192953" y="46741"/>
                  <a:pt x="193203" y="46741"/>
                </a:cubicBezTo>
                <a:close/>
                <a:moveTo>
                  <a:pt x="211854" y="49717"/>
                </a:moveTo>
                <a:cubicBezTo>
                  <a:pt x="212550" y="49848"/>
                  <a:pt x="213203" y="49935"/>
                  <a:pt x="213856" y="50065"/>
                </a:cubicBezTo>
                <a:cubicBezTo>
                  <a:pt x="214422" y="50196"/>
                  <a:pt x="214944" y="50327"/>
                  <a:pt x="215727" y="50544"/>
                </a:cubicBezTo>
                <a:cubicBezTo>
                  <a:pt x="215524" y="50870"/>
                  <a:pt x="215358" y="51158"/>
                  <a:pt x="215338" y="51158"/>
                </a:cubicBezTo>
                <a:cubicBezTo>
                  <a:pt x="215336" y="51158"/>
                  <a:pt x="215336" y="51156"/>
                  <a:pt x="215336" y="51153"/>
                </a:cubicBezTo>
                <a:cubicBezTo>
                  <a:pt x="214117" y="50805"/>
                  <a:pt x="212985" y="50414"/>
                  <a:pt x="211810" y="50022"/>
                </a:cubicBezTo>
                <a:lnTo>
                  <a:pt x="211854" y="49717"/>
                </a:lnTo>
                <a:close/>
                <a:moveTo>
                  <a:pt x="72735" y="49970"/>
                </a:moveTo>
                <a:cubicBezTo>
                  <a:pt x="72875" y="49970"/>
                  <a:pt x="73015" y="49973"/>
                  <a:pt x="73157" y="49978"/>
                </a:cubicBezTo>
                <a:lnTo>
                  <a:pt x="69719" y="51371"/>
                </a:lnTo>
                <a:lnTo>
                  <a:pt x="69414" y="51066"/>
                </a:lnTo>
                <a:cubicBezTo>
                  <a:pt x="69545" y="50849"/>
                  <a:pt x="69675" y="50414"/>
                  <a:pt x="69893" y="50370"/>
                </a:cubicBezTo>
                <a:cubicBezTo>
                  <a:pt x="70807" y="50104"/>
                  <a:pt x="71754" y="49970"/>
                  <a:pt x="72735" y="49970"/>
                </a:cubicBezTo>
                <a:close/>
                <a:moveTo>
                  <a:pt x="143507" y="4178"/>
                </a:moveTo>
                <a:cubicBezTo>
                  <a:pt x="148113" y="4178"/>
                  <a:pt x="152718" y="4382"/>
                  <a:pt x="157324" y="4457"/>
                </a:cubicBezTo>
                <a:lnTo>
                  <a:pt x="166158" y="4631"/>
                </a:lnTo>
                <a:cubicBezTo>
                  <a:pt x="178823" y="4849"/>
                  <a:pt x="191443" y="6241"/>
                  <a:pt x="203846" y="8852"/>
                </a:cubicBezTo>
                <a:cubicBezTo>
                  <a:pt x="210722" y="10289"/>
                  <a:pt x="217642" y="11551"/>
                  <a:pt x="224431" y="13161"/>
                </a:cubicBezTo>
                <a:cubicBezTo>
                  <a:pt x="229784" y="14423"/>
                  <a:pt x="235006" y="16164"/>
                  <a:pt x="240272" y="17687"/>
                </a:cubicBezTo>
                <a:cubicBezTo>
                  <a:pt x="241578" y="18079"/>
                  <a:pt x="242883" y="18514"/>
                  <a:pt x="244233" y="18862"/>
                </a:cubicBezTo>
                <a:cubicBezTo>
                  <a:pt x="244929" y="18949"/>
                  <a:pt x="245495" y="19471"/>
                  <a:pt x="245669" y="20124"/>
                </a:cubicBezTo>
                <a:cubicBezTo>
                  <a:pt x="246365" y="22648"/>
                  <a:pt x="246234" y="25216"/>
                  <a:pt x="245973" y="27914"/>
                </a:cubicBezTo>
                <a:lnTo>
                  <a:pt x="241012" y="21821"/>
                </a:lnTo>
                <a:lnTo>
                  <a:pt x="240795" y="21952"/>
                </a:lnTo>
                <a:cubicBezTo>
                  <a:pt x="240925" y="22256"/>
                  <a:pt x="241099" y="22605"/>
                  <a:pt x="241273" y="22909"/>
                </a:cubicBezTo>
                <a:cubicBezTo>
                  <a:pt x="242709" y="24955"/>
                  <a:pt x="244233" y="27044"/>
                  <a:pt x="245669" y="29133"/>
                </a:cubicBezTo>
                <a:cubicBezTo>
                  <a:pt x="245886" y="29437"/>
                  <a:pt x="246017" y="29785"/>
                  <a:pt x="246017" y="30177"/>
                </a:cubicBezTo>
                <a:cubicBezTo>
                  <a:pt x="245886" y="30917"/>
                  <a:pt x="245712" y="31613"/>
                  <a:pt x="245538" y="32309"/>
                </a:cubicBezTo>
                <a:cubicBezTo>
                  <a:pt x="243710" y="30612"/>
                  <a:pt x="242579" y="28523"/>
                  <a:pt x="240272" y="27522"/>
                </a:cubicBezTo>
                <a:lnTo>
                  <a:pt x="240272" y="27522"/>
                </a:lnTo>
                <a:cubicBezTo>
                  <a:pt x="240490" y="28045"/>
                  <a:pt x="240707" y="28523"/>
                  <a:pt x="240969" y="29002"/>
                </a:cubicBezTo>
                <a:cubicBezTo>
                  <a:pt x="241926" y="30395"/>
                  <a:pt x="242883" y="31744"/>
                  <a:pt x="243971" y="33006"/>
                </a:cubicBezTo>
                <a:cubicBezTo>
                  <a:pt x="245103" y="34268"/>
                  <a:pt x="245059" y="35530"/>
                  <a:pt x="244450" y="36966"/>
                </a:cubicBezTo>
                <a:lnTo>
                  <a:pt x="239445" y="31787"/>
                </a:lnTo>
                <a:lnTo>
                  <a:pt x="239184" y="32005"/>
                </a:lnTo>
                <a:cubicBezTo>
                  <a:pt x="239576" y="32788"/>
                  <a:pt x="240011" y="33572"/>
                  <a:pt x="240533" y="34355"/>
                </a:cubicBezTo>
                <a:cubicBezTo>
                  <a:pt x="241360" y="35530"/>
                  <a:pt x="242274" y="36705"/>
                  <a:pt x="243232" y="37793"/>
                </a:cubicBezTo>
                <a:cubicBezTo>
                  <a:pt x="243971" y="38489"/>
                  <a:pt x="244233" y="39534"/>
                  <a:pt x="243928" y="40491"/>
                </a:cubicBezTo>
                <a:cubicBezTo>
                  <a:pt x="243797" y="41013"/>
                  <a:pt x="243754" y="41536"/>
                  <a:pt x="243623" y="42319"/>
                </a:cubicBezTo>
                <a:lnTo>
                  <a:pt x="238183" y="36661"/>
                </a:lnTo>
                <a:lnTo>
                  <a:pt x="237879" y="36879"/>
                </a:lnTo>
                <a:cubicBezTo>
                  <a:pt x="237922" y="37097"/>
                  <a:pt x="237966" y="37358"/>
                  <a:pt x="238096" y="37575"/>
                </a:cubicBezTo>
                <a:cubicBezTo>
                  <a:pt x="238967" y="38750"/>
                  <a:pt x="239794" y="39925"/>
                  <a:pt x="240707" y="41100"/>
                </a:cubicBezTo>
                <a:cubicBezTo>
                  <a:pt x="241056" y="41623"/>
                  <a:pt x="241491" y="42101"/>
                  <a:pt x="241970" y="42537"/>
                </a:cubicBezTo>
                <a:cubicBezTo>
                  <a:pt x="243667" y="43842"/>
                  <a:pt x="243449" y="45409"/>
                  <a:pt x="242753" y="47280"/>
                </a:cubicBezTo>
                <a:cubicBezTo>
                  <a:pt x="240664" y="44974"/>
                  <a:pt x="238662" y="42711"/>
                  <a:pt x="236660" y="40448"/>
                </a:cubicBezTo>
                <a:cubicBezTo>
                  <a:pt x="235964" y="41144"/>
                  <a:pt x="236356" y="41797"/>
                  <a:pt x="236660" y="42319"/>
                </a:cubicBezTo>
                <a:cubicBezTo>
                  <a:pt x="238009" y="44538"/>
                  <a:pt x="239620" y="46540"/>
                  <a:pt x="241491" y="48281"/>
                </a:cubicBezTo>
                <a:cubicBezTo>
                  <a:pt x="241752" y="48542"/>
                  <a:pt x="242057" y="48803"/>
                  <a:pt x="242361" y="49065"/>
                </a:cubicBezTo>
                <a:cubicBezTo>
                  <a:pt x="242144" y="50805"/>
                  <a:pt x="241970" y="52546"/>
                  <a:pt x="241795" y="54330"/>
                </a:cubicBezTo>
                <a:cubicBezTo>
                  <a:pt x="241656" y="54330"/>
                  <a:pt x="241545" y="54386"/>
                  <a:pt x="241439" y="54386"/>
                </a:cubicBezTo>
                <a:cubicBezTo>
                  <a:pt x="241413" y="54386"/>
                  <a:pt x="241386" y="54383"/>
                  <a:pt x="241360" y="54374"/>
                </a:cubicBezTo>
                <a:cubicBezTo>
                  <a:pt x="236747" y="52416"/>
                  <a:pt x="231960" y="50892"/>
                  <a:pt x="227086" y="49891"/>
                </a:cubicBezTo>
                <a:cubicBezTo>
                  <a:pt x="221907" y="48673"/>
                  <a:pt x="216728" y="47454"/>
                  <a:pt x="211506" y="46627"/>
                </a:cubicBezTo>
                <a:cubicBezTo>
                  <a:pt x="204107" y="45409"/>
                  <a:pt x="196666" y="44451"/>
                  <a:pt x="189224" y="43625"/>
                </a:cubicBezTo>
                <a:cubicBezTo>
                  <a:pt x="182522" y="42885"/>
                  <a:pt x="175820" y="42319"/>
                  <a:pt x="169118" y="41884"/>
                </a:cubicBezTo>
                <a:cubicBezTo>
                  <a:pt x="164853" y="41579"/>
                  <a:pt x="160588" y="41579"/>
                  <a:pt x="156323" y="41579"/>
                </a:cubicBezTo>
                <a:lnTo>
                  <a:pt x="128340" y="41579"/>
                </a:lnTo>
                <a:cubicBezTo>
                  <a:pt x="127905" y="41576"/>
                  <a:pt x="127469" y="41575"/>
                  <a:pt x="127034" y="41575"/>
                </a:cubicBezTo>
                <a:cubicBezTo>
                  <a:pt x="120506" y="41575"/>
                  <a:pt x="113978" y="41881"/>
                  <a:pt x="107450" y="42493"/>
                </a:cubicBezTo>
                <a:cubicBezTo>
                  <a:pt x="103185" y="42972"/>
                  <a:pt x="98877" y="43233"/>
                  <a:pt x="94569" y="43712"/>
                </a:cubicBezTo>
                <a:cubicBezTo>
                  <a:pt x="90565" y="44190"/>
                  <a:pt x="86648" y="44713"/>
                  <a:pt x="82601" y="45278"/>
                </a:cubicBezTo>
                <a:cubicBezTo>
                  <a:pt x="78553" y="45801"/>
                  <a:pt x="74506" y="46279"/>
                  <a:pt x="70502" y="47063"/>
                </a:cubicBezTo>
                <a:cubicBezTo>
                  <a:pt x="62625" y="48542"/>
                  <a:pt x="54748" y="50327"/>
                  <a:pt x="47132" y="52894"/>
                </a:cubicBezTo>
                <a:cubicBezTo>
                  <a:pt x="45827" y="53329"/>
                  <a:pt x="44608" y="53895"/>
                  <a:pt x="43215" y="54417"/>
                </a:cubicBezTo>
                <a:cubicBezTo>
                  <a:pt x="43128" y="54156"/>
                  <a:pt x="43041" y="53852"/>
                  <a:pt x="42998" y="53547"/>
                </a:cubicBezTo>
                <a:cubicBezTo>
                  <a:pt x="42867" y="52372"/>
                  <a:pt x="42824" y="51197"/>
                  <a:pt x="42693" y="50022"/>
                </a:cubicBezTo>
                <a:cubicBezTo>
                  <a:pt x="42563" y="49413"/>
                  <a:pt x="42780" y="48760"/>
                  <a:pt x="43302" y="48412"/>
                </a:cubicBezTo>
                <a:cubicBezTo>
                  <a:pt x="45217" y="46671"/>
                  <a:pt x="46871" y="44713"/>
                  <a:pt x="48177" y="42537"/>
                </a:cubicBezTo>
                <a:cubicBezTo>
                  <a:pt x="48568" y="41927"/>
                  <a:pt x="49003" y="41275"/>
                  <a:pt x="48394" y="40361"/>
                </a:cubicBezTo>
                <a:lnTo>
                  <a:pt x="48394" y="40361"/>
                </a:lnTo>
                <a:lnTo>
                  <a:pt x="42171" y="47367"/>
                </a:lnTo>
                <a:cubicBezTo>
                  <a:pt x="41953" y="46453"/>
                  <a:pt x="41823" y="45496"/>
                  <a:pt x="41692" y="44538"/>
                </a:cubicBezTo>
                <a:cubicBezTo>
                  <a:pt x="41736" y="44103"/>
                  <a:pt x="41953" y="43712"/>
                  <a:pt x="42258" y="43407"/>
                </a:cubicBezTo>
                <a:cubicBezTo>
                  <a:pt x="43346" y="42101"/>
                  <a:pt x="44521" y="40839"/>
                  <a:pt x="45609" y="39490"/>
                </a:cubicBezTo>
                <a:cubicBezTo>
                  <a:pt x="46349" y="38663"/>
                  <a:pt x="46871" y="37706"/>
                  <a:pt x="47219" y="36618"/>
                </a:cubicBezTo>
                <a:lnTo>
                  <a:pt x="47219" y="36618"/>
                </a:lnTo>
                <a:cubicBezTo>
                  <a:pt x="44782" y="38141"/>
                  <a:pt x="43476" y="40491"/>
                  <a:pt x="41388" y="42232"/>
                </a:cubicBezTo>
                <a:cubicBezTo>
                  <a:pt x="41213" y="41362"/>
                  <a:pt x="41039" y="40448"/>
                  <a:pt x="40952" y="39534"/>
                </a:cubicBezTo>
                <a:cubicBezTo>
                  <a:pt x="40996" y="39055"/>
                  <a:pt x="41170" y="38576"/>
                  <a:pt x="41475" y="38228"/>
                </a:cubicBezTo>
                <a:cubicBezTo>
                  <a:pt x="42388" y="37010"/>
                  <a:pt x="43346" y="35922"/>
                  <a:pt x="44216" y="34747"/>
                </a:cubicBezTo>
                <a:cubicBezTo>
                  <a:pt x="44869" y="33833"/>
                  <a:pt x="45391" y="32832"/>
                  <a:pt x="45957" y="31918"/>
                </a:cubicBezTo>
                <a:lnTo>
                  <a:pt x="45652" y="31657"/>
                </a:lnTo>
                <a:lnTo>
                  <a:pt x="40517" y="36966"/>
                </a:lnTo>
                <a:cubicBezTo>
                  <a:pt x="40387" y="36357"/>
                  <a:pt x="40300" y="35835"/>
                  <a:pt x="40169" y="35356"/>
                </a:cubicBezTo>
                <a:cubicBezTo>
                  <a:pt x="39995" y="34790"/>
                  <a:pt x="40125" y="34137"/>
                  <a:pt x="40561" y="33702"/>
                </a:cubicBezTo>
                <a:cubicBezTo>
                  <a:pt x="41562" y="32440"/>
                  <a:pt x="42519" y="31178"/>
                  <a:pt x="43476" y="29829"/>
                </a:cubicBezTo>
                <a:cubicBezTo>
                  <a:pt x="43999" y="29133"/>
                  <a:pt x="44390" y="28349"/>
                  <a:pt x="44695" y="27522"/>
                </a:cubicBezTo>
                <a:lnTo>
                  <a:pt x="44695" y="27522"/>
                </a:lnTo>
                <a:cubicBezTo>
                  <a:pt x="43476" y="27870"/>
                  <a:pt x="42737" y="28697"/>
                  <a:pt x="41997" y="29568"/>
                </a:cubicBezTo>
                <a:cubicBezTo>
                  <a:pt x="41213" y="30438"/>
                  <a:pt x="40430" y="31309"/>
                  <a:pt x="39516" y="32353"/>
                </a:cubicBezTo>
                <a:cubicBezTo>
                  <a:pt x="39255" y="31613"/>
                  <a:pt x="39081" y="30873"/>
                  <a:pt x="38950" y="30134"/>
                </a:cubicBezTo>
                <a:cubicBezTo>
                  <a:pt x="38950" y="29698"/>
                  <a:pt x="39124" y="29307"/>
                  <a:pt x="39429" y="29002"/>
                </a:cubicBezTo>
                <a:cubicBezTo>
                  <a:pt x="40952" y="26870"/>
                  <a:pt x="42476" y="24737"/>
                  <a:pt x="43868" y="22474"/>
                </a:cubicBezTo>
                <a:lnTo>
                  <a:pt x="43868" y="22474"/>
                </a:lnTo>
                <a:cubicBezTo>
                  <a:pt x="41953" y="23954"/>
                  <a:pt x="40648" y="26086"/>
                  <a:pt x="39037" y="27827"/>
                </a:cubicBezTo>
                <a:cubicBezTo>
                  <a:pt x="38907" y="27653"/>
                  <a:pt x="38820" y="27609"/>
                  <a:pt x="38820" y="27522"/>
                </a:cubicBezTo>
                <a:cubicBezTo>
                  <a:pt x="38907" y="25259"/>
                  <a:pt x="38994" y="23040"/>
                  <a:pt x="39168" y="20777"/>
                </a:cubicBezTo>
                <a:cubicBezTo>
                  <a:pt x="39299" y="19689"/>
                  <a:pt x="39908" y="19080"/>
                  <a:pt x="41126" y="18731"/>
                </a:cubicBezTo>
                <a:cubicBezTo>
                  <a:pt x="46610" y="17208"/>
                  <a:pt x="52050" y="15554"/>
                  <a:pt x="57490" y="13944"/>
                </a:cubicBezTo>
                <a:cubicBezTo>
                  <a:pt x="64018" y="12073"/>
                  <a:pt x="70676" y="10941"/>
                  <a:pt x="77335" y="9636"/>
                </a:cubicBezTo>
                <a:cubicBezTo>
                  <a:pt x="82383" y="8635"/>
                  <a:pt x="87431" y="7634"/>
                  <a:pt x="92523" y="6851"/>
                </a:cubicBezTo>
                <a:cubicBezTo>
                  <a:pt x="99138" y="5763"/>
                  <a:pt x="105840" y="5110"/>
                  <a:pt x="112586" y="4892"/>
                </a:cubicBezTo>
                <a:cubicBezTo>
                  <a:pt x="122160" y="4588"/>
                  <a:pt x="131691" y="4326"/>
                  <a:pt x="141265" y="4196"/>
                </a:cubicBezTo>
                <a:cubicBezTo>
                  <a:pt x="142012" y="4184"/>
                  <a:pt x="142760" y="4178"/>
                  <a:pt x="143507" y="4178"/>
                </a:cubicBezTo>
                <a:close/>
                <a:moveTo>
                  <a:pt x="233440" y="54461"/>
                </a:moveTo>
                <a:lnTo>
                  <a:pt x="238836" y="55549"/>
                </a:lnTo>
                <a:lnTo>
                  <a:pt x="238793" y="55549"/>
                </a:lnTo>
                <a:cubicBezTo>
                  <a:pt x="238232" y="55871"/>
                  <a:pt x="237704" y="56000"/>
                  <a:pt x="237199" y="56000"/>
                </a:cubicBezTo>
                <a:cubicBezTo>
                  <a:pt x="235858" y="56000"/>
                  <a:pt x="234672" y="55093"/>
                  <a:pt x="233440" y="54461"/>
                </a:cubicBezTo>
                <a:close/>
                <a:moveTo>
                  <a:pt x="51336" y="54501"/>
                </a:moveTo>
                <a:cubicBezTo>
                  <a:pt x="50165" y="55169"/>
                  <a:pt x="49045" y="56034"/>
                  <a:pt x="47601" y="56034"/>
                </a:cubicBezTo>
                <a:cubicBezTo>
                  <a:pt x="47073" y="56034"/>
                  <a:pt x="46502" y="55918"/>
                  <a:pt x="45870" y="55636"/>
                </a:cubicBezTo>
                <a:lnTo>
                  <a:pt x="51336" y="54501"/>
                </a:lnTo>
                <a:close/>
                <a:moveTo>
                  <a:pt x="56793" y="53286"/>
                </a:moveTo>
                <a:lnTo>
                  <a:pt x="56793" y="53286"/>
                </a:lnTo>
                <a:cubicBezTo>
                  <a:pt x="55618" y="54766"/>
                  <a:pt x="53486" y="54809"/>
                  <a:pt x="52529" y="56419"/>
                </a:cubicBezTo>
                <a:lnTo>
                  <a:pt x="50483" y="56419"/>
                </a:lnTo>
                <a:lnTo>
                  <a:pt x="50396" y="56158"/>
                </a:lnTo>
                <a:lnTo>
                  <a:pt x="56793" y="53286"/>
                </a:lnTo>
                <a:close/>
                <a:moveTo>
                  <a:pt x="228609" y="53460"/>
                </a:moveTo>
                <a:lnTo>
                  <a:pt x="234571" y="56158"/>
                </a:lnTo>
                <a:cubicBezTo>
                  <a:pt x="234571" y="56245"/>
                  <a:pt x="234528" y="56332"/>
                  <a:pt x="234528" y="56419"/>
                </a:cubicBezTo>
                <a:lnTo>
                  <a:pt x="232656" y="56550"/>
                </a:lnTo>
                <a:cubicBezTo>
                  <a:pt x="231655" y="54983"/>
                  <a:pt x="229784" y="54766"/>
                  <a:pt x="228391" y="53721"/>
                </a:cubicBezTo>
                <a:lnTo>
                  <a:pt x="228609" y="53460"/>
                </a:lnTo>
                <a:close/>
                <a:moveTo>
                  <a:pt x="58491" y="55288"/>
                </a:moveTo>
                <a:cubicBezTo>
                  <a:pt x="57760" y="55653"/>
                  <a:pt x="57367" y="56723"/>
                  <a:pt x="56307" y="56723"/>
                </a:cubicBezTo>
                <a:cubicBezTo>
                  <a:pt x="56104" y="56723"/>
                  <a:pt x="55877" y="56684"/>
                  <a:pt x="55618" y="56593"/>
                </a:cubicBezTo>
                <a:lnTo>
                  <a:pt x="58491" y="55288"/>
                </a:lnTo>
                <a:close/>
                <a:moveTo>
                  <a:pt x="202932" y="55723"/>
                </a:moveTo>
                <a:lnTo>
                  <a:pt x="202932" y="55723"/>
                </a:lnTo>
                <a:cubicBezTo>
                  <a:pt x="204456" y="56158"/>
                  <a:pt x="205935" y="56811"/>
                  <a:pt x="207328" y="57681"/>
                </a:cubicBezTo>
                <a:cubicBezTo>
                  <a:pt x="207274" y="57684"/>
                  <a:pt x="207221" y="57685"/>
                  <a:pt x="207168" y="57685"/>
                </a:cubicBezTo>
                <a:cubicBezTo>
                  <a:pt x="205473" y="57685"/>
                  <a:pt x="204325" y="56356"/>
                  <a:pt x="202932" y="55723"/>
                </a:cubicBezTo>
                <a:close/>
                <a:moveTo>
                  <a:pt x="82470" y="55331"/>
                </a:moveTo>
                <a:lnTo>
                  <a:pt x="82601" y="55592"/>
                </a:lnTo>
                <a:cubicBezTo>
                  <a:pt x="80947" y="56289"/>
                  <a:pt x="79598" y="57551"/>
                  <a:pt x="77813" y="57899"/>
                </a:cubicBezTo>
                <a:lnTo>
                  <a:pt x="77639" y="57464"/>
                </a:lnTo>
                <a:lnTo>
                  <a:pt x="82470" y="55331"/>
                </a:lnTo>
                <a:close/>
                <a:moveTo>
                  <a:pt x="191356" y="58247"/>
                </a:moveTo>
                <a:cubicBezTo>
                  <a:pt x="191828" y="58422"/>
                  <a:pt x="192312" y="58456"/>
                  <a:pt x="192797" y="58456"/>
                </a:cubicBezTo>
                <a:cubicBezTo>
                  <a:pt x="193095" y="58456"/>
                  <a:pt x="193394" y="58443"/>
                  <a:pt x="193690" y="58443"/>
                </a:cubicBezTo>
                <a:cubicBezTo>
                  <a:pt x="194468" y="58443"/>
                  <a:pt x="195229" y="58530"/>
                  <a:pt x="195926" y="59161"/>
                </a:cubicBezTo>
                <a:lnTo>
                  <a:pt x="191182" y="60249"/>
                </a:lnTo>
                <a:cubicBezTo>
                  <a:pt x="190921" y="59596"/>
                  <a:pt x="191226" y="59030"/>
                  <a:pt x="191356" y="58247"/>
                </a:cubicBezTo>
                <a:close/>
                <a:moveTo>
                  <a:pt x="93655" y="58334"/>
                </a:moveTo>
                <a:cubicBezTo>
                  <a:pt x="93785" y="58987"/>
                  <a:pt x="93872" y="59596"/>
                  <a:pt x="93959" y="60293"/>
                </a:cubicBezTo>
                <a:lnTo>
                  <a:pt x="88867" y="59161"/>
                </a:lnTo>
                <a:cubicBezTo>
                  <a:pt x="89685" y="58820"/>
                  <a:pt x="90315" y="58400"/>
                  <a:pt x="91072" y="58400"/>
                </a:cubicBezTo>
                <a:cubicBezTo>
                  <a:pt x="91283" y="58400"/>
                  <a:pt x="91503" y="58433"/>
                  <a:pt x="91740" y="58508"/>
                </a:cubicBezTo>
                <a:cubicBezTo>
                  <a:pt x="91846" y="58537"/>
                  <a:pt x="91960" y="58549"/>
                  <a:pt x="92082" y="58549"/>
                </a:cubicBezTo>
                <a:cubicBezTo>
                  <a:pt x="92514" y="58549"/>
                  <a:pt x="93044" y="58402"/>
                  <a:pt x="93655" y="58334"/>
                </a:cubicBezTo>
                <a:close/>
                <a:moveTo>
                  <a:pt x="210038" y="71253"/>
                </a:moveTo>
                <a:cubicBezTo>
                  <a:pt x="210533" y="71253"/>
                  <a:pt x="210899" y="71603"/>
                  <a:pt x="211114" y="72304"/>
                </a:cubicBezTo>
                <a:lnTo>
                  <a:pt x="208982" y="71651"/>
                </a:lnTo>
                <a:cubicBezTo>
                  <a:pt x="209380" y="71386"/>
                  <a:pt x="209733" y="71253"/>
                  <a:pt x="210038" y="71253"/>
                </a:cubicBezTo>
                <a:close/>
                <a:moveTo>
                  <a:pt x="75037" y="71272"/>
                </a:moveTo>
                <a:cubicBezTo>
                  <a:pt x="75290" y="71272"/>
                  <a:pt x="75611" y="71302"/>
                  <a:pt x="76029" y="71346"/>
                </a:cubicBezTo>
                <a:cubicBezTo>
                  <a:pt x="75550" y="72173"/>
                  <a:pt x="74637" y="71912"/>
                  <a:pt x="73810" y="72478"/>
                </a:cubicBezTo>
                <a:cubicBezTo>
                  <a:pt x="74135" y="71535"/>
                  <a:pt x="74290" y="71272"/>
                  <a:pt x="75037" y="71272"/>
                </a:cubicBezTo>
                <a:close/>
                <a:moveTo>
                  <a:pt x="59448" y="73522"/>
                </a:moveTo>
                <a:lnTo>
                  <a:pt x="59535" y="73740"/>
                </a:lnTo>
                <a:cubicBezTo>
                  <a:pt x="59405" y="73827"/>
                  <a:pt x="59231" y="73958"/>
                  <a:pt x="59056" y="74045"/>
                </a:cubicBezTo>
                <a:cubicBezTo>
                  <a:pt x="58882" y="74088"/>
                  <a:pt x="58708" y="74132"/>
                  <a:pt x="58534" y="74132"/>
                </a:cubicBezTo>
                <a:lnTo>
                  <a:pt x="58447" y="73958"/>
                </a:lnTo>
                <a:lnTo>
                  <a:pt x="59448" y="73522"/>
                </a:lnTo>
                <a:close/>
                <a:moveTo>
                  <a:pt x="225519" y="73522"/>
                </a:moveTo>
                <a:lnTo>
                  <a:pt x="226520" y="73871"/>
                </a:lnTo>
                <a:lnTo>
                  <a:pt x="226433" y="74132"/>
                </a:lnTo>
                <a:lnTo>
                  <a:pt x="225432" y="73784"/>
                </a:lnTo>
                <a:lnTo>
                  <a:pt x="225519" y="73522"/>
                </a:lnTo>
                <a:close/>
                <a:moveTo>
                  <a:pt x="53573" y="75176"/>
                </a:moveTo>
                <a:lnTo>
                  <a:pt x="53573" y="75176"/>
                </a:lnTo>
                <a:cubicBezTo>
                  <a:pt x="52395" y="76392"/>
                  <a:pt x="51715" y="76812"/>
                  <a:pt x="50576" y="76812"/>
                </a:cubicBezTo>
                <a:cubicBezTo>
                  <a:pt x="50411" y="76812"/>
                  <a:pt x="50236" y="76803"/>
                  <a:pt x="50048" y="76786"/>
                </a:cubicBezTo>
                <a:lnTo>
                  <a:pt x="53573" y="75176"/>
                </a:lnTo>
                <a:close/>
                <a:moveTo>
                  <a:pt x="231438" y="75176"/>
                </a:moveTo>
                <a:lnTo>
                  <a:pt x="234919" y="76786"/>
                </a:lnTo>
                <a:lnTo>
                  <a:pt x="234919" y="76830"/>
                </a:lnTo>
                <a:cubicBezTo>
                  <a:pt x="234771" y="76851"/>
                  <a:pt x="234627" y="76861"/>
                  <a:pt x="234488" y="76861"/>
                </a:cubicBezTo>
                <a:cubicBezTo>
                  <a:pt x="233201" y="76861"/>
                  <a:pt x="232302" y="76001"/>
                  <a:pt x="231438" y="75176"/>
                </a:cubicBezTo>
                <a:close/>
                <a:moveTo>
                  <a:pt x="38254" y="48586"/>
                </a:moveTo>
                <a:cubicBezTo>
                  <a:pt x="38559" y="49717"/>
                  <a:pt x="38907" y="50762"/>
                  <a:pt x="39168" y="51763"/>
                </a:cubicBezTo>
                <a:cubicBezTo>
                  <a:pt x="39821" y="54156"/>
                  <a:pt x="41518" y="56158"/>
                  <a:pt x="43781" y="57159"/>
                </a:cubicBezTo>
                <a:cubicBezTo>
                  <a:pt x="46523" y="58465"/>
                  <a:pt x="49439" y="59205"/>
                  <a:pt x="52441" y="59335"/>
                </a:cubicBezTo>
                <a:cubicBezTo>
                  <a:pt x="56141" y="59596"/>
                  <a:pt x="59796" y="59640"/>
                  <a:pt x="63495" y="59901"/>
                </a:cubicBezTo>
                <a:cubicBezTo>
                  <a:pt x="66150" y="60075"/>
                  <a:pt x="68848" y="60467"/>
                  <a:pt x="71503" y="60771"/>
                </a:cubicBezTo>
                <a:cubicBezTo>
                  <a:pt x="74462" y="61163"/>
                  <a:pt x="77465" y="61555"/>
                  <a:pt x="80381" y="61990"/>
                </a:cubicBezTo>
                <a:cubicBezTo>
                  <a:pt x="82514" y="62338"/>
                  <a:pt x="84646" y="62817"/>
                  <a:pt x="86735" y="63252"/>
                </a:cubicBezTo>
                <a:cubicBezTo>
                  <a:pt x="88114" y="63516"/>
                  <a:pt x="89493" y="63661"/>
                  <a:pt x="90886" y="63661"/>
                </a:cubicBezTo>
                <a:cubicBezTo>
                  <a:pt x="91558" y="63661"/>
                  <a:pt x="92234" y="63627"/>
                  <a:pt x="92915" y="63557"/>
                </a:cubicBezTo>
                <a:cubicBezTo>
                  <a:pt x="93162" y="63521"/>
                  <a:pt x="93431" y="63472"/>
                  <a:pt x="93718" y="63472"/>
                </a:cubicBezTo>
                <a:cubicBezTo>
                  <a:pt x="94139" y="63472"/>
                  <a:pt x="94599" y="63578"/>
                  <a:pt x="95091" y="63992"/>
                </a:cubicBezTo>
                <a:cubicBezTo>
                  <a:pt x="94525" y="64253"/>
                  <a:pt x="93959" y="64470"/>
                  <a:pt x="93350" y="64688"/>
                </a:cubicBezTo>
                <a:cubicBezTo>
                  <a:pt x="88998" y="65689"/>
                  <a:pt x="84690" y="66820"/>
                  <a:pt x="80294" y="67604"/>
                </a:cubicBezTo>
                <a:cubicBezTo>
                  <a:pt x="73984" y="68735"/>
                  <a:pt x="67586" y="69519"/>
                  <a:pt x="61276" y="70607"/>
                </a:cubicBezTo>
                <a:cubicBezTo>
                  <a:pt x="52485" y="72130"/>
                  <a:pt x="43825" y="74001"/>
                  <a:pt x="35861" y="78266"/>
                </a:cubicBezTo>
                <a:cubicBezTo>
                  <a:pt x="35773" y="78266"/>
                  <a:pt x="35686" y="78310"/>
                  <a:pt x="35556" y="78310"/>
                </a:cubicBezTo>
                <a:lnTo>
                  <a:pt x="35556" y="78353"/>
                </a:lnTo>
                <a:cubicBezTo>
                  <a:pt x="34816" y="77439"/>
                  <a:pt x="33380" y="77396"/>
                  <a:pt x="32901" y="75960"/>
                </a:cubicBezTo>
                <a:cubicBezTo>
                  <a:pt x="35469" y="73610"/>
                  <a:pt x="38385" y="71477"/>
                  <a:pt x="40256" y="68344"/>
                </a:cubicBezTo>
                <a:lnTo>
                  <a:pt x="40256" y="68344"/>
                </a:lnTo>
                <a:lnTo>
                  <a:pt x="32292" y="74698"/>
                </a:lnTo>
                <a:lnTo>
                  <a:pt x="31509" y="72696"/>
                </a:lnTo>
                <a:cubicBezTo>
                  <a:pt x="31900" y="72304"/>
                  <a:pt x="32248" y="71869"/>
                  <a:pt x="32684" y="71477"/>
                </a:cubicBezTo>
                <a:cubicBezTo>
                  <a:pt x="34511" y="69736"/>
                  <a:pt x="36383" y="67995"/>
                  <a:pt x="38211" y="66211"/>
                </a:cubicBezTo>
                <a:cubicBezTo>
                  <a:pt x="38907" y="65689"/>
                  <a:pt x="39342" y="64906"/>
                  <a:pt x="39429" y="64079"/>
                </a:cubicBezTo>
                <a:lnTo>
                  <a:pt x="39429" y="64079"/>
                </a:lnTo>
                <a:cubicBezTo>
                  <a:pt x="38036" y="65297"/>
                  <a:pt x="36687" y="66516"/>
                  <a:pt x="35338" y="67691"/>
                </a:cubicBezTo>
                <a:cubicBezTo>
                  <a:pt x="33989" y="68866"/>
                  <a:pt x="32597" y="70041"/>
                  <a:pt x="31204" y="71259"/>
                </a:cubicBezTo>
                <a:cubicBezTo>
                  <a:pt x="30421" y="69910"/>
                  <a:pt x="30421" y="69867"/>
                  <a:pt x="31422" y="68866"/>
                </a:cubicBezTo>
                <a:cubicBezTo>
                  <a:pt x="33249" y="67082"/>
                  <a:pt x="35077" y="65297"/>
                  <a:pt x="36861" y="63469"/>
                </a:cubicBezTo>
                <a:cubicBezTo>
                  <a:pt x="37340" y="63034"/>
                  <a:pt x="37688" y="62512"/>
                  <a:pt x="37949" y="61946"/>
                </a:cubicBezTo>
                <a:lnTo>
                  <a:pt x="37949" y="61946"/>
                </a:lnTo>
                <a:cubicBezTo>
                  <a:pt x="36470" y="62730"/>
                  <a:pt x="35121" y="63687"/>
                  <a:pt x="33902" y="64862"/>
                </a:cubicBezTo>
                <a:cubicBezTo>
                  <a:pt x="32640" y="65950"/>
                  <a:pt x="31422" y="67038"/>
                  <a:pt x="29985" y="68257"/>
                </a:cubicBezTo>
                <a:cubicBezTo>
                  <a:pt x="29681" y="67560"/>
                  <a:pt x="29420" y="66908"/>
                  <a:pt x="29028" y="66081"/>
                </a:cubicBezTo>
                <a:cubicBezTo>
                  <a:pt x="30159" y="64993"/>
                  <a:pt x="31334" y="63948"/>
                  <a:pt x="32379" y="62817"/>
                </a:cubicBezTo>
                <a:cubicBezTo>
                  <a:pt x="33423" y="61729"/>
                  <a:pt x="34729" y="60858"/>
                  <a:pt x="35730" y="59422"/>
                </a:cubicBezTo>
                <a:lnTo>
                  <a:pt x="35730" y="59422"/>
                </a:lnTo>
                <a:cubicBezTo>
                  <a:pt x="34598" y="59509"/>
                  <a:pt x="34598" y="59509"/>
                  <a:pt x="32031" y="61816"/>
                </a:cubicBezTo>
                <a:cubicBezTo>
                  <a:pt x="30943" y="62773"/>
                  <a:pt x="29942" y="63731"/>
                  <a:pt x="28767" y="64775"/>
                </a:cubicBezTo>
                <a:cubicBezTo>
                  <a:pt x="28593" y="64340"/>
                  <a:pt x="28506" y="64035"/>
                  <a:pt x="28375" y="63731"/>
                </a:cubicBezTo>
                <a:cubicBezTo>
                  <a:pt x="28070" y="63034"/>
                  <a:pt x="28245" y="62207"/>
                  <a:pt x="28854" y="61772"/>
                </a:cubicBezTo>
                <a:cubicBezTo>
                  <a:pt x="30246" y="60510"/>
                  <a:pt x="31596" y="59118"/>
                  <a:pt x="32988" y="57768"/>
                </a:cubicBezTo>
                <a:cubicBezTo>
                  <a:pt x="33336" y="57420"/>
                  <a:pt x="33641" y="56985"/>
                  <a:pt x="33859" y="56550"/>
                </a:cubicBezTo>
                <a:lnTo>
                  <a:pt x="33859" y="56550"/>
                </a:lnTo>
                <a:cubicBezTo>
                  <a:pt x="32422" y="56593"/>
                  <a:pt x="31552" y="57594"/>
                  <a:pt x="30638" y="58378"/>
                </a:cubicBezTo>
                <a:cubicBezTo>
                  <a:pt x="29724" y="59161"/>
                  <a:pt x="28854" y="59988"/>
                  <a:pt x="27853" y="60902"/>
                </a:cubicBezTo>
                <a:cubicBezTo>
                  <a:pt x="27244" y="59422"/>
                  <a:pt x="27113" y="58291"/>
                  <a:pt x="28375" y="57246"/>
                </a:cubicBezTo>
                <a:cubicBezTo>
                  <a:pt x="29811" y="56071"/>
                  <a:pt x="31117" y="54766"/>
                  <a:pt x="32510" y="53503"/>
                </a:cubicBezTo>
                <a:cubicBezTo>
                  <a:pt x="32383" y="53305"/>
                  <a:pt x="32242" y="53234"/>
                  <a:pt x="32101" y="53234"/>
                </a:cubicBezTo>
                <a:cubicBezTo>
                  <a:pt x="31903" y="53234"/>
                  <a:pt x="31705" y="53376"/>
                  <a:pt x="31552" y="53503"/>
                </a:cubicBezTo>
                <a:cubicBezTo>
                  <a:pt x="30595" y="54243"/>
                  <a:pt x="29637" y="55070"/>
                  <a:pt x="28723" y="55854"/>
                </a:cubicBezTo>
                <a:cubicBezTo>
                  <a:pt x="28288" y="56245"/>
                  <a:pt x="27896" y="56637"/>
                  <a:pt x="27461" y="57072"/>
                </a:cubicBezTo>
                <a:cubicBezTo>
                  <a:pt x="26808" y="55070"/>
                  <a:pt x="27505" y="52807"/>
                  <a:pt x="29158" y="51763"/>
                </a:cubicBezTo>
                <a:cubicBezTo>
                  <a:pt x="30029" y="51197"/>
                  <a:pt x="30943" y="50762"/>
                  <a:pt x="31944" y="50457"/>
                </a:cubicBezTo>
                <a:cubicBezTo>
                  <a:pt x="33989" y="49804"/>
                  <a:pt x="36078" y="49239"/>
                  <a:pt x="38254" y="48586"/>
                </a:cubicBezTo>
                <a:close/>
                <a:moveTo>
                  <a:pt x="246713" y="48673"/>
                </a:moveTo>
                <a:cubicBezTo>
                  <a:pt x="247584" y="48890"/>
                  <a:pt x="248367" y="49065"/>
                  <a:pt x="249150" y="49326"/>
                </a:cubicBezTo>
                <a:cubicBezTo>
                  <a:pt x="250978" y="49891"/>
                  <a:pt x="252806" y="50370"/>
                  <a:pt x="254590" y="51110"/>
                </a:cubicBezTo>
                <a:cubicBezTo>
                  <a:pt x="257332" y="52285"/>
                  <a:pt x="258115" y="53939"/>
                  <a:pt x="257637" y="57159"/>
                </a:cubicBezTo>
                <a:cubicBezTo>
                  <a:pt x="256766" y="56332"/>
                  <a:pt x="255939" y="55592"/>
                  <a:pt x="255156" y="54853"/>
                </a:cubicBezTo>
                <a:cubicBezTo>
                  <a:pt x="253936" y="53761"/>
                  <a:pt x="253592" y="53451"/>
                  <a:pt x="253059" y="53451"/>
                </a:cubicBezTo>
                <a:cubicBezTo>
                  <a:pt x="252869" y="53451"/>
                  <a:pt x="252656" y="53490"/>
                  <a:pt x="252371" y="53547"/>
                </a:cubicBezTo>
                <a:cubicBezTo>
                  <a:pt x="252762" y="53852"/>
                  <a:pt x="253111" y="54113"/>
                  <a:pt x="253415" y="54374"/>
                </a:cubicBezTo>
                <a:cubicBezTo>
                  <a:pt x="254503" y="55375"/>
                  <a:pt x="255548" y="56419"/>
                  <a:pt x="256679" y="57377"/>
                </a:cubicBezTo>
                <a:cubicBezTo>
                  <a:pt x="257941" y="58378"/>
                  <a:pt x="257680" y="59509"/>
                  <a:pt x="257245" y="60902"/>
                </a:cubicBezTo>
                <a:cubicBezTo>
                  <a:pt x="255156" y="59379"/>
                  <a:pt x="253676" y="57290"/>
                  <a:pt x="251109" y="56245"/>
                </a:cubicBezTo>
                <a:lnTo>
                  <a:pt x="251109" y="56245"/>
                </a:lnTo>
                <a:cubicBezTo>
                  <a:pt x="251152" y="56854"/>
                  <a:pt x="251457" y="57420"/>
                  <a:pt x="251979" y="57768"/>
                </a:cubicBezTo>
                <a:cubicBezTo>
                  <a:pt x="253241" y="59030"/>
                  <a:pt x="254460" y="60205"/>
                  <a:pt x="255809" y="61468"/>
                </a:cubicBezTo>
                <a:cubicBezTo>
                  <a:pt x="257114" y="62773"/>
                  <a:pt x="257114" y="62773"/>
                  <a:pt x="256200" y="64732"/>
                </a:cubicBezTo>
                <a:cubicBezTo>
                  <a:pt x="254068" y="62860"/>
                  <a:pt x="252023" y="60945"/>
                  <a:pt x="249760" y="59205"/>
                </a:cubicBezTo>
                <a:lnTo>
                  <a:pt x="249760" y="59205"/>
                </a:lnTo>
                <a:cubicBezTo>
                  <a:pt x="249281" y="59901"/>
                  <a:pt x="249760" y="60162"/>
                  <a:pt x="250064" y="60423"/>
                </a:cubicBezTo>
                <a:cubicBezTo>
                  <a:pt x="251500" y="61859"/>
                  <a:pt x="253024" y="63252"/>
                  <a:pt x="254503" y="64732"/>
                </a:cubicBezTo>
                <a:cubicBezTo>
                  <a:pt x="256026" y="66255"/>
                  <a:pt x="256200" y="65776"/>
                  <a:pt x="254982" y="68257"/>
                </a:cubicBezTo>
                <a:lnTo>
                  <a:pt x="247279" y="61729"/>
                </a:lnTo>
                <a:lnTo>
                  <a:pt x="246974" y="61990"/>
                </a:lnTo>
                <a:cubicBezTo>
                  <a:pt x="247148" y="62294"/>
                  <a:pt x="247322" y="62556"/>
                  <a:pt x="247540" y="62817"/>
                </a:cubicBezTo>
                <a:cubicBezTo>
                  <a:pt x="249281" y="64601"/>
                  <a:pt x="251065" y="66385"/>
                  <a:pt x="252806" y="68126"/>
                </a:cubicBezTo>
                <a:cubicBezTo>
                  <a:pt x="253154" y="68474"/>
                  <a:pt x="253459" y="68779"/>
                  <a:pt x="253763" y="69083"/>
                </a:cubicBezTo>
                <a:cubicBezTo>
                  <a:pt x="254590" y="69954"/>
                  <a:pt x="254590" y="69954"/>
                  <a:pt x="253807" y="71303"/>
                </a:cubicBezTo>
                <a:lnTo>
                  <a:pt x="245538" y="64079"/>
                </a:lnTo>
                <a:lnTo>
                  <a:pt x="245538" y="64079"/>
                </a:lnTo>
                <a:cubicBezTo>
                  <a:pt x="245364" y="64906"/>
                  <a:pt x="245930" y="65341"/>
                  <a:pt x="246322" y="65732"/>
                </a:cubicBezTo>
                <a:cubicBezTo>
                  <a:pt x="247627" y="67082"/>
                  <a:pt x="249020" y="68431"/>
                  <a:pt x="250412" y="69736"/>
                </a:cubicBezTo>
                <a:cubicBezTo>
                  <a:pt x="251065" y="70389"/>
                  <a:pt x="251718" y="70955"/>
                  <a:pt x="252371" y="71564"/>
                </a:cubicBezTo>
                <a:cubicBezTo>
                  <a:pt x="253720" y="72826"/>
                  <a:pt x="253720" y="72870"/>
                  <a:pt x="252588" y="74654"/>
                </a:cubicBezTo>
                <a:lnTo>
                  <a:pt x="244798" y="68431"/>
                </a:lnTo>
                <a:lnTo>
                  <a:pt x="244624" y="68474"/>
                </a:lnTo>
                <a:cubicBezTo>
                  <a:pt x="244711" y="68779"/>
                  <a:pt x="244885" y="69083"/>
                  <a:pt x="245059" y="69345"/>
                </a:cubicBezTo>
                <a:cubicBezTo>
                  <a:pt x="246539" y="70824"/>
                  <a:pt x="248019" y="72347"/>
                  <a:pt x="249586" y="73784"/>
                </a:cubicBezTo>
                <a:cubicBezTo>
                  <a:pt x="250369" y="74567"/>
                  <a:pt x="251283" y="75263"/>
                  <a:pt x="252153" y="76003"/>
                </a:cubicBezTo>
                <a:cubicBezTo>
                  <a:pt x="251718" y="77439"/>
                  <a:pt x="250108" y="77352"/>
                  <a:pt x="249455" y="78353"/>
                </a:cubicBezTo>
                <a:cubicBezTo>
                  <a:pt x="247366" y="77396"/>
                  <a:pt x="245364" y="76438"/>
                  <a:pt x="243319" y="75611"/>
                </a:cubicBezTo>
                <a:cubicBezTo>
                  <a:pt x="237052" y="73218"/>
                  <a:pt x="230567" y="71782"/>
                  <a:pt x="223996" y="70650"/>
                </a:cubicBezTo>
                <a:cubicBezTo>
                  <a:pt x="216598" y="69345"/>
                  <a:pt x="209156" y="68344"/>
                  <a:pt x="201757" y="67038"/>
                </a:cubicBezTo>
                <a:cubicBezTo>
                  <a:pt x="198406" y="66472"/>
                  <a:pt x="195055" y="65515"/>
                  <a:pt x="191748" y="64732"/>
                </a:cubicBezTo>
                <a:cubicBezTo>
                  <a:pt x="191139" y="64557"/>
                  <a:pt x="190573" y="64340"/>
                  <a:pt x="190051" y="64079"/>
                </a:cubicBezTo>
                <a:cubicBezTo>
                  <a:pt x="190390" y="63609"/>
                  <a:pt x="190761" y="63515"/>
                  <a:pt x="191135" y="63515"/>
                </a:cubicBezTo>
                <a:cubicBezTo>
                  <a:pt x="191384" y="63515"/>
                  <a:pt x="191635" y="63557"/>
                  <a:pt x="191878" y="63557"/>
                </a:cubicBezTo>
                <a:cubicBezTo>
                  <a:pt x="192705" y="63535"/>
                  <a:pt x="193532" y="63535"/>
                  <a:pt x="194359" y="63535"/>
                </a:cubicBezTo>
                <a:cubicBezTo>
                  <a:pt x="195186" y="63535"/>
                  <a:pt x="196013" y="63535"/>
                  <a:pt x="196840" y="63513"/>
                </a:cubicBezTo>
                <a:cubicBezTo>
                  <a:pt x="197754" y="63469"/>
                  <a:pt x="198624" y="63339"/>
                  <a:pt x="199451" y="63078"/>
                </a:cubicBezTo>
                <a:cubicBezTo>
                  <a:pt x="203281" y="62120"/>
                  <a:pt x="207197" y="61685"/>
                  <a:pt x="211071" y="61163"/>
                </a:cubicBezTo>
                <a:cubicBezTo>
                  <a:pt x="212942" y="60945"/>
                  <a:pt x="214813" y="60467"/>
                  <a:pt x="216728" y="60336"/>
                </a:cubicBezTo>
                <a:cubicBezTo>
                  <a:pt x="219775" y="60075"/>
                  <a:pt x="222821" y="59944"/>
                  <a:pt x="225824" y="59857"/>
                </a:cubicBezTo>
                <a:cubicBezTo>
                  <a:pt x="229392" y="59814"/>
                  <a:pt x="232917" y="59466"/>
                  <a:pt x="236356" y="58856"/>
                </a:cubicBezTo>
                <a:cubicBezTo>
                  <a:pt x="238009" y="58465"/>
                  <a:pt x="239576" y="57942"/>
                  <a:pt x="241099" y="57246"/>
                </a:cubicBezTo>
                <a:cubicBezTo>
                  <a:pt x="243449" y="56289"/>
                  <a:pt x="245234" y="54243"/>
                  <a:pt x="245843" y="51763"/>
                </a:cubicBezTo>
                <a:cubicBezTo>
                  <a:pt x="246104" y="50805"/>
                  <a:pt x="246409" y="49804"/>
                  <a:pt x="246713" y="48673"/>
                </a:cubicBezTo>
                <a:close/>
                <a:moveTo>
                  <a:pt x="208068" y="78179"/>
                </a:moveTo>
                <a:lnTo>
                  <a:pt x="208677" y="78875"/>
                </a:lnTo>
                <a:cubicBezTo>
                  <a:pt x="207981" y="78788"/>
                  <a:pt x="207981" y="78788"/>
                  <a:pt x="208068" y="78179"/>
                </a:cubicBezTo>
                <a:close/>
                <a:moveTo>
                  <a:pt x="40952" y="78310"/>
                </a:moveTo>
                <a:lnTo>
                  <a:pt x="40952" y="78310"/>
                </a:lnTo>
                <a:cubicBezTo>
                  <a:pt x="40645" y="78821"/>
                  <a:pt x="40098" y="79119"/>
                  <a:pt x="39519" y="79119"/>
                </a:cubicBezTo>
                <a:cubicBezTo>
                  <a:pt x="39390" y="79119"/>
                  <a:pt x="39260" y="79104"/>
                  <a:pt x="39130" y="79074"/>
                </a:cubicBezTo>
                <a:lnTo>
                  <a:pt x="39130" y="79074"/>
                </a:lnTo>
                <a:cubicBezTo>
                  <a:pt x="39680" y="78860"/>
                  <a:pt x="40234" y="78605"/>
                  <a:pt x="40952" y="78310"/>
                </a:cubicBezTo>
                <a:close/>
                <a:moveTo>
                  <a:pt x="244450" y="78527"/>
                </a:moveTo>
                <a:lnTo>
                  <a:pt x="245799" y="79049"/>
                </a:lnTo>
                <a:cubicBezTo>
                  <a:pt x="245805" y="79053"/>
                  <a:pt x="245811" y="79056"/>
                  <a:pt x="245816" y="79059"/>
                </a:cubicBezTo>
                <a:lnTo>
                  <a:pt x="245816" y="79059"/>
                </a:lnTo>
                <a:cubicBezTo>
                  <a:pt x="245665" y="79111"/>
                  <a:pt x="245505" y="79136"/>
                  <a:pt x="245343" y="79136"/>
                </a:cubicBezTo>
                <a:cubicBezTo>
                  <a:pt x="245001" y="79136"/>
                  <a:pt x="244653" y="79020"/>
                  <a:pt x="244363" y="78788"/>
                </a:cubicBezTo>
                <a:lnTo>
                  <a:pt x="244450" y="78527"/>
                </a:lnTo>
                <a:close/>
                <a:moveTo>
                  <a:pt x="245854" y="79079"/>
                </a:moveTo>
                <a:cubicBezTo>
                  <a:pt x="246315" y="79327"/>
                  <a:pt x="246777" y="79540"/>
                  <a:pt x="247279" y="79833"/>
                </a:cubicBezTo>
                <a:cubicBezTo>
                  <a:pt x="246922" y="79957"/>
                  <a:pt x="246692" y="80037"/>
                  <a:pt x="246525" y="80037"/>
                </a:cubicBezTo>
                <a:cubicBezTo>
                  <a:pt x="246227" y="80037"/>
                  <a:pt x="246126" y="79784"/>
                  <a:pt x="245854" y="79079"/>
                </a:cubicBezTo>
                <a:close/>
                <a:moveTo>
                  <a:pt x="39040" y="79117"/>
                </a:moveTo>
                <a:lnTo>
                  <a:pt x="39040" y="79117"/>
                </a:lnTo>
                <a:cubicBezTo>
                  <a:pt x="39056" y="79710"/>
                  <a:pt x="38854" y="80084"/>
                  <a:pt x="38277" y="80084"/>
                </a:cubicBezTo>
                <a:cubicBezTo>
                  <a:pt x="38092" y="80084"/>
                  <a:pt x="37869" y="80046"/>
                  <a:pt x="37601" y="79963"/>
                </a:cubicBezTo>
                <a:lnTo>
                  <a:pt x="39040" y="79117"/>
                </a:lnTo>
                <a:close/>
                <a:moveTo>
                  <a:pt x="52267" y="79049"/>
                </a:moveTo>
                <a:lnTo>
                  <a:pt x="52267" y="79049"/>
                </a:lnTo>
                <a:cubicBezTo>
                  <a:pt x="51689" y="80173"/>
                  <a:pt x="51056" y="80871"/>
                  <a:pt x="49995" y="80871"/>
                </a:cubicBezTo>
                <a:cubicBezTo>
                  <a:pt x="49701" y="80871"/>
                  <a:pt x="49373" y="80817"/>
                  <a:pt x="49003" y="80703"/>
                </a:cubicBezTo>
                <a:lnTo>
                  <a:pt x="52267" y="79049"/>
                </a:lnTo>
                <a:close/>
                <a:moveTo>
                  <a:pt x="232743" y="79049"/>
                </a:moveTo>
                <a:lnTo>
                  <a:pt x="235920" y="80703"/>
                </a:lnTo>
                <a:cubicBezTo>
                  <a:pt x="235561" y="80817"/>
                  <a:pt x="235240" y="80871"/>
                  <a:pt x="234951" y="80871"/>
                </a:cubicBezTo>
                <a:cubicBezTo>
                  <a:pt x="233913" y="80871"/>
                  <a:pt x="233288" y="80173"/>
                  <a:pt x="232743" y="79049"/>
                </a:cubicBezTo>
                <a:close/>
                <a:moveTo>
                  <a:pt x="77639" y="81182"/>
                </a:moveTo>
                <a:lnTo>
                  <a:pt x="77639" y="81182"/>
                </a:lnTo>
                <a:cubicBezTo>
                  <a:pt x="77726" y="81922"/>
                  <a:pt x="77726" y="82575"/>
                  <a:pt x="77813" y="83445"/>
                </a:cubicBezTo>
                <a:cubicBezTo>
                  <a:pt x="76290" y="82313"/>
                  <a:pt x="76290" y="82009"/>
                  <a:pt x="77639" y="81182"/>
                </a:cubicBezTo>
                <a:close/>
                <a:moveTo>
                  <a:pt x="207371" y="81095"/>
                </a:moveTo>
                <a:cubicBezTo>
                  <a:pt x="208677" y="82052"/>
                  <a:pt x="208634" y="82357"/>
                  <a:pt x="207197" y="83445"/>
                </a:cubicBezTo>
                <a:cubicBezTo>
                  <a:pt x="207241" y="82618"/>
                  <a:pt x="207328" y="81965"/>
                  <a:pt x="207371" y="81095"/>
                </a:cubicBezTo>
                <a:close/>
                <a:moveTo>
                  <a:pt x="258159" y="70476"/>
                </a:moveTo>
                <a:cubicBezTo>
                  <a:pt x="261771" y="72522"/>
                  <a:pt x="265514" y="74349"/>
                  <a:pt x="269387" y="75873"/>
                </a:cubicBezTo>
                <a:cubicBezTo>
                  <a:pt x="273217" y="77396"/>
                  <a:pt x="277308" y="77744"/>
                  <a:pt x="281355" y="78397"/>
                </a:cubicBezTo>
                <a:lnTo>
                  <a:pt x="281355" y="78788"/>
                </a:lnTo>
                <a:cubicBezTo>
                  <a:pt x="279788" y="79093"/>
                  <a:pt x="278265" y="79528"/>
                  <a:pt x="276698" y="79702"/>
                </a:cubicBezTo>
                <a:cubicBezTo>
                  <a:pt x="273086" y="80050"/>
                  <a:pt x="269474" y="80616"/>
                  <a:pt x="265905" y="81356"/>
                </a:cubicBezTo>
                <a:cubicBezTo>
                  <a:pt x="264774" y="81617"/>
                  <a:pt x="263599" y="81835"/>
                  <a:pt x="262467" y="82096"/>
                </a:cubicBezTo>
                <a:cubicBezTo>
                  <a:pt x="262119" y="82139"/>
                  <a:pt x="261815" y="82270"/>
                  <a:pt x="261510" y="82400"/>
                </a:cubicBezTo>
                <a:cubicBezTo>
                  <a:pt x="259595" y="83097"/>
                  <a:pt x="259334" y="84576"/>
                  <a:pt x="260857" y="85838"/>
                </a:cubicBezTo>
                <a:cubicBezTo>
                  <a:pt x="261989" y="86752"/>
                  <a:pt x="263077" y="87623"/>
                  <a:pt x="264208" y="88493"/>
                </a:cubicBezTo>
                <a:cubicBezTo>
                  <a:pt x="266471" y="90234"/>
                  <a:pt x="268386" y="92366"/>
                  <a:pt x="269909" y="94804"/>
                </a:cubicBezTo>
                <a:cubicBezTo>
                  <a:pt x="270954" y="96544"/>
                  <a:pt x="272259" y="98155"/>
                  <a:pt x="273608" y="100069"/>
                </a:cubicBezTo>
                <a:lnTo>
                  <a:pt x="273608" y="100113"/>
                </a:lnTo>
                <a:cubicBezTo>
                  <a:pt x="273532" y="100111"/>
                  <a:pt x="273456" y="100110"/>
                  <a:pt x="273381" y="100110"/>
                </a:cubicBezTo>
                <a:cubicBezTo>
                  <a:pt x="272889" y="100110"/>
                  <a:pt x="272416" y="100151"/>
                  <a:pt x="271968" y="100151"/>
                </a:cubicBezTo>
                <a:cubicBezTo>
                  <a:pt x="271154" y="100151"/>
                  <a:pt x="270417" y="100014"/>
                  <a:pt x="269779" y="99243"/>
                </a:cubicBezTo>
                <a:cubicBezTo>
                  <a:pt x="269474" y="98981"/>
                  <a:pt x="269126" y="98851"/>
                  <a:pt x="268691" y="98807"/>
                </a:cubicBezTo>
                <a:cubicBezTo>
                  <a:pt x="264339" y="97937"/>
                  <a:pt x="259943" y="97110"/>
                  <a:pt x="255548" y="96283"/>
                </a:cubicBezTo>
                <a:cubicBezTo>
                  <a:pt x="249629" y="95152"/>
                  <a:pt x="243667" y="94238"/>
                  <a:pt x="237792" y="92932"/>
                </a:cubicBezTo>
                <a:cubicBezTo>
                  <a:pt x="231525" y="91627"/>
                  <a:pt x="225389" y="90016"/>
                  <a:pt x="219165" y="88493"/>
                </a:cubicBezTo>
                <a:cubicBezTo>
                  <a:pt x="217163" y="87971"/>
                  <a:pt x="215205" y="87405"/>
                  <a:pt x="213247" y="86839"/>
                </a:cubicBezTo>
                <a:cubicBezTo>
                  <a:pt x="212594" y="86665"/>
                  <a:pt x="212028" y="86361"/>
                  <a:pt x="211506" y="85969"/>
                </a:cubicBezTo>
                <a:cubicBezTo>
                  <a:pt x="211941" y="85882"/>
                  <a:pt x="212333" y="85795"/>
                  <a:pt x="212768" y="85751"/>
                </a:cubicBezTo>
                <a:cubicBezTo>
                  <a:pt x="215727" y="85403"/>
                  <a:pt x="218730" y="85012"/>
                  <a:pt x="221689" y="84707"/>
                </a:cubicBezTo>
                <a:cubicBezTo>
                  <a:pt x="223735" y="84446"/>
                  <a:pt x="225780" y="84315"/>
                  <a:pt x="227869" y="84141"/>
                </a:cubicBezTo>
                <a:cubicBezTo>
                  <a:pt x="232047" y="83793"/>
                  <a:pt x="236268" y="83488"/>
                  <a:pt x="240446" y="83140"/>
                </a:cubicBezTo>
                <a:cubicBezTo>
                  <a:pt x="242535" y="82923"/>
                  <a:pt x="244581" y="82662"/>
                  <a:pt x="246583" y="82400"/>
                </a:cubicBezTo>
                <a:cubicBezTo>
                  <a:pt x="247845" y="82313"/>
                  <a:pt x="249020" y="81835"/>
                  <a:pt x="250064" y="81138"/>
                </a:cubicBezTo>
                <a:cubicBezTo>
                  <a:pt x="250325" y="80964"/>
                  <a:pt x="250673" y="80877"/>
                  <a:pt x="251022" y="80877"/>
                </a:cubicBezTo>
                <a:cubicBezTo>
                  <a:pt x="253285" y="80703"/>
                  <a:pt x="255200" y="79136"/>
                  <a:pt x="255852" y="76961"/>
                </a:cubicBezTo>
                <a:cubicBezTo>
                  <a:pt x="256592" y="74828"/>
                  <a:pt x="257376" y="72739"/>
                  <a:pt x="258159" y="70476"/>
                </a:cubicBezTo>
                <a:close/>
                <a:moveTo>
                  <a:pt x="26808" y="70520"/>
                </a:moveTo>
                <a:cubicBezTo>
                  <a:pt x="26983" y="70868"/>
                  <a:pt x="27113" y="71129"/>
                  <a:pt x="27200" y="71434"/>
                </a:cubicBezTo>
                <a:cubicBezTo>
                  <a:pt x="27853" y="73305"/>
                  <a:pt x="28462" y="75220"/>
                  <a:pt x="29158" y="77135"/>
                </a:cubicBezTo>
                <a:cubicBezTo>
                  <a:pt x="29855" y="79267"/>
                  <a:pt x="31726" y="80747"/>
                  <a:pt x="33946" y="80921"/>
                </a:cubicBezTo>
                <a:cubicBezTo>
                  <a:pt x="34250" y="80921"/>
                  <a:pt x="34598" y="80921"/>
                  <a:pt x="34816" y="81051"/>
                </a:cubicBezTo>
                <a:cubicBezTo>
                  <a:pt x="36209" y="82226"/>
                  <a:pt x="37949" y="82444"/>
                  <a:pt x="39647" y="82618"/>
                </a:cubicBezTo>
                <a:cubicBezTo>
                  <a:pt x="45957" y="83271"/>
                  <a:pt x="52224" y="84141"/>
                  <a:pt x="58578" y="84228"/>
                </a:cubicBezTo>
                <a:cubicBezTo>
                  <a:pt x="61102" y="84272"/>
                  <a:pt x="63626" y="84794"/>
                  <a:pt x="66194" y="85099"/>
                </a:cubicBezTo>
                <a:cubicBezTo>
                  <a:pt x="68065" y="85316"/>
                  <a:pt x="69980" y="85490"/>
                  <a:pt x="71895" y="85708"/>
                </a:cubicBezTo>
                <a:cubicBezTo>
                  <a:pt x="72461" y="85751"/>
                  <a:pt x="72983" y="85882"/>
                  <a:pt x="73461" y="86143"/>
                </a:cubicBezTo>
                <a:cubicBezTo>
                  <a:pt x="72809" y="86404"/>
                  <a:pt x="72112" y="86665"/>
                  <a:pt x="71416" y="86883"/>
                </a:cubicBezTo>
                <a:cubicBezTo>
                  <a:pt x="61842" y="89712"/>
                  <a:pt x="52093" y="92062"/>
                  <a:pt x="42258" y="93890"/>
                </a:cubicBezTo>
                <a:cubicBezTo>
                  <a:pt x="34468" y="95282"/>
                  <a:pt x="26678" y="96892"/>
                  <a:pt x="18888" y="98416"/>
                </a:cubicBezTo>
                <a:cubicBezTo>
                  <a:pt x="18148" y="98546"/>
                  <a:pt x="17452" y="98633"/>
                  <a:pt x="16712" y="98720"/>
                </a:cubicBezTo>
                <a:cubicBezTo>
                  <a:pt x="15972" y="98764"/>
                  <a:pt x="15276" y="99112"/>
                  <a:pt x="14753" y="99591"/>
                </a:cubicBezTo>
                <a:cubicBezTo>
                  <a:pt x="14272" y="100072"/>
                  <a:pt x="13719" y="100179"/>
                  <a:pt x="13150" y="100179"/>
                </a:cubicBezTo>
                <a:cubicBezTo>
                  <a:pt x="12693" y="100179"/>
                  <a:pt x="12226" y="100110"/>
                  <a:pt x="11779" y="100110"/>
                </a:cubicBezTo>
                <a:cubicBezTo>
                  <a:pt x="11725" y="100110"/>
                  <a:pt x="11673" y="100111"/>
                  <a:pt x="11620" y="100113"/>
                </a:cubicBezTo>
                <a:cubicBezTo>
                  <a:pt x="11533" y="99939"/>
                  <a:pt x="11533" y="99852"/>
                  <a:pt x="11533" y="99852"/>
                </a:cubicBezTo>
                <a:cubicBezTo>
                  <a:pt x="13361" y="97284"/>
                  <a:pt x="15102" y="94673"/>
                  <a:pt x="16973" y="92192"/>
                </a:cubicBezTo>
                <a:cubicBezTo>
                  <a:pt x="18757" y="89842"/>
                  <a:pt x="21238" y="88276"/>
                  <a:pt x="23457" y="86404"/>
                </a:cubicBezTo>
                <a:cubicBezTo>
                  <a:pt x="23762" y="86143"/>
                  <a:pt x="24067" y="85926"/>
                  <a:pt x="24371" y="85664"/>
                </a:cubicBezTo>
                <a:cubicBezTo>
                  <a:pt x="25503" y="84620"/>
                  <a:pt x="25285" y="83227"/>
                  <a:pt x="23849" y="82575"/>
                </a:cubicBezTo>
                <a:cubicBezTo>
                  <a:pt x="23327" y="82357"/>
                  <a:pt x="22761" y="82139"/>
                  <a:pt x="22195" y="82052"/>
                </a:cubicBezTo>
                <a:cubicBezTo>
                  <a:pt x="18496" y="81356"/>
                  <a:pt x="14841" y="80703"/>
                  <a:pt x="11185" y="80094"/>
                </a:cubicBezTo>
                <a:cubicBezTo>
                  <a:pt x="9096" y="79746"/>
                  <a:pt x="7007" y="79441"/>
                  <a:pt x="4918" y="79136"/>
                </a:cubicBezTo>
                <a:cubicBezTo>
                  <a:pt x="4526" y="79006"/>
                  <a:pt x="4091" y="78919"/>
                  <a:pt x="3699" y="78745"/>
                </a:cubicBezTo>
                <a:cubicBezTo>
                  <a:pt x="3699" y="78658"/>
                  <a:pt x="3743" y="78527"/>
                  <a:pt x="3743" y="78440"/>
                </a:cubicBezTo>
                <a:cubicBezTo>
                  <a:pt x="7790" y="77831"/>
                  <a:pt x="11925" y="77439"/>
                  <a:pt x="15754" y="75873"/>
                </a:cubicBezTo>
                <a:cubicBezTo>
                  <a:pt x="19584" y="74349"/>
                  <a:pt x="23283" y="72565"/>
                  <a:pt x="26808" y="70520"/>
                </a:cubicBezTo>
                <a:close/>
                <a:moveTo>
                  <a:pt x="140234" y="1"/>
                </a:moveTo>
                <a:cubicBezTo>
                  <a:pt x="139184" y="1"/>
                  <a:pt x="138135" y="6"/>
                  <a:pt x="137087" y="18"/>
                </a:cubicBezTo>
                <a:cubicBezTo>
                  <a:pt x="128557" y="149"/>
                  <a:pt x="120028" y="627"/>
                  <a:pt x="111498" y="1019"/>
                </a:cubicBezTo>
                <a:cubicBezTo>
                  <a:pt x="105318" y="1324"/>
                  <a:pt x="99138" y="1976"/>
                  <a:pt x="93089" y="3064"/>
                </a:cubicBezTo>
                <a:cubicBezTo>
                  <a:pt x="86213" y="4283"/>
                  <a:pt x="79380" y="5589"/>
                  <a:pt x="72548" y="6981"/>
                </a:cubicBezTo>
                <a:cubicBezTo>
                  <a:pt x="63495" y="8765"/>
                  <a:pt x="54574" y="11246"/>
                  <a:pt x="45957" y="14423"/>
                </a:cubicBezTo>
                <a:cubicBezTo>
                  <a:pt x="45304" y="14641"/>
                  <a:pt x="44608" y="14815"/>
                  <a:pt x="43955" y="14989"/>
                </a:cubicBezTo>
                <a:cubicBezTo>
                  <a:pt x="42563" y="15337"/>
                  <a:pt x="41170" y="15642"/>
                  <a:pt x="40038" y="16555"/>
                </a:cubicBezTo>
                <a:cubicBezTo>
                  <a:pt x="39124" y="17339"/>
                  <a:pt x="38254" y="18122"/>
                  <a:pt x="37340" y="18905"/>
                </a:cubicBezTo>
                <a:cubicBezTo>
                  <a:pt x="37688" y="19167"/>
                  <a:pt x="37775" y="19689"/>
                  <a:pt x="37558" y="20124"/>
                </a:cubicBezTo>
                <a:cubicBezTo>
                  <a:pt x="35991" y="23954"/>
                  <a:pt x="35686" y="28001"/>
                  <a:pt x="36035" y="32092"/>
                </a:cubicBezTo>
                <a:cubicBezTo>
                  <a:pt x="36296" y="35312"/>
                  <a:pt x="36861" y="38533"/>
                  <a:pt x="37297" y="41753"/>
                </a:cubicBezTo>
                <a:cubicBezTo>
                  <a:pt x="37514" y="43363"/>
                  <a:pt x="37688" y="45017"/>
                  <a:pt x="37862" y="46714"/>
                </a:cubicBezTo>
                <a:cubicBezTo>
                  <a:pt x="37123" y="46845"/>
                  <a:pt x="36470" y="46932"/>
                  <a:pt x="35861" y="47019"/>
                </a:cubicBezTo>
                <a:cubicBezTo>
                  <a:pt x="33380" y="47367"/>
                  <a:pt x="30986" y="48107"/>
                  <a:pt x="28723" y="49239"/>
                </a:cubicBezTo>
                <a:cubicBezTo>
                  <a:pt x="27026" y="50022"/>
                  <a:pt x="25764" y="51589"/>
                  <a:pt x="25329" y="53416"/>
                </a:cubicBezTo>
                <a:cubicBezTo>
                  <a:pt x="25155" y="54243"/>
                  <a:pt x="25024" y="55070"/>
                  <a:pt x="24981" y="55897"/>
                </a:cubicBezTo>
                <a:cubicBezTo>
                  <a:pt x="24937" y="57942"/>
                  <a:pt x="25068" y="59988"/>
                  <a:pt x="25372" y="62033"/>
                </a:cubicBezTo>
                <a:cubicBezTo>
                  <a:pt x="25416" y="62686"/>
                  <a:pt x="25416" y="63382"/>
                  <a:pt x="25372" y="64035"/>
                </a:cubicBezTo>
                <a:cubicBezTo>
                  <a:pt x="25416" y="64470"/>
                  <a:pt x="25459" y="64862"/>
                  <a:pt x="25590" y="65254"/>
                </a:cubicBezTo>
                <a:cubicBezTo>
                  <a:pt x="26025" y="66342"/>
                  <a:pt x="26199" y="67473"/>
                  <a:pt x="26199" y="68605"/>
                </a:cubicBezTo>
                <a:cubicBezTo>
                  <a:pt x="23109" y="69736"/>
                  <a:pt x="20237" y="70824"/>
                  <a:pt x="17321" y="71825"/>
                </a:cubicBezTo>
                <a:cubicBezTo>
                  <a:pt x="14797" y="72652"/>
                  <a:pt x="12273" y="73435"/>
                  <a:pt x="9749" y="74175"/>
                </a:cubicBezTo>
                <a:cubicBezTo>
                  <a:pt x="8008" y="74654"/>
                  <a:pt x="6180" y="74915"/>
                  <a:pt x="4439" y="75437"/>
                </a:cubicBezTo>
                <a:cubicBezTo>
                  <a:pt x="3395" y="75742"/>
                  <a:pt x="2394" y="76134"/>
                  <a:pt x="1480" y="76699"/>
                </a:cubicBezTo>
                <a:cubicBezTo>
                  <a:pt x="0" y="77613"/>
                  <a:pt x="87" y="79049"/>
                  <a:pt x="1567" y="79963"/>
                </a:cubicBezTo>
                <a:cubicBezTo>
                  <a:pt x="1828" y="80137"/>
                  <a:pt x="2089" y="80268"/>
                  <a:pt x="2350" y="80355"/>
                </a:cubicBezTo>
                <a:cubicBezTo>
                  <a:pt x="4135" y="81051"/>
                  <a:pt x="5963" y="81661"/>
                  <a:pt x="7790" y="82139"/>
                </a:cubicBezTo>
                <a:cubicBezTo>
                  <a:pt x="11620" y="83053"/>
                  <a:pt x="15493" y="83750"/>
                  <a:pt x="19323" y="84489"/>
                </a:cubicBezTo>
                <a:cubicBezTo>
                  <a:pt x="19845" y="84620"/>
                  <a:pt x="20324" y="84751"/>
                  <a:pt x="21020" y="84925"/>
                </a:cubicBezTo>
                <a:cubicBezTo>
                  <a:pt x="20019" y="85751"/>
                  <a:pt x="19192" y="86404"/>
                  <a:pt x="18409" y="87014"/>
                </a:cubicBezTo>
                <a:cubicBezTo>
                  <a:pt x="16451" y="88624"/>
                  <a:pt x="14753" y="90495"/>
                  <a:pt x="13361" y="92584"/>
                </a:cubicBezTo>
                <a:cubicBezTo>
                  <a:pt x="11968" y="94586"/>
                  <a:pt x="10402" y="96544"/>
                  <a:pt x="8878" y="98546"/>
                </a:cubicBezTo>
                <a:cubicBezTo>
                  <a:pt x="8487" y="99025"/>
                  <a:pt x="8138" y="99591"/>
                  <a:pt x="7877" y="100156"/>
                </a:cubicBezTo>
                <a:cubicBezTo>
                  <a:pt x="7268" y="101723"/>
                  <a:pt x="8008" y="102942"/>
                  <a:pt x="9705" y="103029"/>
                </a:cubicBezTo>
                <a:cubicBezTo>
                  <a:pt x="10179" y="103057"/>
                  <a:pt x="10655" y="103071"/>
                  <a:pt x="11131" y="103071"/>
                </a:cubicBezTo>
                <a:cubicBezTo>
                  <a:pt x="12845" y="103071"/>
                  <a:pt x="14574" y="102890"/>
                  <a:pt x="16277" y="102550"/>
                </a:cubicBezTo>
                <a:cubicBezTo>
                  <a:pt x="19628" y="101767"/>
                  <a:pt x="22979" y="101027"/>
                  <a:pt x="26373" y="100374"/>
                </a:cubicBezTo>
                <a:cubicBezTo>
                  <a:pt x="33859" y="98938"/>
                  <a:pt x="41431" y="97676"/>
                  <a:pt x="48916" y="96109"/>
                </a:cubicBezTo>
                <a:cubicBezTo>
                  <a:pt x="55096" y="94804"/>
                  <a:pt x="61232" y="93237"/>
                  <a:pt x="67325" y="91627"/>
                </a:cubicBezTo>
                <a:cubicBezTo>
                  <a:pt x="70502" y="90800"/>
                  <a:pt x="73592" y="89625"/>
                  <a:pt x="76725" y="88624"/>
                </a:cubicBezTo>
                <a:cubicBezTo>
                  <a:pt x="78597" y="88058"/>
                  <a:pt x="79554" y="86448"/>
                  <a:pt x="80729" y="85099"/>
                </a:cubicBezTo>
                <a:cubicBezTo>
                  <a:pt x="81034" y="84620"/>
                  <a:pt x="81164" y="84011"/>
                  <a:pt x="81034" y="83445"/>
                </a:cubicBezTo>
                <a:cubicBezTo>
                  <a:pt x="80773" y="81617"/>
                  <a:pt x="80381" y="79789"/>
                  <a:pt x="80076" y="77961"/>
                </a:cubicBezTo>
                <a:cubicBezTo>
                  <a:pt x="79685" y="75524"/>
                  <a:pt x="79337" y="73087"/>
                  <a:pt x="77683" y="70998"/>
                </a:cubicBezTo>
                <a:cubicBezTo>
                  <a:pt x="78075" y="70868"/>
                  <a:pt x="78379" y="70737"/>
                  <a:pt x="78640" y="70650"/>
                </a:cubicBezTo>
                <a:cubicBezTo>
                  <a:pt x="82818" y="69649"/>
                  <a:pt x="87040" y="68692"/>
                  <a:pt x="91218" y="67647"/>
                </a:cubicBezTo>
                <a:cubicBezTo>
                  <a:pt x="92567" y="67299"/>
                  <a:pt x="93829" y="66820"/>
                  <a:pt x="95091" y="66211"/>
                </a:cubicBezTo>
                <a:cubicBezTo>
                  <a:pt x="95657" y="65994"/>
                  <a:pt x="96179" y="65558"/>
                  <a:pt x="96527" y="65036"/>
                </a:cubicBezTo>
                <a:cubicBezTo>
                  <a:pt x="97571" y="63034"/>
                  <a:pt x="98137" y="60902"/>
                  <a:pt x="97658" y="58639"/>
                </a:cubicBezTo>
                <a:cubicBezTo>
                  <a:pt x="96962" y="55288"/>
                  <a:pt x="96048" y="51980"/>
                  <a:pt x="95221" y="48629"/>
                </a:cubicBezTo>
                <a:cubicBezTo>
                  <a:pt x="95047" y="47933"/>
                  <a:pt x="94786" y="47280"/>
                  <a:pt x="94481" y="46453"/>
                </a:cubicBezTo>
                <a:cubicBezTo>
                  <a:pt x="95482" y="46410"/>
                  <a:pt x="96353" y="46279"/>
                  <a:pt x="97267" y="46236"/>
                </a:cubicBezTo>
                <a:cubicBezTo>
                  <a:pt x="99095" y="46149"/>
                  <a:pt x="100966" y="46149"/>
                  <a:pt x="102837" y="46018"/>
                </a:cubicBezTo>
                <a:cubicBezTo>
                  <a:pt x="111367" y="45409"/>
                  <a:pt x="119897" y="45409"/>
                  <a:pt x="128470" y="45409"/>
                </a:cubicBezTo>
                <a:cubicBezTo>
                  <a:pt x="134471" y="45440"/>
                  <a:pt x="140495" y="45562"/>
                  <a:pt x="146525" y="45562"/>
                </a:cubicBezTo>
                <a:cubicBezTo>
                  <a:pt x="148847" y="45562"/>
                  <a:pt x="151171" y="45544"/>
                  <a:pt x="153494" y="45496"/>
                </a:cubicBezTo>
                <a:cubicBezTo>
                  <a:pt x="155565" y="45457"/>
                  <a:pt x="157636" y="45439"/>
                  <a:pt x="159706" y="45439"/>
                </a:cubicBezTo>
                <a:cubicBezTo>
                  <a:pt x="169167" y="45439"/>
                  <a:pt x="178623" y="45815"/>
                  <a:pt x="188049" y="46279"/>
                </a:cubicBezTo>
                <a:cubicBezTo>
                  <a:pt x="188876" y="46323"/>
                  <a:pt x="189659" y="46410"/>
                  <a:pt x="190529" y="46497"/>
                </a:cubicBezTo>
                <a:cubicBezTo>
                  <a:pt x="190181" y="47454"/>
                  <a:pt x="189877" y="48238"/>
                  <a:pt x="189659" y="49021"/>
                </a:cubicBezTo>
                <a:cubicBezTo>
                  <a:pt x="189050" y="51545"/>
                  <a:pt x="188527" y="54069"/>
                  <a:pt x="187831" y="56593"/>
                </a:cubicBezTo>
                <a:cubicBezTo>
                  <a:pt x="187309" y="58247"/>
                  <a:pt x="187178" y="59988"/>
                  <a:pt x="187396" y="61685"/>
                </a:cubicBezTo>
                <a:cubicBezTo>
                  <a:pt x="187701" y="64122"/>
                  <a:pt x="188614" y="66124"/>
                  <a:pt x="191226" y="66820"/>
                </a:cubicBezTo>
                <a:cubicBezTo>
                  <a:pt x="191835" y="66995"/>
                  <a:pt x="192444" y="67299"/>
                  <a:pt x="193053" y="67430"/>
                </a:cubicBezTo>
                <a:cubicBezTo>
                  <a:pt x="196927" y="68431"/>
                  <a:pt x="200844" y="69388"/>
                  <a:pt x="204760" y="70346"/>
                </a:cubicBezTo>
                <a:cubicBezTo>
                  <a:pt x="205544" y="70563"/>
                  <a:pt x="206327" y="70694"/>
                  <a:pt x="207197" y="70868"/>
                </a:cubicBezTo>
                <a:cubicBezTo>
                  <a:pt x="206675" y="72043"/>
                  <a:pt x="206022" y="73000"/>
                  <a:pt x="205761" y="74045"/>
                </a:cubicBezTo>
                <a:cubicBezTo>
                  <a:pt x="205108" y="76569"/>
                  <a:pt x="204673" y="79136"/>
                  <a:pt x="204151" y="81661"/>
                </a:cubicBezTo>
                <a:cubicBezTo>
                  <a:pt x="204020" y="82270"/>
                  <a:pt x="203977" y="82836"/>
                  <a:pt x="203890" y="83445"/>
                </a:cubicBezTo>
                <a:cubicBezTo>
                  <a:pt x="203759" y="84098"/>
                  <a:pt x="203933" y="84838"/>
                  <a:pt x="204412" y="85360"/>
                </a:cubicBezTo>
                <a:cubicBezTo>
                  <a:pt x="205761" y="86752"/>
                  <a:pt x="206893" y="88406"/>
                  <a:pt x="208938" y="88928"/>
                </a:cubicBezTo>
                <a:cubicBezTo>
                  <a:pt x="209460" y="89015"/>
                  <a:pt x="209939" y="89320"/>
                  <a:pt x="210461" y="89451"/>
                </a:cubicBezTo>
                <a:cubicBezTo>
                  <a:pt x="218512" y="92105"/>
                  <a:pt x="226781" y="94238"/>
                  <a:pt x="235093" y="95892"/>
                </a:cubicBezTo>
                <a:cubicBezTo>
                  <a:pt x="246539" y="98242"/>
                  <a:pt x="258072" y="100069"/>
                  <a:pt x="269474" y="102637"/>
                </a:cubicBezTo>
                <a:cubicBezTo>
                  <a:pt x="270842" y="102948"/>
                  <a:pt x="272276" y="102992"/>
                  <a:pt x="273714" y="102992"/>
                </a:cubicBezTo>
                <a:cubicBezTo>
                  <a:pt x="274289" y="102992"/>
                  <a:pt x="274864" y="102985"/>
                  <a:pt x="275436" y="102985"/>
                </a:cubicBezTo>
                <a:cubicBezTo>
                  <a:pt x="276829" y="102985"/>
                  <a:pt x="277525" y="102071"/>
                  <a:pt x="277264" y="100722"/>
                </a:cubicBezTo>
                <a:cubicBezTo>
                  <a:pt x="277046" y="99939"/>
                  <a:pt x="276655" y="99199"/>
                  <a:pt x="276132" y="98546"/>
                </a:cubicBezTo>
                <a:cubicBezTo>
                  <a:pt x="274914" y="96849"/>
                  <a:pt x="273434" y="95282"/>
                  <a:pt x="272303" y="93498"/>
                </a:cubicBezTo>
                <a:cubicBezTo>
                  <a:pt x="270518" y="90626"/>
                  <a:pt x="268212" y="88102"/>
                  <a:pt x="265514" y="86056"/>
                </a:cubicBezTo>
                <a:cubicBezTo>
                  <a:pt x="265035" y="85708"/>
                  <a:pt x="264600" y="85316"/>
                  <a:pt x="264078" y="84881"/>
                </a:cubicBezTo>
                <a:cubicBezTo>
                  <a:pt x="264556" y="84707"/>
                  <a:pt x="264817" y="84620"/>
                  <a:pt x="265122" y="84576"/>
                </a:cubicBezTo>
                <a:cubicBezTo>
                  <a:pt x="268691" y="83837"/>
                  <a:pt x="272259" y="83140"/>
                  <a:pt x="275784" y="82444"/>
                </a:cubicBezTo>
                <a:cubicBezTo>
                  <a:pt x="276742" y="82270"/>
                  <a:pt x="277699" y="82052"/>
                  <a:pt x="278657" y="81748"/>
                </a:cubicBezTo>
                <a:cubicBezTo>
                  <a:pt x="280310" y="81269"/>
                  <a:pt x="281877" y="80616"/>
                  <a:pt x="283444" y="79920"/>
                </a:cubicBezTo>
                <a:cubicBezTo>
                  <a:pt x="285011" y="79093"/>
                  <a:pt x="285054" y="77613"/>
                  <a:pt x="283574" y="76699"/>
                </a:cubicBezTo>
                <a:cubicBezTo>
                  <a:pt x="282704" y="76177"/>
                  <a:pt x="281834" y="75742"/>
                  <a:pt x="280920" y="75437"/>
                </a:cubicBezTo>
                <a:cubicBezTo>
                  <a:pt x="279571" y="75046"/>
                  <a:pt x="278265" y="74741"/>
                  <a:pt x="276916" y="74480"/>
                </a:cubicBezTo>
                <a:cubicBezTo>
                  <a:pt x="273652" y="73871"/>
                  <a:pt x="270518" y="72913"/>
                  <a:pt x="267472" y="71695"/>
                </a:cubicBezTo>
                <a:cubicBezTo>
                  <a:pt x="264904" y="70694"/>
                  <a:pt x="262293" y="69867"/>
                  <a:pt x="259682" y="68996"/>
                </a:cubicBezTo>
                <a:lnTo>
                  <a:pt x="258681" y="68605"/>
                </a:lnTo>
                <a:cubicBezTo>
                  <a:pt x="259073" y="67343"/>
                  <a:pt x="258899" y="66037"/>
                  <a:pt x="259682" y="64906"/>
                </a:cubicBezTo>
                <a:cubicBezTo>
                  <a:pt x="259769" y="64732"/>
                  <a:pt x="259682" y="64340"/>
                  <a:pt x="259682" y="64079"/>
                </a:cubicBezTo>
                <a:cubicBezTo>
                  <a:pt x="259595" y="63600"/>
                  <a:pt x="259552" y="63121"/>
                  <a:pt x="259552" y="62643"/>
                </a:cubicBezTo>
                <a:cubicBezTo>
                  <a:pt x="259639" y="61337"/>
                  <a:pt x="259856" y="60031"/>
                  <a:pt x="259943" y="58726"/>
                </a:cubicBezTo>
                <a:cubicBezTo>
                  <a:pt x="260074" y="57594"/>
                  <a:pt x="260117" y="56463"/>
                  <a:pt x="260074" y="55375"/>
                </a:cubicBezTo>
                <a:cubicBezTo>
                  <a:pt x="259856" y="52677"/>
                  <a:pt x="258899" y="50327"/>
                  <a:pt x="256244" y="49195"/>
                </a:cubicBezTo>
                <a:cubicBezTo>
                  <a:pt x="254460" y="48499"/>
                  <a:pt x="252632" y="47889"/>
                  <a:pt x="250804" y="47367"/>
                </a:cubicBezTo>
                <a:cubicBezTo>
                  <a:pt x="249629" y="47063"/>
                  <a:pt x="248410" y="46932"/>
                  <a:pt x="247148" y="46714"/>
                </a:cubicBezTo>
                <a:cubicBezTo>
                  <a:pt x="247192" y="46192"/>
                  <a:pt x="247192" y="45757"/>
                  <a:pt x="247279" y="45322"/>
                </a:cubicBezTo>
                <a:cubicBezTo>
                  <a:pt x="247758" y="41579"/>
                  <a:pt x="248323" y="37836"/>
                  <a:pt x="248759" y="34050"/>
                </a:cubicBezTo>
                <a:cubicBezTo>
                  <a:pt x="249368" y="29263"/>
                  <a:pt x="249237" y="24476"/>
                  <a:pt x="247410" y="19863"/>
                </a:cubicBezTo>
                <a:cubicBezTo>
                  <a:pt x="247279" y="19558"/>
                  <a:pt x="247497" y="19123"/>
                  <a:pt x="247584" y="18731"/>
                </a:cubicBezTo>
                <a:cubicBezTo>
                  <a:pt x="246931" y="18296"/>
                  <a:pt x="246365" y="17817"/>
                  <a:pt x="245799" y="17295"/>
                </a:cubicBezTo>
                <a:cubicBezTo>
                  <a:pt x="244755" y="16251"/>
                  <a:pt x="243449" y="15511"/>
                  <a:pt x="241970" y="15206"/>
                </a:cubicBezTo>
                <a:cubicBezTo>
                  <a:pt x="241012" y="15032"/>
                  <a:pt x="240055" y="14771"/>
                  <a:pt x="239141" y="14423"/>
                </a:cubicBezTo>
                <a:cubicBezTo>
                  <a:pt x="233396" y="12203"/>
                  <a:pt x="227478" y="10419"/>
                  <a:pt x="221428" y="9070"/>
                </a:cubicBezTo>
                <a:cubicBezTo>
                  <a:pt x="212420" y="7025"/>
                  <a:pt x="203411" y="5110"/>
                  <a:pt x="194316" y="3500"/>
                </a:cubicBezTo>
                <a:cubicBezTo>
                  <a:pt x="188223" y="2412"/>
                  <a:pt x="181999" y="1715"/>
                  <a:pt x="175776" y="1193"/>
                </a:cubicBezTo>
                <a:cubicBezTo>
                  <a:pt x="170684" y="714"/>
                  <a:pt x="165506" y="540"/>
                  <a:pt x="160370" y="410"/>
                </a:cubicBezTo>
                <a:cubicBezTo>
                  <a:pt x="153672" y="222"/>
                  <a:pt x="146941" y="1"/>
                  <a:pt x="140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57"/>
          <p:cNvSpPr txBox="1"/>
          <p:nvPr>
            <p:ph idx="3" type="title"/>
          </p:nvPr>
        </p:nvSpPr>
        <p:spPr>
          <a:xfrm>
            <a:off x="3507138" y="2037375"/>
            <a:ext cx="2129700" cy="2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nbounded"/>
                <a:ea typeface="Unbounded"/>
                <a:cs typeface="Unbounded"/>
                <a:sym typeface="Unbounded"/>
              </a:rPr>
              <a:t>Створення кімнати</a:t>
            </a:r>
            <a:endParaRPr b="1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63" name="Google Shape;963;p57"/>
          <p:cNvSpPr txBox="1"/>
          <p:nvPr>
            <p:ph idx="3" type="title"/>
          </p:nvPr>
        </p:nvSpPr>
        <p:spPr>
          <a:xfrm>
            <a:off x="6410363" y="2037375"/>
            <a:ext cx="2129700" cy="2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nbounded"/>
                <a:ea typeface="Unbounded"/>
                <a:cs typeface="Unbounded"/>
                <a:sym typeface="Unbounded"/>
              </a:rPr>
              <a:t>Підключення до певної кімнати</a:t>
            </a:r>
            <a:endParaRPr b="1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64" name="Google Shape;964;p57"/>
          <p:cNvSpPr txBox="1"/>
          <p:nvPr>
            <p:ph type="title"/>
          </p:nvPr>
        </p:nvSpPr>
        <p:spPr>
          <a:xfrm>
            <a:off x="730238" y="2037375"/>
            <a:ext cx="2129700" cy="2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nbounded"/>
                <a:ea typeface="Unbounded"/>
                <a:cs typeface="Unbounded"/>
                <a:sym typeface="Unbounded"/>
              </a:rPr>
              <a:t>До випадкової кімнати</a:t>
            </a:r>
            <a:endParaRPr b="1"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8"/>
          <p:cNvSpPr txBox="1"/>
          <p:nvPr>
            <p:ph type="title"/>
          </p:nvPr>
        </p:nvSpPr>
        <p:spPr>
          <a:xfrm>
            <a:off x="747275" y="571500"/>
            <a:ext cx="76659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Синхронізація даних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graphicFrame>
        <p:nvGraphicFramePr>
          <p:cNvPr id="970" name="Google Shape;970;p58"/>
          <p:cNvGraphicFramePr/>
          <p:nvPr/>
        </p:nvGraphicFramePr>
        <p:xfrm>
          <a:off x="1684625" y="164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{D0279087-440D-44EC-B3C7-902FA0866520}</a:tableStyleId>
              </a:tblPr>
              <a:tblGrid>
                <a:gridCol w="2174125"/>
                <a:gridCol w="1791100"/>
                <a:gridCol w="1982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Ultra"/>
                          <a:ea typeface="Ultra"/>
                          <a:cs typeface="Ultra"/>
                          <a:sym typeface="Ultra"/>
                        </a:rPr>
                        <a:t>Game objects</a:t>
                      </a:r>
                      <a:endParaRPr sz="1600">
                        <a:solidFill>
                          <a:schemeClr val="accent5"/>
                        </a:solidFill>
                        <a:latin typeface="Ultra"/>
                        <a:ea typeface="Ultra"/>
                        <a:cs typeface="Ultra"/>
                        <a:sym typeface="Ult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Ultra"/>
                          <a:ea typeface="Ultra"/>
                          <a:cs typeface="Ultra"/>
                          <a:sym typeface="Ultra"/>
                        </a:rPr>
                        <a:t>Photon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Ultra"/>
                          <a:ea typeface="Ultra"/>
                          <a:cs typeface="Ultra"/>
                          <a:sym typeface="Ultra"/>
                        </a:rPr>
                        <a:t>DB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Гравці</a:t>
                      </a:r>
                      <a:endParaRPr b="1">
                        <a:solidFill>
                          <a:schemeClr val="accent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Ігровий процес</a:t>
                      </a:r>
                      <a:endParaRPr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Розподіл карт</a:t>
                      </a:r>
                      <a:endParaRPr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Game manager</a:t>
                      </a:r>
                      <a:endParaRPr b="1" sz="1600">
                        <a:solidFill>
                          <a:schemeClr val="accent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Connection manager</a:t>
                      </a:r>
                      <a:endParaRPr b="1" sz="1600">
                        <a:solidFill>
                          <a:schemeClr val="accent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71" name="Google Shape;971;p58"/>
          <p:cNvGrpSpPr/>
          <p:nvPr/>
        </p:nvGrpSpPr>
        <p:grpSpPr>
          <a:xfrm>
            <a:off x="4472153" y="2125170"/>
            <a:ext cx="372768" cy="342647"/>
            <a:chOff x="354800" y="514125"/>
            <a:chExt cx="1653075" cy="1519500"/>
          </a:xfrm>
        </p:grpSpPr>
        <p:sp>
          <p:nvSpPr>
            <p:cNvPr id="972" name="Google Shape;972;p58"/>
            <p:cNvSpPr/>
            <p:nvPr/>
          </p:nvSpPr>
          <p:spPr>
            <a:xfrm>
              <a:off x="354800" y="514125"/>
              <a:ext cx="1653075" cy="1519500"/>
            </a:xfrm>
            <a:custGeom>
              <a:rect b="b" l="l" r="r" t="t"/>
              <a:pathLst>
                <a:path extrusionOk="0" h="60780" w="66123">
                  <a:moveTo>
                    <a:pt x="37710" y="3793"/>
                  </a:moveTo>
                  <a:cubicBezTo>
                    <a:pt x="38994" y="3793"/>
                    <a:pt x="40274" y="4084"/>
                    <a:pt x="41489" y="4665"/>
                  </a:cubicBezTo>
                  <a:cubicBezTo>
                    <a:pt x="46848" y="7603"/>
                    <a:pt x="52120" y="10801"/>
                    <a:pt x="55837" y="16074"/>
                  </a:cubicBezTo>
                  <a:cubicBezTo>
                    <a:pt x="58430" y="19531"/>
                    <a:pt x="59726" y="23766"/>
                    <a:pt x="59553" y="28088"/>
                  </a:cubicBezTo>
                  <a:cubicBezTo>
                    <a:pt x="58948" y="40621"/>
                    <a:pt x="52206" y="53067"/>
                    <a:pt x="38463" y="55055"/>
                  </a:cubicBezTo>
                  <a:cubicBezTo>
                    <a:pt x="37556" y="55198"/>
                    <a:pt x="36659" y="55260"/>
                    <a:pt x="35771" y="55260"/>
                  </a:cubicBezTo>
                  <a:cubicBezTo>
                    <a:pt x="32347" y="55260"/>
                    <a:pt x="29052" y="54341"/>
                    <a:pt x="25758" y="53586"/>
                  </a:cubicBezTo>
                  <a:cubicBezTo>
                    <a:pt x="17028" y="51512"/>
                    <a:pt x="11928" y="45807"/>
                    <a:pt x="9508" y="37337"/>
                  </a:cubicBezTo>
                  <a:cubicBezTo>
                    <a:pt x="8730" y="34657"/>
                    <a:pt x="7952" y="31891"/>
                    <a:pt x="7002" y="29125"/>
                  </a:cubicBezTo>
                  <a:cubicBezTo>
                    <a:pt x="6483" y="27742"/>
                    <a:pt x="6656" y="26100"/>
                    <a:pt x="7607" y="24804"/>
                  </a:cubicBezTo>
                  <a:cubicBezTo>
                    <a:pt x="10113" y="21087"/>
                    <a:pt x="12533" y="17284"/>
                    <a:pt x="14953" y="13481"/>
                  </a:cubicBezTo>
                  <a:cubicBezTo>
                    <a:pt x="18238" y="8468"/>
                    <a:pt x="23251" y="6307"/>
                    <a:pt x="28956" y="5270"/>
                  </a:cubicBezTo>
                  <a:cubicBezTo>
                    <a:pt x="31030" y="4924"/>
                    <a:pt x="33191" y="4665"/>
                    <a:pt x="35265" y="4146"/>
                  </a:cubicBezTo>
                  <a:cubicBezTo>
                    <a:pt x="36072" y="3911"/>
                    <a:pt x="36892" y="3793"/>
                    <a:pt x="37710" y="3793"/>
                  </a:cubicBezTo>
                  <a:close/>
                  <a:moveTo>
                    <a:pt x="38479" y="1"/>
                  </a:moveTo>
                  <a:cubicBezTo>
                    <a:pt x="37261" y="1"/>
                    <a:pt x="35990" y="157"/>
                    <a:pt x="34747" y="257"/>
                  </a:cubicBezTo>
                  <a:cubicBezTo>
                    <a:pt x="32672" y="429"/>
                    <a:pt x="30512" y="862"/>
                    <a:pt x="28524" y="1467"/>
                  </a:cubicBezTo>
                  <a:cubicBezTo>
                    <a:pt x="25498" y="2245"/>
                    <a:pt x="22646" y="3195"/>
                    <a:pt x="19707" y="4232"/>
                  </a:cubicBezTo>
                  <a:cubicBezTo>
                    <a:pt x="18152" y="4751"/>
                    <a:pt x="16682" y="5702"/>
                    <a:pt x="15126" y="6220"/>
                  </a:cubicBezTo>
                  <a:cubicBezTo>
                    <a:pt x="10718" y="7863"/>
                    <a:pt x="7088" y="11061"/>
                    <a:pt x="4927" y="15296"/>
                  </a:cubicBezTo>
                  <a:cubicBezTo>
                    <a:pt x="3717" y="17543"/>
                    <a:pt x="2507" y="19877"/>
                    <a:pt x="1383" y="22211"/>
                  </a:cubicBezTo>
                  <a:cubicBezTo>
                    <a:pt x="346" y="24112"/>
                    <a:pt x="0" y="26360"/>
                    <a:pt x="433" y="28434"/>
                  </a:cubicBezTo>
                  <a:cubicBezTo>
                    <a:pt x="2507" y="36386"/>
                    <a:pt x="5619" y="43819"/>
                    <a:pt x="11237" y="49869"/>
                  </a:cubicBezTo>
                  <a:cubicBezTo>
                    <a:pt x="15126" y="54105"/>
                    <a:pt x="19448" y="57821"/>
                    <a:pt x="25326" y="59118"/>
                  </a:cubicBezTo>
                  <a:cubicBezTo>
                    <a:pt x="27919" y="59809"/>
                    <a:pt x="30684" y="60328"/>
                    <a:pt x="33364" y="60674"/>
                  </a:cubicBezTo>
                  <a:cubicBezTo>
                    <a:pt x="34366" y="60743"/>
                    <a:pt x="35357" y="60780"/>
                    <a:pt x="36335" y="60780"/>
                  </a:cubicBezTo>
                  <a:cubicBezTo>
                    <a:pt x="43878" y="60780"/>
                    <a:pt x="50673" y="58613"/>
                    <a:pt x="56182" y="52722"/>
                  </a:cubicBezTo>
                  <a:cubicBezTo>
                    <a:pt x="62319" y="46153"/>
                    <a:pt x="65258" y="37855"/>
                    <a:pt x="65863" y="28866"/>
                  </a:cubicBezTo>
                  <a:cubicBezTo>
                    <a:pt x="66122" y="23334"/>
                    <a:pt x="64394" y="17889"/>
                    <a:pt x="61023" y="13481"/>
                  </a:cubicBezTo>
                  <a:cubicBezTo>
                    <a:pt x="55837" y="6739"/>
                    <a:pt x="48835" y="2936"/>
                    <a:pt x="41056" y="343"/>
                  </a:cubicBezTo>
                  <a:cubicBezTo>
                    <a:pt x="40249" y="86"/>
                    <a:pt x="39378" y="1"/>
                    <a:pt x="38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8"/>
            <p:cNvSpPr/>
            <p:nvPr/>
          </p:nvSpPr>
          <p:spPr>
            <a:xfrm>
              <a:off x="653000" y="933250"/>
              <a:ext cx="116700" cy="561850"/>
            </a:xfrm>
            <a:custGeom>
              <a:rect b="b" l="l" r="r" t="t"/>
              <a:pathLst>
                <a:path extrusionOk="0" h="22474" w="4668">
                  <a:moveTo>
                    <a:pt x="4668" y="0"/>
                  </a:moveTo>
                  <a:lnTo>
                    <a:pt x="4668" y="0"/>
                  </a:lnTo>
                  <a:cubicBezTo>
                    <a:pt x="1902" y="3285"/>
                    <a:pt x="87" y="6742"/>
                    <a:pt x="0" y="10977"/>
                  </a:cubicBezTo>
                  <a:cubicBezTo>
                    <a:pt x="0" y="15213"/>
                    <a:pt x="519" y="19189"/>
                    <a:pt x="3198" y="22473"/>
                  </a:cubicBezTo>
                  <a:lnTo>
                    <a:pt x="3976" y="22300"/>
                  </a:lnTo>
                  <a:cubicBezTo>
                    <a:pt x="3717" y="21263"/>
                    <a:pt x="3544" y="20226"/>
                    <a:pt x="3371" y="19189"/>
                  </a:cubicBezTo>
                  <a:cubicBezTo>
                    <a:pt x="2853" y="16423"/>
                    <a:pt x="2334" y="13657"/>
                    <a:pt x="1902" y="10805"/>
                  </a:cubicBezTo>
                  <a:cubicBezTo>
                    <a:pt x="1383" y="8384"/>
                    <a:pt x="1902" y="5791"/>
                    <a:pt x="3285" y="3717"/>
                  </a:cubicBezTo>
                  <a:cubicBezTo>
                    <a:pt x="3803" y="2507"/>
                    <a:pt x="4322" y="1297"/>
                    <a:pt x="4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8"/>
            <p:cNvSpPr/>
            <p:nvPr/>
          </p:nvSpPr>
          <p:spPr>
            <a:xfrm>
              <a:off x="933900" y="970200"/>
              <a:ext cx="624525" cy="626450"/>
            </a:xfrm>
            <a:custGeom>
              <a:rect b="b" l="l" r="r" t="t"/>
              <a:pathLst>
                <a:path extrusionOk="0" h="25058" w="24981">
                  <a:moveTo>
                    <a:pt x="16366" y="0"/>
                  </a:moveTo>
                  <a:cubicBezTo>
                    <a:pt x="15433" y="0"/>
                    <a:pt x="14512" y="347"/>
                    <a:pt x="13830" y="1029"/>
                  </a:cubicBezTo>
                  <a:cubicBezTo>
                    <a:pt x="12966" y="1807"/>
                    <a:pt x="12274" y="2758"/>
                    <a:pt x="11669" y="3795"/>
                  </a:cubicBezTo>
                  <a:cubicBezTo>
                    <a:pt x="10978" y="4746"/>
                    <a:pt x="10546" y="5783"/>
                    <a:pt x="9941" y="6734"/>
                  </a:cubicBezTo>
                  <a:cubicBezTo>
                    <a:pt x="3855" y="2956"/>
                    <a:pt x="2694" y="2236"/>
                    <a:pt x="1190" y="2236"/>
                  </a:cubicBezTo>
                  <a:cubicBezTo>
                    <a:pt x="836" y="2236"/>
                    <a:pt x="462" y="2276"/>
                    <a:pt x="1" y="2325"/>
                  </a:cubicBezTo>
                  <a:cubicBezTo>
                    <a:pt x="1556" y="6474"/>
                    <a:pt x="5014" y="9154"/>
                    <a:pt x="7693" y="12611"/>
                  </a:cubicBezTo>
                  <a:lnTo>
                    <a:pt x="3026" y="25057"/>
                  </a:lnTo>
                  <a:cubicBezTo>
                    <a:pt x="8730" y="24712"/>
                    <a:pt x="9854" y="19699"/>
                    <a:pt x="12879" y="17106"/>
                  </a:cubicBezTo>
                  <a:cubicBezTo>
                    <a:pt x="13744" y="17883"/>
                    <a:pt x="14435" y="18402"/>
                    <a:pt x="15040" y="18834"/>
                  </a:cubicBezTo>
                  <a:cubicBezTo>
                    <a:pt x="16682" y="20131"/>
                    <a:pt x="18238" y="21341"/>
                    <a:pt x="19967" y="22464"/>
                  </a:cubicBezTo>
                  <a:cubicBezTo>
                    <a:pt x="20474" y="22781"/>
                    <a:pt x="21039" y="22936"/>
                    <a:pt x="21599" y="22936"/>
                  </a:cubicBezTo>
                  <a:cubicBezTo>
                    <a:pt x="22565" y="22936"/>
                    <a:pt x="23514" y="22476"/>
                    <a:pt x="24116" y="21600"/>
                  </a:cubicBezTo>
                  <a:cubicBezTo>
                    <a:pt x="24980" y="20304"/>
                    <a:pt x="24807" y="18834"/>
                    <a:pt x="23338" y="17451"/>
                  </a:cubicBezTo>
                  <a:cubicBezTo>
                    <a:pt x="22473" y="16673"/>
                    <a:pt x="21436" y="16068"/>
                    <a:pt x="20485" y="15290"/>
                  </a:cubicBezTo>
                  <a:cubicBezTo>
                    <a:pt x="19016" y="14253"/>
                    <a:pt x="17547" y="13043"/>
                    <a:pt x="16164" y="12006"/>
                  </a:cubicBezTo>
                  <a:cubicBezTo>
                    <a:pt x="17547" y="9499"/>
                    <a:pt x="18757" y="7511"/>
                    <a:pt x="19708" y="5351"/>
                  </a:cubicBezTo>
                  <a:cubicBezTo>
                    <a:pt x="20572" y="3795"/>
                    <a:pt x="20140" y="1893"/>
                    <a:pt x="18757" y="856"/>
                  </a:cubicBezTo>
                  <a:cubicBezTo>
                    <a:pt x="18060" y="282"/>
                    <a:pt x="17208" y="0"/>
                    <a:pt x="16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1041950" y="647725"/>
              <a:ext cx="328475" cy="84625"/>
            </a:xfrm>
            <a:custGeom>
              <a:rect b="b" l="l" r="r" t="t"/>
              <a:pathLst>
                <a:path extrusionOk="0" h="3385" w="13139">
                  <a:moveTo>
                    <a:pt x="8560" y="1"/>
                  </a:moveTo>
                  <a:cubicBezTo>
                    <a:pt x="5773" y="1"/>
                    <a:pt x="2959" y="1595"/>
                    <a:pt x="0" y="2432"/>
                  </a:cubicBezTo>
                  <a:cubicBezTo>
                    <a:pt x="818" y="3159"/>
                    <a:pt x="1612" y="3385"/>
                    <a:pt x="2395" y="3385"/>
                  </a:cubicBezTo>
                  <a:cubicBezTo>
                    <a:pt x="3101" y="3385"/>
                    <a:pt x="3798" y="3201"/>
                    <a:pt x="4495" y="3037"/>
                  </a:cubicBezTo>
                  <a:cubicBezTo>
                    <a:pt x="7347" y="2519"/>
                    <a:pt x="10286" y="2259"/>
                    <a:pt x="13138" y="1827"/>
                  </a:cubicBezTo>
                  <a:cubicBezTo>
                    <a:pt x="11608" y="480"/>
                    <a:pt x="10088" y="1"/>
                    <a:pt x="8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58"/>
          <p:cNvGrpSpPr/>
          <p:nvPr/>
        </p:nvGrpSpPr>
        <p:grpSpPr>
          <a:xfrm>
            <a:off x="4472153" y="2561095"/>
            <a:ext cx="372768" cy="342647"/>
            <a:chOff x="354800" y="514125"/>
            <a:chExt cx="1653075" cy="1519500"/>
          </a:xfrm>
        </p:grpSpPr>
        <p:sp>
          <p:nvSpPr>
            <p:cNvPr id="977" name="Google Shape;977;p58"/>
            <p:cNvSpPr/>
            <p:nvPr/>
          </p:nvSpPr>
          <p:spPr>
            <a:xfrm>
              <a:off x="354800" y="514125"/>
              <a:ext cx="1653075" cy="1519500"/>
            </a:xfrm>
            <a:custGeom>
              <a:rect b="b" l="l" r="r" t="t"/>
              <a:pathLst>
                <a:path extrusionOk="0" h="60780" w="66123">
                  <a:moveTo>
                    <a:pt x="37710" y="3793"/>
                  </a:moveTo>
                  <a:cubicBezTo>
                    <a:pt x="38994" y="3793"/>
                    <a:pt x="40274" y="4084"/>
                    <a:pt x="41489" y="4665"/>
                  </a:cubicBezTo>
                  <a:cubicBezTo>
                    <a:pt x="46848" y="7603"/>
                    <a:pt x="52120" y="10801"/>
                    <a:pt x="55837" y="16074"/>
                  </a:cubicBezTo>
                  <a:cubicBezTo>
                    <a:pt x="58430" y="19531"/>
                    <a:pt x="59726" y="23766"/>
                    <a:pt x="59553" y="28088"/>
                  </a:cubicBezTo>
                  <a:cubicBezTo>
                    <a:pt x="58948" y="40621"/>
                    <a:pt x="52206" y="53067"/>
                    <a:pt x="38463" y="55055"/>
                  </a:cubicBezTo>
                  <a:cubicBezTo>
                    <a:pt x="37556" y="55198"/>
                    <a:pt x="36659" y="55260"/>
                    <a:pt x="35771" y="55260"/>
                  </a:cubicBezTo>
                  <a:cubicBezTo>
                    <a:pt x="32347" y="55260"/>
                    <a:pt x="29052" y="54341"/>
                    <a:pt x="25758" y="53586"/>
                  </a:cubicBezTo>
                  <a:cubicBezTo>
                    <a:pt x="17028" y="51512"/>
                    <a:pt x="11928" y="45807"/>
                    <a:pt x="9508" y="37337"/>
                  </a:cubicBezTo>
                  <a:cubicBezTo>
                    <a:pt x="8730" y="34657"/>
                    <a:pt x="7952" y="31891"/>
                    <a:pt x="7002" y="29125"/>
                  </a:cubicBezTo>
                  <a:cubicBezTo>
                    <a:pt x="6483" y="27742"/>
                    <a:pt x="6656" y="26100"/>
                    <a:pt x="7607" y="24804"/>
                  </a:cubicBezTo>
                  <a:cubicBezTo>
                    <a:pt x="10113" y="21087"/>
                    <a:pt x="12533" y="17284"/>
                    <a:pt x="14953" y="13481"/>
                  </a:cubicBezTo>
                  <a:cubicBezTo>
                    <a:pt x="18238" y="8468"/>
                    <a:pt x="23251" y="6307"/>
                    <a:pt x="28956" y="5270"/>
                  </a:cubicBezTo>
                  <a:cubicBezTo>
                    <a:pt x="31030" y="4924"/>
                    <a:pt x="33191" y="4665"/>
                    <a:pt x="35265" y="4146"/>
                  </a:cubicBezTo>
                  <a:cubicBezTo>
                    <a:pt x="36072" y="3911"/>
                    <a:pt x="36892" y="3793"/>
                    <a:pt x="37710" y="3793"/>
                  </a:cubicBezTo>
                  <a:close/>
                  <a:moveTo>
                    <a:pt x="38479" y="1"/>
                  </a:moveTo>
                  <a:cubicBezTo>
                    <a:pt x="37261" y="1"/>
                    <a:pt x="35990" y="157"/>
                    <a:pt x="34747" y="257"/>
                  </a:cubicBezTo>
                  <a:cubicBezTo>
                    <a:pt x="32672" y="429"/>
                    <a:pt x="30512" y="862"/>
                    <a:pt x="28524" y="1467"/>
                  </a:cubicBezTo>
                  <a:cubicBezTo>
                    <a:pt x="25498" y="2245"/>
                    <a:pt x="22646" y="3195"/>
                    <a:pt x="19707" y="4232"/>
                  </a:cubicBezTo>
                  <a:cubicBezTo>
                    <a:pt x="18152" y="4751"/>
                    <a:pt x="16682" y="5702"/>
                    <a:pt x="15126" y="6220"/>
                  </a:cubicBezTo>
                  <a:cubicBezTo>
                    <a:pt x="10718" y="7863"/>
                    <a:pt x="7088" y="11061"/>
                    <a:pt x="4927" y="15296"/>
                  </a:cubicBezTo>
                  <a:cubicBezTo>
                    <a:pt x="3717" y="17543"/>
                    <a:pt x="2507" y="19877"/>
                    <a:pt x="1383" y="22211"/>
                  </a:cubicBezTo>
                  <a:cubicBezTo>
                    <a:pt x="346" y="24112"/>
                    <a:pt x="0" y="26360"/>
                    <a:pt x="433" y="28434"/>
                  </a:cubicBezTo>
                  <a:cubicBezTo>
                    <a:pt x="2507" y="36386"/>
                    <a:pt x="5619" y="43819"/>
                    <a:pt x="11237" y="49869"/>
                  </a:cubicBezTo>
                  <a:cubicBezTo>
                    <a:pt x="15126" y="54105"/>
                    <a:pt x="19448" y="57821"/>
                    <a:pt x="25326" y="59118"/>
                  </a:cubicBezTo>
                  <a:cubicBezTo>
                    <a:pt x="27919" y="59809"/>
                    <a:pt x="30684" y="60328"/>
                    <a:pt x="33364" y="60674"/>
                  </a:cubicBezTo>
                  <a:cubicBezTo>
                    <a:pt x="34366" y="60743"/>
                    <a:pt x="35357" y="60780"/>
                    <a:pt x="36335" y="60780"/>
                  </a:cubicBezTo>
                  <a:cubicBezTo>
                    <a:pt x="43878" y="60780"/>
                    <a:pt x="50673" y="58613"/>
                    <a:pt x="56182" y="52722"/>
                  </a:cubicBezTo>
                  <a:cubicBezTo>
                    <a:pt x="62319" y="46153"/>
                    <a:pt x="65258" y="37855"/>
                    <a:pt x="65863" y="28866"/>
                  </a:cubicBezTo>
                  <a:cubicBezTo>
                    <a:pt x="66122" y="23334"/>
                    <a:pt x="64394" y="17889"/>
                    <a:pt x="61023" y="13481"/>
                  </a:cubicBezTo>
                  <a:cubicBezTo>
                    <a:pt x="55837" y="6739"/>
                    <a:pt x="48835" y="2936"/>
                    <a:pt x="41056" y="343"/>
                  </a:cubicBezTo>
                  <a:cubicBezTo>
                    <a:pt x="40249" y="86"/>
                    <a:pt x="39378" y="1"/>
                    <a:pt x="38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8"/>
            <p:cNvSpPr/>
            <p:nvPr/>
          </p:nvSpPr>
          <p:spPr>
            <a:xfrm>
              <a:off x="653000" y="933250"/>
              <a:ext cx="116700" cy="561850"/>
            </a:xfrm>
            <a:custGeom>
              <a:rect b="b" l="l" r="r" t="t"/>
              <a:pathLst>
                <a:path extrusionOk="0" h="22474" w="4668">
                  <a:moveTo>
                    <a:pt x="4668" y="0"/>
                  </a:moveTo>
                  <a:lnTo>
                    <a:pt x="4668" y="0"/>
                  </a:lnTo>
                  <a:cubicBezTo>
                    <a:pt x="1902" y="3285"/>
                    <a:pt x="87" y="6742"/>
                    <a:pt x="0" y="10977"/>
                  </a:cubicBezTo>
                  <a:cubicBezTo>
                    <a:pt x="0" y="15213"/>
                    <a:pt x="519" y="19189"/>
                    <a:pt x="3198" y="22473"/>
                  </a:cubicBezTo>
                  <a:lnTo>
                    <a:pt x="3976" y="22300"/>
                  </a:lnTo>
                  <a:cubicBezTo>
                    <a:pt x="3717" y="21263"/>
                    <a:pt x="3544" y="20226"/>
                    <a:pt x="3371" y="19189"/>
                  </a:cubicBezTo>
                  <a:cubicBezTo>
                    <a:pt x="2853" y="16423"/>
                    <a:pt x="2334" y="13657"/>
                    <a:pt x="1902" y="10805"/>
                  </a:cubicBezTo>
                  <a:cubicBezTo>
                    <a:pt x="1383" y="8384"/>
                    <a:pt x="1902" y="5791"/>
                    <a:pt x="3285" y="3717"/>
                  </a:cubicBezTo>
                  <a:cubicBezTo>
                    <a:pt x="3803" y="2507"/>
                    <a:pt x="4322" y="1297"/>
                    <a:pt x="4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8"/>
            <p:cNvSpPr/>
            <p:nvPr/>
          </p:nvSpPr>
          <p:spPr>
            <a:xfrm>
              <a:off x="933900" y="970200"/>
              <a:ext cx="624525" cy="626450"/>
            </a:xfrm>
            <a:custGeom>
              <a:rect b="b" l="l" r="r" t="t"/>
              <a:pathLst>
                <a:path extrusionOk="0" h="25058" w="24981">
                  <a:moveTo>
                    <a:pt x="16366" y="0"/>
                  </a:moveTo>
                  <a:cubicBezTo>
                    <a:pt x="15433" y="0"/>
                    <a:pt x="14512" y="347"/>
                    <a:pt x="13830" y="1029"/>
                  </a:cubicBezTo>
                  <a:cubicBezTo>
                    <a:pt x="12966" y="1807"/>
                    <a:pt x="12274" y="2758"/>
                    <a:pt x="11669" y="3795"/>
                  </a:cubicBezTo>
                  <a:cubicBezTo>
                    <a:pt x="10978" y="4746"/>
                    <a:pt x="10546" y="5783"/>
                    <a:pt x="9941" y="6734"/>
                  </a:cubicBezTo>
                  <a:cubicBezTo>
                    <a:pt x="3855" y="2956"/>
                    <a:pt x="2694" y="2236"/>
                    <a:pt x="1190" y="2236"/>
                  </a:cubicBezTo>
                  <a:cubicBezTo>
                    <a:pt x="836" y="2236"/>
                    <a:pt x="462" y="2276"/>
                    <a:pt x="1" y="2325"/>
                  </a:cubicBezTo>
                  <a:cubicBezTo>
                    <a:pt x="1556" y="6474"/>
                    <a:pt x="5014" y="9154"/>
                    <a:pt x="7693" y="12611"/>
                  </a:cubicBezTo>
                  <a:lnTo>
                    <a:pt x="3026" y="25057"/>
                  </a:lnTo>
                  <a:cubicBezTo>
                    <a:pt x="8730" y="24712"/>
                    <a:pt x="9854" y="19699"/>
                    <a:pt x="12879" y="17106"/>
                  </a:cubicBezTo>
                  <a:cubicBezTo>
                    <a:pt x="13744" y="17883"/>
                    <a:pt x="14435" y="18402"/>
                    <a:pt x="15040" y="18834"/>
                  </a:cubicBezTo>
                  <a:cubicBezTo>
                    <a:pt x="16682" y="20131"/>
                    <a:pt x="18238" y="21341"/>
                    <a:pt x="19967" y="22464"/>
                  </a:cubicBezTo>
                  <a:cubicBezTo>
                    <a:pt x="20474" y="22781"/>
                    <a:pt x="21039" y="22936"/>
                    <a:pt x="21599" y="22936"/>
                  </a:cubicBezTo>
                  <a:cubicBezTo>
                    <a:pt x="22565" y="22936"/>
                    <a:pt x="23514" y="22476"/>
                    <a:pt x="24116" y="21600"/>
                  </a:cubicBezTo>
                  <a:cubicBezTo>
                    <a:pt x="24980" y="20304"/>
                    <a:pt x="24807" y="18834"/>
                    <a:pt x="23338" y="17451"/>
                  </a:cubicBezTo>
                  <a:cubicBezTo>
                    <a:pt x="22473" y="16673"/>
                    <a:pt x="21436" y="16068"/>
                    <a:pt x="20485" y="15290"/>
                  </a:cubicBezTo>
                  <a:cubicBezTo>
                    <a:pt x="19016" y="14253"/>
                    <a:pt x="17547" y="13043"/>
                    <a:pt x="16164" y="12006"/>
                  </a:cubicBezTo>
                  <a:cubicBezTo>
                    <a:pt x="17547" y="9499"/>
                    <a:pt x="18757" y="7511"/>
                    <a:pt x="19708" y="5351"/>
                  </a:cubicBezTo>
                  <a:cubicBezTo>
                    <a:pt x="20572" y="3795"/>
                    <a:pt x="20140" y="1893"/>
                    <a:pt x="18757" y="856"/>
                  </a:cubicBezTo>
                  <a:cubicBezTo>
                    <a:pt x="18060" y="282"/>
                    <a:pt x="17208" y="0"/>
                    <a:pt x="16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8"/>
            <p:cNvSpPr/>
            <p:nvPr/>
          </p:nvSpPr>
          <p:spPr>
            <a:xfrm>
              <a:off x="1041950" y="647725"/>
              <a:ext cx="328475" cy="84625"/>
            </a:xfrm>
            <a:custGeom>
              <a:rect b="b" l="l" r="r" t="t"/>
              <a:pathLst>
                <a:path extrusionOk="0" h="3385" w="13139">
                  <a:moveTo>
                    <a:pt x="8560" y="1"/>
                  </a:moveTo>
                  <a:cubicBezTo>
                    <a:pt x="5773" y="1"/>
                    <a:pt x="2959" y="1595"/>
                    <a:pt x="0" y="2432"/>
                  </a:cubicBezTo>
                  <a:cubicBezTo>
                    <a:pt x="818" y="3159"/>
                    <a:pt x="1612" y="3385"/>
                    <a:pt x="2395" y="3385"/>
                  </a:cubicBezTo>
                  <a:cubicBezTo>
                    <a:pt x="3101" y="3385"/>
                    <a:pt x="3798" y="3201"/>
                    <a:pt x="4495" y="3037"/>
                  </a:cubicBezTo>
                  <a:cubicBezTo>
                    <a:pt x="7347" y="2519"/>
                    <a:pt x="10286" y="2259"/>
                    <a:pt x="13138" y="1827"/>
                  </a:cubicBezTo>
                  <a:cubicBezTo>
                    <a:pt x="11608" y="480"/>
                    <a:pt x="10088" y="1"/>
                    <a:pt x="8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58"/>
          <p:cNvGrpSpPr/>
          <p:nvPr/>
        </p:nvGrpSpPr>
        <p:grpSpPr>
          <a:xfrm>
            <a:off x="6447178" y="3413058"/>
            <a:ext cx="372768" cy="342647"/>
            <a:chOff x="354800" y="514125"/>
            <a:chExt cx="1653075" cy="1519500"/>
          </a:xfrm>
        </p:grpSpPr>
        <p:sp>
          <p:nvSpPr>
            <p:cNvPr id="982" name="Google Shape;982;p58"/>
            <p:cNvSpPr/>
            <p:nvPr/>
          </p:nvSpPr>
          <p:spPr>
            <a:xfrm>
              <a:off x="354800" y="514125"/>
              <a:ext cx="1653075" cy="1519500"/>
            </a:xfrm>
            <a:custGeom>
              <a:rect b="b" l="l" r="r" t="t"/>
              <a:pathLst>
                <a:path extrusionOk="0" h="60780" w="66123">
                  <a:moveTo>
                    <a:pt x="37710" y="3793"/>
                  </a:moveTo>
                  <a:cubicBezTo>
                    <a:pt x="38994" y="3793"/>
                    <a:pt x="40274" y="4084"/>
                    <a:pt x="41489" y="4665"/>
                  </a:cubicBezTo>
                  <a:cubicBezTo>
                    <a:pt x="46848" y="7603"/>
                    <a:pt x="52120" y="10801"/>
                    <a:pt x="55837" y="16074"/>
                  </a:cubicBezTo>
                  <a:cubicBezTo>
                    <a:pt x="58430" y="19531"/>
                    <a:pt x="59726" y="23766"/>
                    <a:pt x="59553" y="28088"/>
                  </a:cubicBezTo>
                  <a:cubicBezTo>
                    <a:pt x="58948" y="40621"/>
                    <a:pt x="52206" y="53067"/>
                    <a:pt x="38463" y="55055"/>
                  </a:cubicBezTo>
                  <a:cubicBezTo>
                    <a:pt x="37556" y="55198"/>
                    <a:pt x="36659" y="55260"/>
                    <a:pt x="35771" y="55260"/>
                  </a:cubicBezTo>
                  <a:cubicBezTo>
                    <a:pt x="32347" y="55260"/>
                    <a:pt x="29052" y="54341"/>
                    <a:pt x="25758" y="53586"/>
                  </a:cubicBezTo>
                  <a:cubicBezTo>
                    <a:pt x="17028" y="51512"/>
                    <a:pt x="11928" y="45807"/>
                    <a:pt x="9508" y="37337"/>
                  </a:cubicBezTo>
                  <a:cubicBezTo>
                    <a:pt x="8730" y="34657"/>
                    <a:pt x="7952" y="31891"/>
                    <a:pt x="7002" y="29125"/>
                  </a:cubicBezTo>
                  <a:cubicBezTo>
                    <a:pt x="6483" y="27742"/>
                    <a:pt x="6656" y="26100"/>
                    <a:pt x="7607" y="24804"/>
                  </a:cubicBezTo>
                  <a:cubicBezTo>
                    <a:pt x="10113" y="21087"/>
                    <a:pt x="12533" y="17284"/>
                    <a:pt x="14953" y="13481"/>
                  </a:cubicBezTo>
                  <a:cubicBezTo>
                    <a:pt x="18238" y="8468"/>
                    <a:pt x="23251" y="6307"/>
                    <a:pt x="28956" y="5270"/>
                  </a:cubicBezTo>
                  <a:cubicBezTo>
                    <a:pt x="31030" y="4924"/>
                    <a:pt x="33191" y="4665"/>
                    <a:pt x="35265" y="4146"/>
                  </a:cubicBezTo>
                  <a:cubicBezTo>
                    <a:pt x="36072" y="3911"/>
                    <a:pt x="36892" y="3793"/>
                    <a:pt x="37710" y="3793"/>
                  </a:cubicBezTo>
                  <a:close/>
                  <a:moveTo>
                    <a:pt x="38479" y="1"/>
                  </a:moveTo>
                  <a:cubicBezTo>
                    <a:pt x="37261" y="1"/>
                    <a:pt x="35990" y="157"/>
                    <a:pt x="34747" y="257"/>
                  </a:cubicBezTo>
                  <a:cubicBezTo>
                    <a:pt x="32672" y="429"/>
                    <a:pt x="30512" y="862"/>
                    <a:pt x="28524" y="1467"/>
                  </a:cubicBezTo>
                  <a:cubicBezTo>
                    <a:pt x="25498" y="2245"/>
                    <a:pt x="22646" y="3195"/>
                    <a:pt x="19707" y="4232"/>
                  </a:cubicBezTo>
                  <a:cubicBezTo>
                    <a:pt x="18152" y="4751"/>
                    <a:pt x="16682" y="5702"/>
                    <a:pt x="15126" y="6220"/>
                  </a:cubicBezTo>
                  <a:cubicBezTo>
                    <a:pt x="10718" y="7863"/>
                    <a:pt x="7088" y="11061"/>
                    <a:pt x="4927" y="15296"/>
                  </a:cubicBezTo>
                  <a:cubicBezTo>
                    <a:pt x="3717" y="17543"/>
                    <a:pt x="2507" y="19877"/>
                    <a:pt x="1383" y="22211"/>
                  </a:cubicBezTo>
                  <a:cubicBezTo>
                    <a:pt x="346" y="24112"/>
                    <a:pt x="0" y="26360"/>
                    <a:pt x="433" y="28434"/>
                  </a:cubicBezTo>
                  <a:cubicBezTo>
                    <a:pt x="2507" y="36386"/>
                    <a:pt x="5619" y="43819"/>
                    <a:pt x="11237" y="49869"/>
                  </a:cubicBezTo>
                  <a:cubicBezTo>
                    <a:pt x="15126" y="54105"/>
                    <a:pt x="19448" y="57821"/>
                    <a:pt x="25326" y="59118"/>
                  </a:cubicBezTo>
                  <a:cubicBezTo>
                    <a:pt x="27919" y="59809"/>
                    <a:pt x="30684" y="60328"/>
                    <a:pt x="33364" y="60674"/>
                  </a:cubicBezTo>
                  <a:cubicBezTo>
                    <a:pt x="34366" y="60743"/>
                    <a:pt x="35357" y="60780"/>
                    <a:pt x="36335" y="60780"/>
                  </a:cubicBezTo>
                  <a:cubicBezTo>
                    <a:pt x="43878" y="60780"/>
                    <a:pt x="50673" y="58613"/>
                    <a:pt x="56182" y="52722"/>
                  </a:cubicBezTo>
                  <a:cubicBezTo>
                    <a:pt x="62319" y="46153"/>
                    <a:pt x="65258" y="37855"/>
                    <a:pt x="65863" y="28866"/>
                  </a:cubicBezTo>
                  <a:cubicBezTo>
                    <a:pt x="66122" y="23334"/>
                    <a:pt x="64394" y="17889"/>
                    <a:pt x="61023" y="13481"/>
                  </a:cubicBezTo>
                  <a:cubicBezTo>
                    <a:pt x="55837" y="6739"/>
                    <a:pt x="48835" y="2936"/>
                    <a:pt x="41056" y="343"/>
                  </a:cubicBezTo>
                  <a:cubicBezTo>
                    <a:pt x="40249" y="86"/>
                    <a:pt x="39378" y="1"/>
                    <a:pt x="38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8"/>
            <p:cNvSpPr/>
            <p:nvPr/>
          </p:nvSpPr>
          <p:spPr>
            <a:xfrm>
              <a:off x="653000" y="933250"/>
              <a:ext cx="116700" cy="561850"/>
            </a:xfrm>
            <a:custGeom>
              <a:rect b="b" l="l" r="r" t="t"/>
              <a:pathLst>
                <a:path extrusionOk="0" h="22474" w="4668">
                  <a:moveTo>
                    <a:pt x="4668" y="0"/>
                  </a:moveTo>
                  <a:lnTo>
                    <a:pt x="4668" y="0"/>
                  </a:lnTo>
                  <a:cubicBezTo>
                    <a:pt x="1902" y="3285"/>
                    <a:pt x="87" y="6742"/>
                    <a:pt x="0" y="10977"/>
                  </a:cubicBezTo>
                  <a:cubicBezTo>
                    <a:pt x="0" y="15213"/>
                    <a:pt x="519" y="19189"/>
                    <a:pt x="3198" y="22473"/>
                  </a:cubicBezTo>
                  <a:lnTo>
                    <a:pt x="3976" y="22300"/>
                  </a:lnTo>
                  <a:cubicBezTo>
                    <a:pt x="3717" y="21263"/>
                    <a:pt x="3544" y="20226"/>
                    <a:pt x="3371" y="19189"/>
                  </a:cubicBezTo>
                  <a:cubicBezTo>
                    <a:pt x="2853" y="16423"/>
                    <a:pt x="2334" y="13657"/>
                    <a:pt x="1902" y="10805"/>
                  </a:cubicBezTo>
                  <a:cubicBezTo>
                    <a:pt x="1383" y="8384"/>
                    <a:pt x="1902" y="5791"/>
                    <a:pt x="3285" y="3717"/>
                  </a:cubicBezTo>
                  <a:cubicBezTo>
                    <a:pt x="3803" y="2507"/>
                    <a:pt x="4322" y="1297"/>
                    <a:pt x="4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933900" y="970200"/>
              <a:ext cx="624525" cy="626450"/>
            </a:xfrm>
            <a:custGeom>
              <a:rect b="b" l="l" r="r" t="t"/>
              <a:pathLst>
                <a:path extrusionOk="0" h="25058" w="24981">
                  <a:moveTo>
                    <a:pt x="16366" y="0"/>
                  </a:moveTo>
                  <a:cubicBezTo>
                    <a:pt x="15433" y="0"/>
                    <a:pt x="14512" y="347"/>
                    <a:pt x="13830" y="1029"/>
                  </a:cubicBezTo>
                  <a:cubicBezTo>
                    <a:pt x="12966" y="1807"/>
                    <a:pt x="12274" y="2758"/>
                    <a:pt x="11669" y="3795"/>
                  </a:cubicBezTo>
                  <a:cubicBezTo>
                    <a:pt x="10978" y="4746"/>
                    <a:pt x="10546" y="5783"/>
                    <a:pt x="9941" y="6734"/>
                  </a:cubicBezTo>
                  <a:cubicBezTo>
                    <a:pt x="3855" y="2956"/>
                    <a:pt x="2694" y="2236"/>
                    <a:pt x="1190" y="2236"/>
                  </a:cubicBezTo>
                  <a:cubicBezTo>
                    <a:pt x="836" y="2236"/>
                    <a:pt x="462" y="2276"/>
                    <a:pt x="1" y="2325"/>
                  </a:cubicBezTo>
                  <a:cubicBezTo>
                    <a:pt x="1556" y="6474"/>
                    <a:pt x="5014" y="9154"/>
                    <a:pt x="7693" y="12611"/>
                  </a:cubicBezTo>
                  <a:lnTo>
                    <a:pt x="3026" y="25057"/>
                  </a:lnTo>
                  <a:cubicBezTo>
                    <a:pt x="8730" y="24712"/>
                    <a:pt x="9854" y="19699"/>
                    <a:pt x="12879" y="17106"/>
                  </a:cubicBezTo>
                  <a:cubicBezTo>
                    <a:pt x="13744" y="17883"/>
                    <a:pt x="14435" y="18402"/>
                    <a:pt x="15040" y="18834"/>
                  </a:cubicBezTo>
                  <a:cubicBezTo>
                    <a:pt x="16682" y="20131"/>
                    <a:pt x="18238" y="21341"/>
                    <a:pt x="19967" y="22464"/>
                  </a:cubicBezTo>
                  <a:cubicBezTo>
                    <a:pt x="20474" y="22781"/>
                    <a:pt x="21039" y="22936"/>
                    <a:pt x="21599" y="22936"/>
                  </a:cubicBezTo>
                  <a:cubicBezTo>
                    <a:pt x="22565" y="22936"/>
                    <a:pt x="23514" y="22476"/>
                    <a:pt x="24116" y="21600"/>
                  </a:cubicBezTo>
                  <a:cubicBezTo>
                    <a:pt x="24980" y="20304"/>
                    <a:pt x="24807" y="18834"/>
                    <a:pt x="23338" y="17451"/>
                  </a:cubicBezTo>
                  <a:cubicBezTo>
                    <a:pt x="22473" y="16673"/>
                    <a:pt x="21436" y="16068"/>
                    <a:pt x="20485" y="15290"/>
                  </a:cubicBezTo>
                  <a:cubicBezTo>
                    <a:pt x="19016" y="14253"/>
                    <a:pt x="17547" y="13043"/>
                    <a:pt x="16164" y="12006"/>
                  </a:cubicBezTo>
                  <a:cubicBezTo>
                    <a:pt x="17547" y="9499"/>
                    <a:pt x="18757" y="7511"/>
                    <a:pt x="19708" y="5351"/>
                  </a:cubicBezTo>
                  <a:cubicBezTo>
                    <a:pt x="20572" y="3795"/>
                    <a:pt x="20140" y="1893"/>
                    <a:pt x="18757" y="856"/>
                  </a:cubicBezTo>
                  <a:cubicBezTo>
                    <a:pt x="18060" y="282"/>
                    <a:pt x="17208" y="0"/>
                    <a:pt x="16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8"/>
            <p:cNvSpPr/>
            <p:nvPr/>
          </p:nvSpPr>
          <p:spPr>
            <a:xfrm>
              <a:off x="1041950" y="647725"/>
              <a:ext cx="328475" cy="84625"/>
            </a:xfrm>
            <a:custGeom>
              <a:rect b="b" l="l" r="r" t="t"/>
              <a:pathLst>
                <a:path extrusionOk="0" h="3385" w="13139">
                  <a:moveTo>
                    <a:pt x="8560" y="1"/>
                  </a:moveTo>
                  <a:cubicBezTo>
                    <a:pt x="5773" y="1"/>
                    <a:pt x="2959" y="1595"/>
                    <a:pt x="0" y="2432"/>
                  </a:cubicBezTo>
                  <a:cubicBezTo>
                    <a:pt x="818" y="3159"/>
                    <a:pt x="1612" y="3385"/>
                    <a:pt x="2395" y="3385"/>
                  </a:cubicBezTo>
                  <a:cubicBezTo>
                    <a:pt x="3101" y="3385"/>
                    <a:pt x="3798" y="3201"/>
                    <a:pt x="4495" y="3037"/>
                  </a:cubicBezTo>
                  <a:cubicBezTo>
                    <a:pt x="7347" y="2519"/>
                    <a:pt x="10286" y="2259"/>
                    <a:pt x="13138" y="1827"/>
                  </a:cubicBezTo>
                  <a:cubicBezTo>
                    <a:pt x="11608" y="480"/>
                    <a:pt x="10088" y="1"/>
                    <a:pt x="8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58"/>
          <p:cNvGrpSpPr/>
          <p:nvPr/>
        </p:nvGrpSpPr>
        <p:grpSpPr>
          <a:xfrm>
            <a:off x="4472153" y="3949183"/>
            <a:ext cx="372768" cy="342647"/>
            <a:chOff x="354800" y="514125"/>
            <a:chExt cx="1653075" cy="1519500"/>
          </a:xfrm>
        </p:grpSpPr>
        <p:sp>
          <p:nvSpPr>
            <p:cNvPr id="987" name="Google Shape;987;p58"/>
            <p:cNvSpPr/>
            <p:nvPr/>
          </p:nvSpPr>
          <p:spPr>
            <a:xfrm>
              <a:off x="354800" y="514125"/>
              <a:ext cx="1653075" cy="1519500"/>
            </a:xfrm>
            <a:custGeom>
              <a:rect b="b" l="l" r="r" t="t"/>
              <a:pathLst>
                <a:path extrusionOk="0" h="60780" w="66123">
                  <a:moveTo>
                    <a:pt x="37710" y="3793"/>
                  </a:moveTo>
                  <a:cubicBezTo>
                    <a:pt x="38994" y="3793"/>
                    <a:pt x="40274" y="4084"/>
                    <a:pt x="41489" y="4665"/>
                  </a:cubicBezTo>
                  <a:cubicBezTo>
                    <a:pt x="46848" y="7603"/>
                    <a:pt x="52120" y="10801"/>
                    <a:pt x="55837" y="16074"/>
                  </a:cubicBezTo>
                  <a:cubicBezTo>
                    <a:pt x="58430" y="19531"/>
                    <a:pt x="59726" y="23766"/>
                    <a:pt x="59553" y="28088"/>
                  </a:cubicBezTo>
                  <a:cubicBezTo>
                    <a:pt x="58948" y="40621"/>
                    <a:pt x="52206" y="53067"/>
                    <a:pt x="38463" y="55055"/>
                  </a:cubicBezTo>
                  <a:cubicBezTo>
                    <a:pt x="37556" y="55198"/>
                    <a:pt x="36659" y="55260"/>
                    <a:pt x="35771" y="55260"/>
                  </a:cubicBezTo>
                  <a:cubicBezTo>
                    <a:pt x="32347" y="55260"/>
                    <a:pt x="29052" y="54341"/>
                    <a:pt x="25758" y="53586"/>
                  </a:cubicBezTo>
                  <a:cubicBezTo>
                    <a:pt x="17028" y="51512"/>
                    <a:pt x="11928" y="45807"/>
                    <a:pt x="9508" y="37337"/>
                  </a:cubicBezTo>
                  <a:cubicBezTo>
                    <a:pt x="8730" y="34657"/>
                    <a:pt x="7952" y="31891"/>
                    <a:pt x="7002" y="29125"/>
                  </a:cubicBezTo>
                  <a:cubicBezTo>
                    <a:pt x="6483" y="27742"/>
                    <a:pt x="6656" y="26100"/>
                    <a:pt x="7607" y="24804"/>
                  </a:cubicBezTo>
                  <a:cubicBezTo>
                    <a:pt x="10113" y="21087"/>
                    <a:pt x="12533" y="17284"/>
                    <a:pt x="14953" y="13481"/>
                  </a:cubicBezTo>
                  <a:cubicBezTo>
                    <a:pt x="18238" y="8468"/>
                    <a:pt x="23251" y="6307"/>
                    <a:pt x="28956" y="5270"/>
                  </a:cubicBezTo>
                  <a:cubicBezTo>
                    <a:pt x="31030" y="4924"/>
                    <a:pt x="33191" y="4665"/>
                    <a:pt x="35265" y="4146"/>
                  </a:cubicBezTo>
                  <a:cubicBezTo>
                    <a:pt x="36072" y="3911"/>
                    <a:pt x="36892" y="3793"/>
                    <a:pt x="37710" y="3793"/>
                  </a:cubicBezTo>
                  <a:close/>
                  <a:moveTo>
                    <a:pt x="38479" y="1"/>
                  </a:moveTo>
                  <a:cubicBezTo>
                    <a:pt x="37261" y="1"/>
                    <a:pt x="35990" y="157"/>
                    <a:pt x="34747" y="257"/>
                  </a:cubicBezTo>
                  <a:cubicBezTo>
                    <a:pt x="32672" y="429"/>
                    <a:pt x="30512" y="862"/>
                    <a:pt x="28524" y="1467"/>
                  </a:cubicBezTo>
                  <a:cubicBezTo>
                    <a:pt x="25498" y="2245"/>
                    <a:pt x="22646" y="3195"/>
                    <a:pt x="19707" y="4232"/>
                  </a:cubicBezTo>
                  <a:cubicBezTo>
                    <a:pt x="18152" y="4751"/>
                    <a:pt x="16682" y="5702"/>
                    <a:pt x="15126" y="6220"/>
                  </a:cubicBezTo>
                  <a:cubicBezTo>
                    <a:pt x="10718" y="7863"/>
                    <a:pt x="7088" y="11061"/>
                    <a:pt x="4927" y="15296"/>
                  </a:cubicBezTo>
                  <a:cubicBezTo>
                    <a:pt x="3717" y="17543"/>
                    <a:pt x="2507" y="19877"/>
                    <a:pt x="1383" y="22211"/>
                  </a:cubicBezTo>
                  <a:cubicBezTo>
                    <a:pt x="346" y="24112"/>
                    <a:pt x="0" y="26360"/>
                    <a:pt x="433" y="28434"/>
                  </a:cubicBezTo>
                  <a:cubicBezTo>
                    <a:pt x="2507" y="36386"/>
                    <a:pt x="5619" y="43819"/>
                    <a:pt x="11237" y="49869"/>
                  </a:cubicBezTo>
                  <a:cubicBezTo>
                    <a:pt x="15126" y="54105"/>
                    <a:pt x="19448" y="57821"/>
                    <a:pt x="25326" y="59118"/>
                  </a:cubicBezTo>
                  <a:cubicBezTo>
                    <a:pt x="27919" y="59809"/>
                    <a:pt x="30684" y="60328"/>
                    <a:pt x="33364" y="60674"/>
                  </a:cubicBezTo>
                  <a:cubicBezTo>
                    <a:pt x="34366" y="60743"/>
                    <a:pt x="35357" y="60780"/>
                    <a:pt x="36335" y="60780"/>
                  </a:cubicBezTo>
                  <a:cubicBezTo>
                    <a:pt x="43878" y="60780"/>
                    <a:pt x="50673" y="58613"/>
                    <a:pt x="56182" y="52722"/>
                  </a:cubicBezTo>
                  <a:cubicBezTo>
                    <a:pt x="62319" y="46153"/>
                    <a:pt x="65258" y="37855"/>
                    <a:pt x="65863" y="28866"/>
                  </a:cubicBezTo>
                  <a:cubicBezTo>
                    <a:pt x="66122" y="23334"/>
                    <a:pt x="64394" y="17889"/>
                    <a:pt x="61023" y="13481"/>
                  </a:cubicBezTo>
                  <a:cubicBezTo>
                    <a:pt x="55837" y="6739"/>
                    <a:pt x="48835" y="2936"/>
                    <a:pt x="41056" y="343"/>
                  </a:cubicBezTo>
                  <a:cubicBezTo>
                    <a:pt x="40249" y="86"/>
                    <a:pt x="39378" y="1"/>
                    <a:pt x="38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8"/>
            <p:cNvSpPr/>
            <p:nvPr/>
          </p:nvSpPr>
          <p:spPr>
            <a:xfrm>
              <a:off x="653000" y="933250"/>
              <a:ext cx="116700" cy="561850"/>
            </a:xfrm>
            <a:custGeom>
              <a:rect b="b" l="l" r="r" t="t"/>
              <a:pathLst>
                <a:path extrusionOk="0" h="22474" w="4668">
                  <a:moveTo>
                    <a:pt x="4668" y="0"/>
                  </a:moveTo>
                  <a:lnTo>
                    <a:pt x="4668" y="0"/>
                  </a:lnTo>
                  <a:cubicBezTo>
                    <a:pt x="1902" y="3285"/>
                    <a:pt x="87" y="6742"/>
                    <a:pt x="0" y="10977"/>
                  </a:cubicBezTo>
                  <a:cubicBezTo>
                    <a:pt x="0" y="15213"/>
                    <a:pt x="519" y="19189"/>
                    <a:pt x="3198" y="22473"/>
                  </a:cubicBezTo>
                  <a:lnTo>
                    <a:pt x="3976" y="22300"/>
                  </a:lnTo>
                  <a:cubicBezTo>
                    <a:pt x="3717" y="21263"/>
                    <a:pt x="3544" y="20226"/>
                    <a:pt x="3371" y="19189"/>
                  </a:cubicBezTo>
                  <a:cubicBezTo>
                    <a:pt x="2853" y="16423"/>
                    <a:pt x="2334" y="13657"/>
                    <a:pt x="1902" y="10805"/>
                  </a:cubicBezTo>
                  <a:cubicBezTo>
                    <a:pt x="1383" y="8384"/>
                    <a:pt x="1902" y="5791"/>
                    <a:pt x="3285" y="3717"/>
                  </a:cubicBezTo>
                  <a:cubicBezTo>
                    <a:pt x="3803" y="2507"/>
                    <a:pt x="4322" y="1297"/>
                    <a:pt x="4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8"/>
            <p:cNvSpPr/>
            <p:nvPr/>
          </p:nvSpPr>
          <p:spPr>
            <a:xfrm>
              <a:off x="933900" y="970200"/>
              <a:ext cx="624525" cy="626450"/>
            </a:xfrm>
            <a:custGeom>
              <a:rect b="b" l="l" r="r" t="t"/>
              <a:pathLst>
                <a:path extrusionOk="0" h="25058" w="24981">
                  <a:moveTo>
                    <a:pt x="16366" y="0"/>
                  </a:moveTo>
                  <a:cubicBezTo>
                    <a:pt x="15433" y="0"/>
                    <a:pt x="14512" y="347"/>
                    <a:pt x="13830" y="1029"/>
                  </a:cubicBezTo>
                  <a:cubicBezTo>
                    <a:pt x="12966" y="1807"/>
                    <a:pt x="12274" y="2758"/>
                    <a:pt x="11669" y="3795"/>
                  </a:cubicBezTo>
                  <a:cubicBezTo>
                    <a:pt x="10978" y="4746"/>
                    <a:pt x="10546" y="5783"/>
                    <a:pt x="9941" y="6734"/>
                  </a:cubicBezTo>
                  <a:cubicBezTo>
                    <a:pt x="3855" y="2956"/>
                    <a:pt x="2694" y="2236"/>
                    <a:pt x="1190" y="2236"/>
                  </a:cubicBezTo>
                  <a:cubicBezTo>
                    <a:pt x="836" y="2236"/>
                    <a:pt x="462" y="2276"/>
                    <a:pt x="1" y="2325"/>
                  </a:cubicBezTo>
                  <a:cubicBezTo>
                    <a:pt x="1556" y="6474"/>
                    <a:pt x="5014" y="9154"/>
                    <a:pt x="7693" y="12611"/>
                  </a:cubicBezTo>
                  <a:lnTo>
                    <a:pt x="3026" y="25057"/>
                  </a:lnTo>
                  <a:cubicBezTo>
                    <a:pt x="8730" y="24712"/>
                    <a:pt x="9854" y="19699"/>
                    <a:pt x="12879" y="17106"/>
                  </a:cubicBezTo>
                  <a:cubicBezTo>
                    <a:pt x="13744" y="17883"/>
                    <a:pt x="14435" y="18402"/>
                    <a:pt x="15040" y="18834"/>
                  </a:cubicBezTo>
                  <a:cubicBezTo>
                    <a:pt x="16682" y="20131"/>
                    <a:pt x="18238" y="21341"/>
                    <a:pt x="19967" y="22464"/>
                  </a:cubicBezTo>
                  <a:cubicBezTo>
                    <a:pt x="20474" y="22781"/>
                    <a:pt x="21039" y="22936"/>
                    <a:pt x="21599" y="22936"/>
                  </a:cubicBezTo>
                  <a:cubicBezTo>
                    <a:pt x="22565" y="22936"/>
                    <a:pt x="23514" y="22476"/>
                    <a:pt x="24116" y="21600"/>
                  </a:cubicBezTo>
                  <a:cubicBezTo>
                    <a:pt x="24980" y="20304"/>
                    <a:pt x="24807" y="18834"/>
                    <a:pt x="23338" y="17451"/>
                  </a:cubicBezTo>
                  <a:cubicBezTo>
                    <a:pt x="22473" y="16673"/>
                    <a:pt x="21436" y="16068"/>
                    <a:pt x="20485" y="15290"/>
                  </a:cubicBezTo>
                  <a:cubicBezTo>
                    <a:pt x="19016" y="14253"/>
                    <a:pt x="17547" y="13043"/>
                    <a:pt x="16164" y="12006"/>
                  </a:cubicBezTo>
                  <a:cubicBezTo>
                    <a:pt x="17547" y="9499"/>
                    <a:pt x="18757" y="7511"/>
                    <a:pt x="19708" y="5351"/>
                  </a:cubicBezTo>
                  <a:cubicBezTo>
                    <a:pt x="20572" y="3795"/>
                    <a:pt x="20140" y="1893"/>
                    <a:pt x="18757" y="856"/>
                  </a:cubicBezTo>
                  <a:cubicBezTo>
                    <a:pt x="18060" y="282"/>
                    <a:pt x="17208" y="0"/>
                    <a:pt x="16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8"/>
            <p:cNvSpPr/>
            <p:nvPr/>
          </p:nvSpPr>
          <p:spPr>
            <a:xfrm>
              <a:off x="1041950" y="647725"/>
              <a:ext cx="328475" cy="84625"/>
            </a:xfrm>
            <a:custGeom>
              <a:rect b="b" l="l" r="r" t="t"/>
              <a:pathLst>
                <a:path extrusionOk="0" h="3385" w="13139">
                  <a:moveTo>
                    <a:pt x="8560" y="1"/>
                  </a:moveTo>
                  <a:cubicBezTo>
                    <a:pt x="5773" y="1"/>
                    <a:pt x="2959" y="1595"/>
                    <a:pt x="0" y="2432"/>
                  </a:cubicBezTo>
                  <a:cubicBezTo>
                    <a:pt x="818" y="3159"/>
                    <a:pt x="1612" y="3385"/>
                    <a:pt x="2395" y="3385"/>
                  </a:cubicBezTo>
                  <a:cubicBezTo>
                    <a:pt x="3101" y="3385"/>
                    <a:pt x="3798" y="3201"/>
                    <a:pt x="4495" y="3037"/>
                  </a:cubicBezTo>
                  <a:cubicBezTo>
                    <a:pt x="7347" y="2519"/>
                    <a:pt x="10286" y="2259"/>
                    <a:pt x="13138" y="1827"/>
                  </a:cubicBezTo>
                  <a:cubicBezTo>
                    <a:pt x="11608" y="480"/>
                    <a:pt x="10088" y="1"/>
                    <a:pt x="8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58"/>
          <p:cNvGrpSpPr/>
          <p:nvPr/>
        </p:nvGrpSpPr>
        <p:grpSpPr>
          <a:xfrm>
            <a:off x="6447178" y="2980658"/>
            <a:ext cx="372768" cy="342647"/>
            <a:chOff x="354800" y="514125"/>
            <a:chExt cx="1653075" cy="1519500"/>
          </a:xfrm>
        </p:grpSpPr>
        <p:sp>
          <p:nvSpPr>
            <p:cNvPr id="992" name="Google Shape;992;p58"/>
            <p:cNvSpPr/>
            <p:nvPr/>
          </p:nvSpPr>
          <p:spPr>
            <a:xfrm>
              <a:off x="354800" y="514125"/>
              <a:ext cx="1653075" cy="1519500"/>
            </a:xfrm>
            <a:custGeom>
              <a:rect b="b" l="l" r="r" t="t"/>
              <a:pathLst>
                <a:path extrusionOk="0" h="60780" w="66123">
                  <a:moveTo>
                    <a:pt x="37710" y="3793"/>
                  </a:moveTo>
                  <a:cubicBezTo>
                    <a:pt x="38994" y="3793"/>
                    <a:pt x="40274" y="4084"/>
                    <a:pt x="41489" y="4665"/>
                  </a:cubicBezTo>
                  <a:cubicBezTo>
                    <a:pt x="46848" y="7603"/>
                    <a:pt x="52120" y="10801"/>
                    <a:pt x="55837" y="16074"/>
                  </a:cubicBezTo>
                  <a:cubicBezTo>
                    <a:pt x="58430" y="19531"/>
                    <a:pt x="59726" y="23766"/>
                    <a:pt x="59553" y="28088"/>
                  </a:cubicBezTo>
                  <a:cubicBezTo>
                    <a:pt x="58948" y="40621"/>
                    <a:pt x="52206" y="53067"/>
                    <a:pt x="38463" y="55055"/>
                  </a:cubicBezTo>
                  <a:cubicBezTo>
                    <a:pt x="37556" y="55198"/>
                    <a:pt x="36659" y="55260"/>
                    <a:pt x="35771" y="55260"/>
                  </a:cubicBezTo>
                  <a:cubicBezTo>
                    <a:pt x="32347" y="55260"/>
                    <a:pt x="29052" y="54341"/>
                    <a:pt x="25758" y="53586"/>
                  </a:cubicBezTo>
                  <a:cubicBezTo>
                    <a:pt x="17028" y="51512"/>
                    <a:pt x="11928" y="45807"/>
                    <a:pt x="9508" y="37337"/>
                  </a:cubicBezTo>
                  <a:cubicBezTo>
                    <a:pt x="8730" y="34657"/>
                    <a:pt x="7952" y="31891"/>
                    <a:pt x="7002" y="29125"/>
                  </a:cubicBezTo>
                  <a:cubicBezTo>
                    <a:pt x="6483" y="27742"/>
                    <a:pt x="6656" y="26100"/>
                    <a:pt x="7607" y="24804"/>
                  </a:cubicBezTo>
                  <a:cubicBezTo>
                    <a:pt x="10113" y="21087"/>
                    <a:pt x="12533" y="17284"/>
                    <a:pt x="14953" y="13481"/>
                  </a:cubicBezTo>
                  <a:cubicBezTo>
                    <a:pt x="18238" y="8468"/>
                    <a:pt x="23251" y="6307"/>
                    <a:pt x="28956" y="5270"/>
                  </a:cubicBezTo>
                  <a:cubicBezTo>
                    <a:pt x="31030" y="4924"/>
                    <a:pt x="33191" y="4665"/>
                    <a:pt x="35265" y="4146"/>
                  </a:cubicBezTo>
                  <a:cubicBezTo>
                    <a:pt x="36072" y="3911"/>
                    <a:pt x="36892" y="3793"/>
                    <a:pt x="37710" y="3793"/>
                  </a:cubicBezTo>
                  <a:close/>
                  <a:moveTo>
                    <a:pt x="38479" y="1"/>
                  </a:moveTo>
                  <a:cubicBezTo>
                    <a:pt x="37261" y="1"/>
                    <a:pt x="35990" y="157"/>
                    <a:pt x="34747" y="257"/>
                  </a:cubicBezTo>
                  <a:cubicBezTo>
                    <a:pt x="32672" y="429"/>
                    <a:pt x="30512" y="862"/>
                    <a:pt x="28524" y="1467"/>
                  </a:cubicBezTo>
                  <a:cubicBezTo>
                    <a:pt x="25498" y="2245"/>
                    <a:pt x="22646" y="3195"/>
                    <a:pt x="19707" y="4232"/>
                  </a:cubicBezTo>
                  <a:cubicBezTo>
                    <a:pt x="18152" y="4751"/>
                    <a:pt x="16682" y="5702"/>
                    <a:pt x="15126" y="6220"/>
                  </a:cubicBezTo>
                  <a:cubicBezTo>
                    <a:pt x="10718" y="7863"/>
                    <a:pt x="7088" y="11061"/>
                    <a:pt x="4927" y="15296"/>
                  </a:cubicBezTo>
                  <a:cubicBezTo>
                    <a:pt x="3717" y="17543"/>
                    <a:pt x="2507" y="19877"/>
                    <a:pt x="1383" y="22211"/>
                  </a:cubicBezTo>
                  <a:cubicBezTo>
                    <a:pt x="346" y="24112"/>
                    <a:pt x="0" y="26360"/>
                    <a:pt x="433" y="28434"/>
                  </a:cubicBezTo>
                  <a:cubicBezTo>
                    <a:pt x="2507" y="36386"/>
                    <a:pt x="5619" y="43819"/>
                    <a:pt x="11237" y="49869"/>
                  </a:cubicBezTo>
                  <a:cubicBezTo>
                    <a:pt x="15126" y="54105"/>
                    <a:pt x="19448" y="57821"/>
                    <a:pt x="25326" y="59118"/>
                  </a:cubicBezTo>
                  <a:cubicBezTo>
                    <a:pt x="27919" y="59809"/>
                    <a:pt x="30684" y="60328"/>
                    <a:pt x="33364" y="60674"/>
                  </a:cubicBezTo>
                  <a:cubicBezTo>
                    <a:pt x="34366" y="60743"/>
                    <a:pt x="35357" y="60780"/>
                    <a:pt x="36335" y="60780"/>
                  </a:cubicBezTo>
                  <a:cubicBezTo>
                    <a:pt x="43878" y="60780"/>
                    <a:pt x="50673" y="58613"/>
                    <a:pt x="56182" y="52722"/>
                  </a:cubicBezTo>
                  <a:cubicBezTo>
                    <a:pt x="62319" y="46153"/>
                    <a:pt x="65258" y="37855"/>
                    <a:pt x="65863" y="28866"/>
                  </a:cubicBezTo>
                  <a:cubicBezTo>
                    <a:pt x="66122" y="23334"/>
                    <a:pt x="64394" y="17889"/>
                    <a:pt x="61023" y="13481"/>
                  </a:cubicBezTo>
                  <a:cubicBezTo>
                    <a:pt x="55837" y="6739"/>
                    <a:pt x="48835" y="2936"/>
                    <a:pt x="41056" y="343"/>
                  </a:cubicBezTo>
                  <a:cubicBezTo>
                    <a:pt x="40249" y="86"/>
                    <a:pt x="39378" y="1"/>
                    <a:pt x="38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8"/>
            <p:cNvSpPr/>
            <p:nvPr/>
          </p:nvSpPr>
          <p:spPr>
            <a:xfrm>
              <a:off x="653000" y="933250"/>
              <a:ext cx="116700" cy="561850"/>
            </a:xfrm>
            <a:custGeom>
              <a:rect b="b" l="l" r="r" t="t"/>
              <a:pathLst>
                <a:path extrusionOk="0" h="22474" w="4668">
                  <a:moveTo>
                    <a:pt x="4668" y="0"/>
                  </a:moveTo>
                  <a:lnTo>
                    <a:pt x="4668" y="0"/>
                  </a:lnTo>
                  <a:cubicBezTo>
                    <a:pt x="1902" y="3285"/>
                    <a:pt x="87" y="6742"/>
                    <a:pt x="0" y="10977"/>
                  </a:cubicBezTo>
                  <a:cubicBezTo>
                    <a:pt x="0" y="15213"/>
                    <a:pt x="519" y="19189"/>
                    <a:pt x="3198" y="22473"/>
                  </a:cubicBezTo>
                  <a:lnTo>
                    <a:pt x="3976" y="22300"/>
                  </a:lnTo>
                  <a:cubicBezTo>
                    <a:pt x="3717" y="21263"/>
                    <a:pt x="3544" y="20226"/>
                    <a:pt x="3371" y="19189"/>
                  </a:cubicBezTo>
                  <a:cubicBezTo>
                    <a:pt x="2853" y="16423"/>
                    <a:pt x="2334" y="13657"/>
                    <a:pt x="1902" y="10805"/>
                  </a:cubicBezTo>
                  <a:cubicBezTo>
                    <a:pt x="1383" y="8384"/>
                    <a:pt x="1902" y="5791"/>
                    <a:pt x="3285" y="3717"/>
                  </a:cubicBezTo>
                  <a:cubicBezTo>
                    <a:pt x="3803" y="2507"/>
                    <a:pt x="4322" y="1297"/>
                    <a:pt x="4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933900" y="970200"/>
              <a:ext cx="624525" cy="626450"/>
            </a:xfrm>
            <a:custGeom>
              <a:rect b="b" l="l" r="r" t="t"/>
              <a:pathLst>
                <a:path extrusionOk="0" h="25058" w="24981">
                  <a:moveTo>
                    <a:pt x="16366" y="0"/>
                  </a:moveTo>
                  <a:cubicBezTo>
                    <a:pt x="15433" y="0"/>
                    <a:pt x="14512" y="347"/>
                    <a:pt x="13830" y="1029"/>
                  </a:cubicBezTo>
                  <a:cubicBezTo>
                    <a:pt x="12966" y="1807"/>
                    <a:pt x="12274" y="2758"/>
                    <a:pt x="11669" y="3795"/>
                  </a:cubicBezTo>
                  <a:cubicBezTo>
                    <a:pt x="10978" y="4746"/>
                    <a:pt x="10546" y="5783"/>
                    <a:pt x="9941" y="6734"/>
                  </a:cubicBezTo>
                  <a:cubicBezTo>
                    <a:pt x="3855" y="2956"/>
                    <a:pt x="2694" y="2236"/>
                    <a:pt x="1190" y="2236"/>
                  </a:cubicBezTo>
                  <a:cubicBezTo>
                    <a:pt x="836" y="2236"/>
                    <a:pt x="462" y="2276"/>
                    <a:pt x="1" y="2325"/>
                  </a:cubicBezTo>
                  <a:cubicBezTo>
                    <a:pt x="1556" y="6474"/>
                    <a:pt x="5014" y="9154"/>
                    <a:pt x="7693" y="12611"/>
                  </a:cubicBezTo>
                  <a:lnTo>
                    <a:pt x="3026" y="25057"/>
                  </a:lnTo>
                  <a:cubicBezTo>
                    <a:pt x="8730" y="24712"/>
                    <a:pt x="9854" y="19699"/>
                    <a:pt x="12879" y="17106"/>
                  </a:cubicBezTo>
                  <a:cubicBezTo>
                    <a:pt x="13744" y="17883"/>
                    <a:pt x="14435" y="18402"/>
                    <a:pt x="15040" y="18834"/>
                  </a:cubicBezTo>
                  <a:cubicBezTo>
                    <a:pt x="16682" y="20131"/>
                    <a:pt x="18238" y="21341"/>
                    <a:pt x="19967" y="22464"/>
                  </a:cubicBezTo>
                  <a:cubicBezTo>
                    <a:pt x="20474" y="22781"/>
                    <a:pt x="21039" y="22936"/>
                    <a:pt x="21599" y="22936"/>
                  </a:cubicBezTo>
                  <a:cubicBezTo>
                    <a:pt x="22565" y="22936"/>
                    <a:pt x="23514" y="22476"/>
                    <a:pt x="24116" y="21600"/>
                  </a:cubicBezTo>
                  <a:cubicBezTo>
                    <a:pt x="24980" y="20304"/>
                    <a:pt x="24807" y="18834"/>
                    <a:pt x="23338" y="17451"/>
                  </a:cubicBezTo>
                  <a:cubicBezTo>
                    <a:pt x="22473" y="16673"/>
                    <a:pt x="21436" y="16068"/>
                    <a:pt x="20485" y="15290"/>
                  </a:cubicBezTo>
                  <a:cubicBezTo>
                    <a:pt x="19016" y="14253"/>
                    <a:pt x="17547" y="13043"/>
                    <a:pt x="16164" y="12006"/>
                  </a:cubicBezTo>
                  <a:cubicBezTo>
                    <a:pt x="17547" y="9499"/>
                    <a:pt x="18757" y="7511"/>
                    <a:pt x="19708" y="5351"/>
                  </a:cubicBezTo>
                  <a:cubicBezTo>
                    <a:pt x="20572" y="3795"/>
                    <a:pt x="20140" y="1893"/>
                    <a:pt x="18757" y="856"/>
                  </a:cubicBezTo>
                  <a:cubicBezTo>
                    <a:pt x="18060" y="282"/>
                    <a:pt x="17208" y="0"/>
                    <a:pt x="16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1041950" y="647725"/>
              <a:ext cx="328475" cy="84625"/>
            </a:xfrm>
            <a:custGeom>
              <a:rect b="b" l="l" r="r" t="t"/>
              <a:pathLst>
                <a:path extrusionOk="0" h="3385" w="13139">
                  <a:moveTo>
                    <a:pt x="8560" y="1"/>
                  </a:moveTo>
                  <a:cubicBezTo>
                    <a:pt x="5773" y="1"/>
                    <a:pt x="2959" y="1595"/>
                    <a:pt x="0" y="2432"/>
                  </a:cubicBezTo>
                  <a:cubicBezTo>
                    <a:pt x="818" y="3159"/>
                    <a:pt x="1612" y="3385"/>
                    <a:pt x="2395" y="3385"/>
                  </a:cubicBezTo>
                  <a:cubicBezTo>
                    <a:pt x="3101" y="3385"/>
                    <a:pt x="3798" y="3201"/>
                    <a:pt x="4495" y="3037"/>
                  </a:cubicBezTo>
                  <a:cubicBezTo>
                    <a:pt x="7347" y="2519"/>
                    <a:pt x="10286" y="2259"/>
                    <a:pt x="13138" y="1827"/>
                  </a:cubicBezTo>
                  <a:cubicBezTo>
                    <a:pt x="11608" y="480"/>
                    <a:pt x="10088" y="1"/>
                    <a:pt x="8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9"/>
          <p:cNvSpPr txBox="1"/>
          <p:nvPr>
            <p:ph type="title"/>
          </p:nvPr>
        </p:nvSpPr>
        <p:spPr>
          <a:xfrm>
            <a:off x="738950" y="326325"/>
            <a:ext cx="76659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Система керування базою даних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pic>
        <p:nvPicPr>
          <p:cNvPr id="1001" name="Google Shape;10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1" y="1444250"/>
            <a:ext cx="4663300" cy="279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60"/>
          <p:cNvGrpSpPr/>
          <p:nvPr/>
        </p:nvGrpSpPr>
        <p:grpSpPr>
          <a:xfrm>
            <a:off x="1310208" y="708167"/>
            <a:ext cx="2445356" cy="2795819"/>
            <a:chOff x="1919808" y="754442"/>
            <a:chExt cx="2445356" cy="2795819"/>
          </a:xfrm>
        </p:grpSpPr>
        <p:grpSp>
          <p:nvGrpSpPr>
            <p:cNvPr id="1007" name="Google Shape;1007;p60"/>
            <p:cNvGrpSpPr/>
            <p:nvPr/>
          </p:nvGrpSpPr>
          <p:grpSpPr>
            <a:xfrm>
              <a:off x="1919808" y="754442"/>
              <a:ext cx="2445356" cy="2795819"/>
              <a:chOff x="2748400" y="1642100"/>
              <a:chExt cx="2116275" cy="2419575"/>
            </a:xfrm>
          </p:grpSpPr>
          <p:sp>
            <p:nvSpPr>
              <p:cNvPr id="1008" name="Google Shape;1008;p60"/>
              <p:cNvSpPr/>
              <p:nvPr/>
            </p:nvSpPr>
            <p:spPr>
              <a:xfrm>
                <a:off x="2839150" y="1731100"/>
                <a:ext cx="1942575" cy="2242425"/>
              </a:xfrm>
              <a:custGeom>
                <a:rect b="b" l="l" r="r" t="t"/>
                <a:pathLst>
                  <a:path extrusionOk="0" fill="none" h="89697" w="77703">
                    <a:moveTo>
                      <a:pt x="38851" y="1"/>
                    </a:moveTo>
                    <a:lnTo>
                      <a:pt x="50085" y="25440"/>
                    </a:lnTo>
                    <a:lnTo>
                      <a:pt x="77703" y="22399"/>
                    </a:lnTo>
                    <a:lnTo>
                      <a:pt x="61284" y="44831"/>
                    </a:lnTo>
                    <a:lnTo>
                      <a:pt x="77703" y="67264"/>
                    </a:lnTo>
                    <a:lnTo>
                      <a:pt x="50085" y="64222"/>
                    </a:lnTo>
                    <a:lnTo>
                      <a:pt x="38851" y="89697"/>
                    </a:lnTo>
                    <a:lnTo>
                      <a:pt x="27652" y="64222"/>
                    </a:lnTo>
                    <a:lnTo>
                      <a:pt x="0" y="67264"/>
                    </a:lnTo>
                    <a:lnTo>
                      <a:pt x="16419" y="44831"/>
                    </a:lnTo>
                    <a:lnTo>
                      <a:pt x="0" y="22399"/>
                    </a:lnTo>
                    <a:lnTo>
                      <a:pt x="27652" y="25440"/>
                    </a:lnTo>
                    <a:close/>
                  </a:path>
                </a:pathLst>
              </a:custGeom>
              <a:noFill/>
              <a:ln cap="flat" cmpd="sng" w="7775">
                <a:solidFill>
                  <a:srgbClr val="3B2314"/>
                </a:solidFill>
                <a:prstDash val="solid"/>
                <a:miter lim="34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60"/>
              <p:cNvSpPr/>
              <p:nvPr/>
            </p:nvSpPr>
            <p:spPr>
              <a:xfrm>
                <a:off x="2929000" y="1834800"/>
                <a:ext cx="1762850" cy="2035025"/>
              </a:xfrm>
              <a:custGeom>
                <a:rect b="b" l="l" r="r" t="t"/>
                <a:pathLst>
                  <a:path extrusionOk="0" h="81401" w="70514">
                    <a:moveTo>
                      <a:pt x="35257" y="0"/>
                    </a:moveTo>
                    <a:lnTo>
                      <a:pt x="25061" y="23055"/>
                    </a:lnTo>
                    <a:lnTo>
                      <a:pt x="1" y="20325"/>
                    </a:lnTo>
                    <a:lnTo>
                      <a:pt x="14898" y="40683"/>
                    </a:lnTo>
                    <a:lnTo>
                      <a:pt x="1" y="61042"/>
                    </a:lnTo>
                    <a:lnTo>
                      <a:pt x="1" y="61042"/>
                    </a:lnTo>
                    <a:lnTo>
                      <a:pt x="25061" y="58311"/>
                    </a:lnTo>
                    <a:lnTo>
                      <a:pt x="35257" y="81401"/>
                    </a:lnTo>
                    <a:lnTo>
                      <a:pt x="45454" y="58311"/>
                    </a:lnTo>
                    <a:lnTo>
                      <a:pt x="70514" y="61042"/>
                    </a:lnTo>
                    <a:lnTo>
                      <a:pt x="70514" y="61042"/>
                    </a:lnTo>
                    <a:lnTo>
                      <a:pt x="55616" y="40683"/>
                    </a:lnTo>
                    <a:lnTo>
                      <a:pt x="70514" y="20325"/>
                    </a:lnTo>
                    <a:lnTo>
                      <a:pt x="45454" y="23055"/>
                    </a:lnTo>
                    <a:lnTo>
                      <a:pt x="352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60"/>
              <p:cNvSpPr/>
              <p:nvPr/>
            </p:nvSpPr>
            <p:spPr>
              <a:xfrm>
                <a:off x="3706725" y="164210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60"/>
              <p:cNvSpPr/>
              <p:nvPr/>
            </p:nvSpPr>
            <p:spPr>
              <a:xfrm>
                <a:off x="3706725" y="385425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60"/>
              <p:cNvSpPr/>
              <p:nvPr/>
            </p:nvSpPr>
            <p:spPr>
              <a:xfrm>
                <a:off x="2748400" y="2195150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0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60"/>
              <p:cNvSpPr/>
              <p:nvPr/>
            </p:nvSpPr>
            <p:spPr>
              <a:xfrm>
                <a:off x="4657275" y="2195150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0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60"/>
              <p:cNvSpPr/>
              <p:nvPr/>
            </p:nvSpPr>
            <p:spPr>
              <a:xfrm>
                <a:off x="2748400" y="3304675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35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60"/>
              <p:cNvSpPr/>
              <p:nvPr/>
            </p:nvSpPr>
            <p:spPr>
              <a:xfrm>
                <a:off x="4657275" y="3304675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35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60"/>
              <p:cNvSpPr/>
              <p:nvPr/>
            </p:nvSpPr>
            <p:spPr>
              <a:xfrm>
                <a:off x="3784500" y="3264925"/>
                <a:ext cx="256675" cy="501200"/>
              </a:xfrm>
              <a:custGeom>
                <a:rect b="b" l="l" r="r" t="t"/>
                <a:pathLst>
                  <a:path extrusionOk="0" h="20048" w="10267">
                    <a:moveTo>
                      <a:pt x="10266" y="0"/>
                    </a:moveTo>
                    <a:lnTo>
                      <a:pt x="0" y="17628"/>
                    </a:lnTo>
                    <a:lnTo>
                      <a:pt x="864" y="20048"/>
                    </a:ln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60"/>
              <p:cNvSpPr/>
              <p:nvPr/>
            </p:nvSpPr>
            <p:spPr>
              <a:xfrm>
                <a:off x="3813875" y="1925525"/>
                <a:ext cx="207425" cy="490000"/>
              </a:xfrm>
              <a:custGeom>
                <a:rect b="b" l="l" r="r" t="t"/>
                <a:pathLst>
                  <a:path extrusionOk="0" h="19600" w="8297">
                    <a:moveTo>
                      <a:pt x="1" y="1"/>
                    </a:moveTo>
                    <a:lnTo>
                      <a:pt x="6568" y="18666"/>
                    </a:lnTo>
                    <a:lnTo>
                      <a:pt x="8296" y="195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60"/>
              <p:cNvSpPr/>
              <p:nvPr/>
            </p:nvSpPr>
            <p:spPr>
              <a:xfrm>
                <a:off x="3011975" y="3090375"/>
                <a:ext cx="166800" cy="217775"/>
              </a:xfrm>
              <a:custGeom>
                <a:rect b="b" l="l" r="r" t="t"/>
                <a:pathLst>
                  <a:path extrusionOk="0" h="8711" w="6672">
                    <a:moveTo>
                      <a:pt x="6671" y="0"/>
                    </a:moveTo>
                    <a:lnTo>
                      <a:pt x="0" y="8711"/>
                    </a:lnTo>
                    <a:lnTo>
                      <a:pt x="2281" y="8192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9" name="Google Shape;1019;p60"/>
            <p:cNvSpPr/>
            <p:nvPr/>
          </p:nvSpPr>
          <p:spPr>
            <a:xfrm flipH="1">
              <a:off x="3511584" y="2562665"/>
              <a:ext cx="673546" cy="48485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0"/>
            <p:cNvSpPr/>
            <p:nvPr/>
          </p:nvSpPr>
          <p:spPr>
            <a:xfrm flipH="1">
              <a:off x="2274081" y="1366554"/>
              <a:ext cx="379256" cy="313300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1" name="Google Shape;1021;p60"/>
          <p:cNvSpPr txBox="1"/>
          <p:nvPr>
            <p:ph type="title"/>
          </p:nvPr>
        </p:nvSpPr>
        <p:spPr>
          <a:xfrm>
            <a:off x="4822375" y="1205625"/>
            <a:ext cx="36387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Дизайн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1022" name="Google Shape;1022;p60"/>
          <p:cNvSpPr/>
          <p:nvPr/>
        </p:nvSpPr>
        <p:spPr>
          <a:xfrm flipH="1">
            <a:off x="2369694" y="3500525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0"/>
          <p:cNvSpPr/>
          <p:nvPr/>
        </p:nvSpPr>
        <p:spPr>
          <a:xfrm>
            <a:off x="10390818" y="4863271"/>
            <a:ext cx="6379" cy="15368"/>
          </a:xfrm>
          <a:custGeom>
            <a:rect b="b" l="l" r="r" t="t"/>
            <a:pathLst>
              <a:path extrusionOk="0" h="1195" w="496">
                <a:moveTo>
                  <a:pt x="276" y="1"/>
                </a:moveTo>
                <a:lnTo>
                  <a:pt x="1" y="166"/>
                </a:lnTo>
                <a:cubicBezTo>
                  <a:pt x="1" y="166"/>
                  <a:pt x="90" y="1195"/>
                  <a:pt x="310" y="1195"/>
                </a:cubicBezTo>
                <a:cubicBezTo>
                  <a:pt x="334" y="1195"/>
                  <a:pt x="359" y="1183"/>
                  <a:pt x="386" y="1156"/>
                </a:cubicBezTo>
                <a:lnTo>
                  <a:pt x="496" y="991"/>
                </a:lnTo>
                <a:lnTo>
                  <a:pt x="276" y="1"/>
                </a:ln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0"/>
          <p:cNvSpPr/>
          <p:nvPr/>
        </p:nvSpPr>
        <p:spPr>
          <a:xfrm>
            <a:off x="10395947" y="6142421"/>
            <a:ext cx="128819" cy="160981"/>
          </a:xfrm>
          <a:custGeom>
            <a:rect b="b" l="l" r="r" t="t"/>
            <a:pathLst>
              <a:path extrusionOk="0" h="12518" w="10017">
                <a:moveTo>
                  <a:pt x="5720" y="661"/>
                </a:moveTo>
                <a:lnTo>
                  <a:pt x="6710" y="1101"/>
                </a:lnTo>
                <a:cubicBezTo>
                  <a:pt x="7425" y="9075"/>
                  <a:pt x="2255" y="11055"/>
                  <a:pt x="2255" y="11055"/>
                </a:cubicBezTo>
                <a:cubicBezTo>
                  <a:pt x="7645" y="6435"/>
                  <a:pt x="5720" y="661"/>
                  <a:pt x="5720" y="661"/>
                </a:cubicBezTo>
                <a:close/>
                <a:moveTo>
                  <a:pt x="4455" y="1"/>
                </a:moveTo>
                <a:lnTo>
                  <a:pt x="4455" y="1"/>
                </a:lnTo>
                <a:cubicBezTo>
                  <a:pt x="4565" y="111"/>
                  <a:pt x="7590" y="6710"/>
                  <a:pt x="495" y="11715"/>
                </a:cubicBezTo>
                <a:cubicBezTo>
                  <a:pt x="495" y="11715"/>
                  <a:pt x="0" y="11715"/>
                  <a:pt x="495" y="12375"/>
                </a:cubicBezTo>
                <a:cubicBezTo>
                  <a:pt x="567" y="12462"/>
                  <a:pt x="820" y="12518"/>
                  <a:pt x="1199" y="12518"/>
                </a:cubicBezTo>
                <a:cubicBezTo>
                  <a:pt x="3427" y="12518"/>
                  <a:pt x="10016" y="10599"/>
                  <a:pt x="9734" y="2091"/>
                </a:cubicBezTo>
                <a:cubicBezTo>
                  <a:pt x="8909" y="1541"/>
                  <a:pt x="7975" y="1046"/>
                  <a:pt x="6985" y="716"/>
                </a:cubicBezTo>
                <a:cubicBezTo>
                  <a:pt x="6160" y="386"/>
                  <a:pt x="5335" y="166"/>
                  <a:pt x="4455" y="1"/>
                </a:cubicBez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60"/>
          <p:cNvGrpSpPr/>
          <p:nvPr/>
        </p:nvGrpSpPr>
        <p:grpSpPr>
          <a:xfrm>
            <a:off x="4698654" y="2324795"/>
            <a:ext cx="3183617" cy="806643"/>
            <a:chOff x="4470054" y="2371070"/>
            <a:chExt cx="3183617" cy="806643"/>
          </a:xfrm>
        </p:grpSpPr>
        <p:grpSp>
          <p:nvGrpSpPr>
            <p:cNvPr id="1026" name="Google Shape;1026;p60"/>
            <p:cNvGrpSpPr/>
            <p:nvPr/>
          </p:nvGrpSpPr>
          <p:grpSpPr>
            <a:xfrm>
              <a:off x="4470054" y="2424854"/>
              <a:ext cx="3183617" cy="496026"/>
              <a:chOff x="4470054" y="2424854"/>
              <a:chExt cx="3183617" cy="496026"/>
            </a:xfrm>
          </p:grpSpPr>
          <p:sp>
            <p:nvSpPr>
              <p:cNvPr id="1027" name="Google Shape;1027;p60"/>
              <p:cNvSpPr/>
              <p:nvPr/>
            </p:nvSpPr>
            <p:spPr>
              <a:xfrm>
                <a:off x="4619348" y="2599075"/>
                <a:ext cx="2890039" cy="94945"/>
              </a:xfrm>
              <a:custGeom>
                <a:rect b="b" l="l" r="r" t="t"/>
                <a:pathLst>
                  <a:path extrusionOk="0" h="5723" w="216604">
                    <a:moveTo>
                      <a:pt x="207185" y="1"/>
                    </a:moveTo>
                    <a:cubicBezTo>
                      <a:pt x="206318" y="1"/>
                      <a:pt x="205454" y="11"/>
                      <a:pt x="204589" y="39"/>
                    </a:cubicBezTo>
                    <a:cubicBezTo>
                      <a:pt x="200095" y="299"/>
                      <a:pt x="195600" y="904"/>
                      <a:pt x="191106" y="1077"/>
                    </a:cubicBezTo>
                    <a:cubicBezTo>
                      <a:pt x="190386" y="1092"/>
                      <a:pt x="189666" y="1099"/>
                      <a:pt x="188947" y="1099"/>
                    </a:cubicBezTo>
                    <a:cubicBezTo>
                      <a:pt x="185604" y="1099"/>
                      <a:pt x="182261" y="944"/>
                      <a:pt x="178918" y="731"/>
                    </a:cubicBezTo>
                    <a:cubicBezTo>
                      <a:pt x="175609" y="569"/>
                      <a:pt x="172299" y="31"/>
                      <a:pt x="168989" y="31"/>
                    </a:cubicBezTo>
                    <a:cubicBezTo>
                      <a:pt x="168755" y="31"/>
                      <a:pt x="168521" y="34"/>
                      <a:pt x="168287" y="39"/>
                    </a:cubicBezTo>
                    <a:cubicBezTo>
                      <a:pt x="161545" y="126"/>
                      <a:pt x="154803" y="731"/>
                      <a:pt x="147975" y="817"/>
                    </a:cubicBezTo>
                    <a:cubicBezTo>
                      <a:pt x="131466" y="1077"/>
                      <a:pt x="114957" y="1336"/>
                      <a:pt x="98362" y="1422"/>
                    </a:cubicBezTo>
                    <a:cubicBezTo>
                      <a:pt x="93608" y="1422"/>
                      <a:pt x="88941" y="990"/>
                      <a:pt x="84187" y="731"/>
                    </a:cubicBezTo>
                    <a:cubicBezTo>
                      <a:pt x="81680" y="558"/>
                      <a:pt x="79174" y="39"/>
                      <a:pt x="76754" y="39"/>
                    </a:cubicBezTo>
                    <a:cubicBezTo>
                      <a:pt x="62319" y="212"/>
                      <a:pt x="47885" y="472"/>
                      <a:pt x="33537" y="644"/>
                    </a:cubicBezTo>
                    <a:cubicBezTo>
                      <a:pt x="23424" y="817"/>
                      <a:pt x="13311" y="990"/>
                      <a:pt x="3199" y="1163"/>
                    </a:cubicBezTo>
                    <a:cubicBezTo>
                      <a:pt x="2075" y="1249"/>
                      <a:pt x="1038" y="1509"/>
                      <a:pt x="0" y="1768"/>
                    </a:cubicBezTo>
                    <a:cubicBezTo>
                      <a:pt x="1038" y="4102"/>
                      <a:pt x="2507" y="3670"/>
                      <a:pt x="3717" y="3756"/>
                    </a:cubicBezTo>
                    <a:cubicBezTo>
                      <a:pt x="5143" y="3799"/>
                      <a:pt x="6569" y="3799"/>
                      <a:pt x="7996" y="3799"/>
                    </a:cubicBezTo>
                    <a:cubicBezTo>
                      <a:pt x="9422" y="3799"/>
                      <a:pt x="10848" y="3799"/>
                      <a:pt x="12274" y="3842"/>
                    </a:cubicBezTo>
                    <a:cubicBezTo>
                      <a:pt x="26449" y="4188"/>
                      <a:pt x="40624" y="4620"/>
                      <a:pt x="54713" y="5053"/>
                    </a:cubicBezTo>
                    <a:cubicBezTo>
                      <a:pt x="55405" y="5096"/>
                      <a:pt x="56074" y="5096"/>
                      <a:pt x="56733" y="5096"/>
                    </a:cubicBezTo>
                    <a:cubicBezTo>
                      <a:pt x="57393" y="5096"/>
                      <a:pt x="58041" y="5096"/>
                      <a:pt x="58689" y="5139"/>
                    </a:cubicBezTo>
                    <a:cubicBezTo>
                      <a:pt x="63262" y="5304"/>
                      <a:pt x="67835" y="5508"/>
                      <a:pt x="72408" y="5508"/>
                    </a:cubicBezTo>
                    <a:cubicBezTo>
                      <a:pt x="77429" y="5508"/>
                      <a:pt x="82450" y="5262"/>
                      <a:pt x="87471" y="4448"/>
                    </a:cubicBezTo>
                    <a:cubicBezTo>
                      <a:pt x="89466" y="4115"/>
                      <a:pt x="91512" y="4013"/>
                      <a:pt x="93574" y="4013"/>
                    </a:cubicBezTo>
                    <a:cubicBezTo>
                      <a:pt x="96874" y="4013"/>
                      <a:pt x="100217" y="4275"/>
                      <a:pt x="103462" y="4275"/>
                    </a:cubicBezTo>
                    <a:cubicBezTo>
                      <a:pt x="116254" y="4361"/>
                      <a:pt x="128960" y="4448"/>
                      <a:pt x="141665" y="4620"/>
                    </a:cubicBezTo>
                    <a:cubicBezTo>
                      <a:pt x="146765" y="4620"/>
                      <a:pt x="151865" y="4880"/>
                      <a:pt x="156964" y="5225"/>
                    </a:cubicBezTo>
                    <a:cubicBezTo>
                      <a:pt x="160854" y="5442"/>
                      <a:pt x="164722" y="5722"/>
                      <a:pt x="168579" y="5722"/>
                    </a:cubicBezTo>
                    <a:cubicBezTo>
                      <a:pt x="172436" y="5722"/>
                      <a:pt x="176282" y="5442"/>
                      <a:pt x="180128" y="4534"/>
                    </a:cubicBezTo>
                    <a:cubicBezTo>
                      <a:pt x="180698" y="4407"/>
                      <a:pt x="181314" y="4327"/>
                      <a:pt x="181908" y="4327"/>
                    </a:cubicBezTo>
                    <a:cubicBezTo>
                      <a:pt x="182126" y="4327"/>
                      <a:pt x="182340" y="4338"/>
                      <a:pt x="182549" y="4361"/>
                    </a:cubicBezTo>
                    <a:cubicBezTo>
                      <a:pt x="190155" y="4793"/>
                      <a:pt x="197761" y="5225"/>
                      <a:pt x="205367" y="5658"/>
                    </a:cubicBezTo>
                    <a:cubicBezTo>
                      <a:pt x="207701" y="5658"/>
                      <a:pt x="210121" y="5658"/>
                      <a:pt x="212455" y="5485"/>
                    </a:cubicBezTo>
                    <a:cubicBezTo>
                      <a:pt x="214356" y="5485"/>
                      <a:pt x="216085" y="4188"/>
                      <a:pt x="216604" y="2287"/>
                    </a:cubicBezTo>
                    <a:cubicBezTo>
                      <a:pt x="215480" y="1163"/>
                      <a:pt x="214270" y="39"/>
                      <a:pt x="212455" y="39"/>
                    </a:cubicBezTo>
                    <a:cubicBezTo>
                      <a:pt x="210668" y="39"/>
                      <a:pt x="208921" y="1"/>
                      <a:pt x="2071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60"/>
              <p:cNvSpPr/>
              <p:nvPr/>
            </p:nvSpPr>
            <p:spPr>
              <a:xfrm flipH="1" rot="2150981">
                <a:off x="543745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60"/>
              <p:cNvSpPr/>
              <p:nvPr/>
            </p:nvSpPr>
            <p:spPr>
              <a:xfrm flipH="1" rot="2150981">
                <a:off x="723040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60"/>
              <p:cNvSpPr/>
              <p:nvPr/>
            </p:nvSpPr>
            <p:spPr>
              <a:xfrm flipH="1" rot="2150981">
                <a:off x="4514082" y="2510043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1" name="Google Shape;1031;p60"/>
            <p:cNvSpPr/>
            <p:nvPr/>
          </p:nvSpPr>
          <p:spPr>
            <a:xfrm flipH="1" rot="1111651">
              <a:off x="6052011" y="2496658"/>
              <a:ext cx="881108" cy="55546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2" name="Google Shape;1032;p60"/>
          <p:cNvSpPr txBox="1"/>
          <p:nvPr>
            <p:ph idx="1" type="subTitle"/>
          </p:nvPr>
        </p:nvSpPr>
        <p:spPr>
          <a:xfrm>
            <a:off x="4822375" y="2818550"/>
            <a:ext cx="29067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UI/UX</a:t>
            </a:r>
            <a:r>
              <a:rPr lang="en"/>
              <a:t>, макети, картки</a:t>
            </a:r>
            <a:endParaRPr/>
          </a:p>
        </p:txBody>
      </p:sp>
      <p:sp>
        <p:nvSpPr>
          <p:cNvPr id="1033" name="Google Shape;1033;p60"/>
          <p:cNvSpPr txBox="1"/>
          <p:nvPr>
            <p:ph idx="2" type="title"/>
          </p:nvPr>
        </p:nvSpPr>
        <p:spPr>
          <a:xfrm>
            <a:off x="1822900" y="1717075"/>
            <a:ext cx="1426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1"/>
          <p:cNvSpPr txBox="1"/>
          <p:nvPr>
            <p:ph type="title"/>
          </p:nvPr>
        </p:nvSpPr>
        <p:spPr>
          <a:xfrm>
            <a:off x="2227200" y="123025"/>
            <a:ext cx="46896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Unbounded"/>
                <a:ea typeface="Unbounded"/>
                <a:cs typeface="Unbounded"/>
                <a:sym typeface="Unbounded"/>
              </a:rPr>
              <a:t>Макети.</a:t>
            </a:r>
            <a:br>
              <a:rPr b="1" lang="en" sz="3000">
                <a:latin typeface="Unbounded"/>
                <a:ea typeface="Unbounded"/>
                <a:cs typeface="Unbounded"/>
                <a:sym typeface="Unbounded"/>
              </a:rPr>
            </a:br>
            <a:r>
              <a:rPr b="1" lang="en" sz="3000">
                <a:latin typeface="Unbounded"/>
                <a:ea typeface="Unbounded"/>
                <a:cs typeface="Unbounded"/>
                <a:sym typeface="Unbounded"/>
              </a:rPr>
              <a:t>Головна сторінка</a:t>
            </a:r>
            <a:endParaRPr b="1" sz="30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039" name="Google Shape;1039;p61"/>
          <p:cNvSpPr/>
          <p:nvPr/>
        </p:nvSpPr>
        <p:spPr>
          <a:xfrm>
            <a:off x="3380950" y="4620250"/>
            <a:ext cx="2382102" cy="47129"/>
          </a:xfrm>
          <a:custGeom>
            <a:rect b="b" l="l" r="r" t="t"/>
            <a:pathLst>
              <a:path extrusionOk="0" h="5723" w="216604">
                <a:moveTo>
                  <a:pt x="207185" y="1"/>
                </a:moveTo>
                <a:cubicBezTo>
                  <a:pt x="206318" y="1"/>
                  <a:pt x="205454" y="11"/>
                  <a:pt x="204589" y="39"/>
                </a:cubicBezTo>
                <a:cubicBezTo>
                  <a:pt x="200095" y="299"/>
                  <a:pt x="195600" y="904"/>
                  <a:pt x="191106" y="1077"/>
                </a:cubicBezTo>
                <a:cubicBezTo>
                  <a:pt x="190386" y="1092"/>
                  <a:pt x="189666" y="1099"/>
                  <a:pt x="188947" y="1099"/>
                </a:cubicBezTo>
                <a:cubicBezTo>
                  <a:pt x="185604" y="1099"/>
                  <a:pt x="182261" y="944"/>
                  <a:pt x="178918" y="731"/>
                </a:cubicBezTo>
                <a:cubicBezTo>
                  <a:pt x="175609" y="569"/>
                  <a:pt x="172299" y="31"/>
                  <a:pt x="168989" y="31"/>
                </a:cubicBezTo>
                <a:cubicBezTo>
                  <a:pt x="168755" y="31"/>
                  <a:pt x="168521" y="34"/>
                  <a:pt x="168287" y="39"/>
                </a:cubicBezTo>
                <a:cubicBezTo>
                  <a:pt x="161545" y="126"/>
                  <a:pt x="154803" y="731"/>
                  <a:pt x="147975" y="817"/>
                </a:cubicBezTo>
                <a:cubicBezTo>
                  <a:pt x="131466" y="1077"/>
                  <a:pt x="114957" y="1336"/>
                  <a:pt x="98362" y="1422"/>
                </a:cubicBezTo>
                <a:cubicBezTo>
                  <a:pt x="93608" y="1422"/>
                  <a:pt x="88941" y="990"/>
                  <a:pt x="84187" y="731"/>
                </a:cubicBezTo>
                <a:cubicBezTo>
                  <a:pt x="81680" y="558"/>
                  <a:pt x="79174" y="39"/>
                  <a:pt x="76754" y="39"/>
                </a:cubicBezTo>
                <a:cubicBezTo>
                  <a:pt x="62319" y="212"/>
                  <a:pt x="47885" y="472"/>
                  <a:pt x="33537" y="644"/>
                </a:cubicBezTo>
                <a:cubicBezTo>
                  <a:pt x="23424" y="817"/>
                  <a:pt x="13311" y="990"/>
                  <a:pt x="3199" y="1163"/>
                </a:cubicBezTo>
                <a:cubicBezTo>
                  <a:pt x="2075" y="1249"/>
                  <a:pt x="1038" y="1509"/>
                  <a:pt x="0" y="1768"/>
                </a:cubicBezTo>
                <a:cubicBezTo>
                  <a:pt x="1038" y="4102"/>
                  <a:pt x="2507" y="3670"/>
                  <a:pt x="3717" y="3756"/>
                </a:cubicBezTo>
                <a:cubicBezTo>
                  <a:pt x="5143" y="3799"/>
                  <a:pt x="6569" y="3799"/>
                  <a:pt x="7996" y="3799"/>
                </a:cubicBezTo>
                <a:cubicBezTo>
                  <a:pt x="9422" y="3799"/>
                  <a:pt x="10848" y="3799"/>
                  <a:pt x="12274" y="3842"/>
                </a:cubicBezTo>
                <a:cubicBezTo>
                  <a:pt x="26449" y="4188"/>
                  <a:pt x="40624" y="4620"/>
                  <a:pt x="54713" y="5053"/>
                </a:cubicBezTo>
                <a:cubicBezTo>
                  <a:pt x="55405" y="5096"/>
                  <a:pt x="56074" y="5096"/>
                  <a:pt x="56733" y="5096"/>
                </a:cubicBezTo>
                <a:cubicBezTo>
                  <a:pt x="57393" y="5096"/>
                  <a:pt x="58041" y="5096"/>
                  <a:pt x="58689" y="5139"/>
                </a:cubicBezTo>
                <a:cubicBezTo>
                  <a:pt x="63262" y="5304"/>
                  <a:pt x="67835" y="5508"/>
                  <a:pt x="72408" y="5508"/>
                </a:cubicBezTo>
                <a:cubicBezTo>
                  <a:pt x="77429" y="5508"/>
                  <a:pt x="82450" y="5262"/>
                  <a:pt x="87471" y="4448"/>
                </a:cubicBezTo>
                <a:cubicBezTo>
                  <a:pt x="89466" y="4115"/>
                  <a:pt x="91512" y="4013"/>
                  <a:pt x="93574" y="4013"/>
                </a:cubicBezTo>
                <a:cubicBezTo>
                  <a:pt x="96874" y="4013"/>
                  <a:pt x="100217" y="4275"/>
                  <a:pt x="103462" y="4275"/>
                </a:cubicBezTo>
                <a:cubicBezTo>
                  <a:pt x="116254" y="4361"/>
                  <a:pt x="128960" y="4448"/>
                  <a:pt x="141665" y="4620"/>
                </a:cubicBezTo>
                <a:cubicBezTo>
                  <a:pt x="146765" y="4620"/>
                  <a:pt x="151865" y="4880"/>
                  <a:pt x="156964" y="5225"/>
                </a:cubicBezTo>
                <a:cubicBezTo>
                  <a:pt x="160854" y="5442"/>
                  <a:pt x="164722" y="5722"/>
                  <a:pt x="168579" y="5722"/>
                </a:cubicBezTo>
                <a:cubicBezTo>
                  <a:pt x="172436" y="5722"/>
                  <a:pt x="176282" y="5442"/>
                  <a:pt x="180128" y="4534"/>
                </a:cubicBezTo>
                <a:cubicBezTo>
                  <a:pt x="180698" y="4407"/>
                  <a:pt x="181314" y="4327"/>
                  <a:pt x="181908" y="4327"/>
                </a:cubicBezTo>
                <a:cubicBezTo>
                  <a:pt x="182126" y="4327"/>
                  <a:pt x="182340" y="4338"/>
                  <a:pt x="182549" y="4361"/>
                </a:cubicBezTo>
                <a:cubicBezTo>
                  <a:pt x="190155" y="4793"/>
                  <a:pt x="197761" y="5225"/>
                  <a:pt x="205367" y="5658"/>
                </a:cubicBezTo>
                <a:cubicBezTo>
                  <a:pt x="207701" y="5658"/>
                  <a:pt x="210121" y="5658"/>
                  <a:pt x="212455" y="5485"/>
                </a:cubicBezTo>
                <a:cubicBezTo>
                  <a:pt x="214356" y="5485"/>
                  <a:pt x="216085" y="4188"/>
                  <a:pt x="216604" y="2287"/>
                </a:cubicBezTo>
                <a:cubicBezTo>
                  <a:pt x="215480" y="1163"/>
                  <a:pt x="214270" y="39"/>
                  <a:pt x="212455" y="39"/>
                </a:cubicBezTo>
                <a:cubicBezTo>
                  <a:pt x="210668" y="39"/>
                  <a:pt x="208921" y="1"/>
                  <a:pt x="207185" y="1"/>
                </a:cubicBez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0" name="Google Shape;1040;p61" title="домашня сторінка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750" y="1338975"/>
            <a:ext cx="5374850" cy="309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1" name="Google Shape;1041;p61"/>
          <p:cNvGrpSpPr/>
          <p:nvPr/>
        </p:nvGrpSpPr>
        <p:grpSpPr>
          <a:xfrm>
            <a:off x="1809960" y="1266450"/>
            <a:ext cx="5524084" cy="3247866"/>
            <a:chOff x="238125" y="383225"/>
            <a:chExt cx="7120500" cy="4907625"/>
          </a:xfrm>
        </p:grpSpPr>
        <p:sp>
          <p:nvSpPr>
            <p:cNvPr id="1042" name="Google Shape;1042;p61"/>
            <p:cNvSpPr/>
            <p:nvPr/>
          </p:nvSpPr>
          <p:spPr>
            <a:xfrm>
              <a:off x="7301900" y="5209400"/>
              <a:ext cx="5825" cy="59925"/>
            </a:xfrm>
            <a:custGeom>
              <a:rect b="b" l="l" r="r" t="t"/>
              <a:pathLst>
                <a:path extrusionOk="0" h="2397" w="233">
                  <a:moveTo>
                    <a:pt x="0" y="1"/>
                  </a:moveTo>
                  <a:lnTo>
                    <a:pt x="58" y="2153"/>
                  </a:lnTo>
                  <a:cubicBezTo>
                    <a:pt x="76" y="2312"/>
                    <a:pt x="99" y="2396"/>
                    <a:pt x="123" y="2396"/>
                  </a:cubicBezTo>
                  <a:cubicBezTo>
                    <a:pt x="177" y="2396"/>
                    <a:pt x="233" y="1960"/>
                    <a:pt x="233" y="9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1"/>
            <p:cNvSpPr/>
            <p:nvPr/>
          </p:nvSpPr>
          <p:spPr>
            <a:xfrm>
              <a:off x="7300425" y="4962775"/>
              <a:ext cx="13125" cy="227750"/>
            </a:xfrm>
            <a:custGeom>
              <a:rect b="b" l="l" r="r" t="t"/>
              <a:pathLst>
                <a:path extrusionOk="0" h="9110" w="525">
                  <a:moveTo>
                    <a:pt x="137" y="0"/>
                  </a:moveTo>
                  <a:cubicBezTo>
                    <a:pt x="94" y="0"/>
                    <a:pt x="49" y="99"/>
                    <a:pt x="1" y="327"/>
                  </a:cubicBezTo>
                  <a:cubicBezTo>
                    <a:pt x="234" y="1897"/>
                    <a:pt x="117" y="2304"/>
                    <a:pt x="408" y="4049"/>
                  </a:cubicBezTo>
                  <a:cubicBezTo>
                    <a:pt x="408" y="5261"/>
                    <a:pt x="360" y="6234"/>
                    <a:pt x="265" y="6234"/>
                  </a:cubicBezTo>
                  <a:cubicBezTo>
                    <a:pt x="255" y="6234"/>
                    <a:pt x="245" y="6223"/>
                    <a:pt x="234" y="6201"/>
                  </a:cubicBezTo>
                  <a:lnTo>
                    <a:pt x="234" y="6201"/>
                  </a:lnTo>
                  <a:cubicBezTo>
                    <a:pt x="292" y="6725"/>
                    <a:pt x="175" y="8412"/>
                    <a:pt x="350" y="9109"/>
                  </a:cubicBezTo>
                  <a:cubicBezTo>
                    <a:pt x="524" y="6957"/>
                    <a:pt x="524" y="4805"/>
                    <a:pt x="350" y="2653"/>
                  </a:cubicBezTo>
                  <a:cubicBezTo>
                    <a:pt x="387" y="2485"/>
                    <a:pt x="413" y="2425"/>
                    <a:pt x="432" y="2425"/>
                  </a:cubicBezTo>
                  <a:cubicBezTo>
                    <a:pt x="472" y="2425"/>
                    <a:pt x="485" y="2691"/>
                    <a:pt x="524" y="2770"/>
                  </a:cubicBezTo>
                  <a:cubicBezTo>
                    <a:pt x="432" y="1477"/>
                    <a:pt x="303" y="0"/>
                    <a:pt x="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1"/>
            <p:cNvSpPr/>
            <p:nvPr/>
          </p:nvSpPr>
          <p:spPr>
            <a:xfrm>
              <a:off x="7322250" y="1657150"/>
              <a:ext cx="1475" cy="20400"/>
            </a:xfrm>
            <a:custGeom>
              <a:rect b="b" l="l" r="r" t="t"/>
              <a:pathLst>
                <a:path extrusionOk="0" h="816" w="59">
                  <a:moveTo>
                    <a:pt x="59" y="1"/>
                  </a:moveTo>
                  <a:cubicBezTo>
                    <a:pt x="59" y="292"/>
                    <a:pt x="0" y="582"/>
                    <a:pt x="59" y="81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1"/>
            <p:cNvSpPr/>
            <p:nvPr/>
          </p:nvSpPr>
          <p:spPr>
            <a:xfrm>
              <a:off x="6468725" y="398750"/>
              <a:ext cx="23275" cy="1325"/>
            </a:xfrm>
            <a:custGeom>
              <a:rect b="b" l="l" r="r" t="t"/>
              <a:pathLst>
                <a:path extrusionOk="0" h="53" w="931">
                  <a:moveTo>
                    <a:pt x="625" y="1"/>
                  </a:moveTo>
                  <a:cubicBezTo>
                    <a:pt x="414" y="1"/>
                    <a:pt x="194" y="27"/>
                    <a:pt x="0" y="27"/>
                  </a:cubicBezTo>
                  <a:cubicBezTo>
                    <a:pt x="97" y="46"/>
                    <a:pt x="201" y="52"/>
                    <a:pt x="306" y="52"/>
                  </a:cubicBezTo>
                  <a:cubicBezTo>
                    <a:pt x="517" y="52"/>
                    <a:pt x="737" y="27"/>
                    <a:pt x="931" y="27"/>
                  </a:cubicBezTo>
                  <a:cubicBezTo>
                    <a:pt x="834" y="7"/>
                    <a:pt x="73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1"/>
            <p:cNvSpPr/>
            <p:nvPr/>
          </p:nvSpPr>
          <p:spPr>
            <a:xfrm>
              <a:off x="6111025" y="393575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1"/>
                  </a:moveTo>
                  <a:lnTo>
                    <a:pt x="873" y="1"/>
                  </a:lnTo>
                  <a:cubicBezTo>
                    <a:pt x="582" y="1"/>
                    <a:pt x="291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1"/>
            <p:cNvSpPr/>
            <p:nvPr/>
          </p:nvSpPr>
          <p:spPr>
            <a:xfrm>
              <a:off x="7322250" y="1600450"/>
              <a:ext cx="2925" cy="56725"/>
            </a:xfrm>
            <a:custGeom>
              <a:rect b="b" l="l" r="r" t="t"/>
              <a:pathLst>
                <a:path extrusionOk="0" h="2269" w="117">
                  <a:moveTo>
                    <a:pt x="117" y="0"/>
                  </a:moveTo>
                  <a:lnTo>
                    <a:pt x="117" y="0"/>
                  </a:lnTo>
                  <a:cubicBezTo>
                    <a:pt x="59" y="757"/>
                    <a:pt x="0" y="1513"/>
                    <a:pt x="59" y="2269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1"/>
            <p:cNvSpPr/>
            <p:nvPr/>
          </p:nvSpPr>
          <p:spPr>
            <a:xfrm>
              <a:off x="7298975" y="4566700"/>
              <a:ext cx="1475" cy="29125"/>
            </a:xfrm>
            <a:custGeom>
              <a:rect b="b" l="l" r="r" t="t"/>
              <a:pathLst>
                <a:path extrusionOk="0" h="1165" w="59">
                  <a:moveTo>
                    <a:pt x="1" y="1"/>
                  </a:moveTo>
                  <a:cubicBezTo>
                    <a:pt x="1" y="466"/>
                    <a:pt x="1" y="815"/>
                    <a:pt x="59" y="1164"/>
                  </a:cubicBezTo>
                  <a:lnTo>
                    <a:pt x="59" y="59"/>
                  </a:lnTo>
                  <a:cubicBezTo>
                    <a:pt x="59" y="59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1"/>
            <p:cNvSpPr/>
            <p:nvPr/>
          </p:nvSpPr>
          <p:spPr>
            <a:xfrm>
              <a:off x="7328075" y="2579025"/>
              <a:ext cx="2925" cy="30550"/>
            </a:xfrm>
            <a:custGeom>
              <a:rect b="b" l="l" r="r" t="t"/>
              <a:pathLst>
                <a:path extrusionOk="0" h="1222" w="117">
                  <a:moveTo>
                    <a:pt x="0" y="0"/>
                  </a:moveTo>
                  <a:lnTo>
                    <a:pt x="0" y="698"/>
                  </a:lnTo>
                  <a:cubicBezTo>
                    <a:pt x="0" y="873"/>
                    <a:pt x="58" y="1047"/>
                    <a:pt x="116" y="12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1"/>
            <p:cNvSpPr/>
            <p:nvPr/>
          </p:nvSpPr>
          <p:spPr>
            <a:xfrm>
              <a:off x="7322250" y="3258075"/>
              <a:ext cx="7300" cy="34925"/>
            </a:xfrm>
            <a:custGeom>
              <a:rect b="b" l="l" r="r" t="t"/>
              <a:pathLst>
                <a:path extrusionOk="0" h="1397" w="292">
                  <a:moveTo>
                    <a:pt x="0" y="0"/>
                  </a:moveTo>
                  <a:cubicBezTo>
                    <a:pt x="59" y="465"/>
                    <a:pt x="117" y="931"/>
                    <a:pt x="117" y="1396"/>
                  </a:cubicBezTo>
                  <a:cubicBezTo>
                    <a:pt x="117" y="1396"/>
                    <a:pt x="233" y="1338"/>
                    <a:pt x="291" y="1105"/>
                  </a:cubicBezTo>
                  <a:cubicBezTo>
                    <a:pt x="291" y="698"/>
                    <a:pt x="175" y="34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1"/>
            <p:cNvSpPr/>
            <p:nvPr/>
          </p:nvSpPr>
          <p:spPr>
            <a:xfrm>
              <a:off x="7320800" y="4408225"/>
              <a:ext cx="25" cy="18925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1"/>
            <p:cNvSpPr/>
            <p:nvPr/>
          </p:nvSpPr>
          <p:spPr>
            <a:xfrm>
              <a:off x="7329525" y="2065750"/>
              <a:ext cx="1475" cy="5825"/>
            </a:xfrm>
            <a:custGeom>
              <a:rect b="b" l="l" r="r" t="t"/>
              <a:pathLst>
                <a:path extrusionOk="0" h="233" w="59">
                  <a:moveTo>
                    <a:pt x="58" y="0"/>
                  </a:moveTo>
                  <a:cubicBezTo>
                    <a:pt x="58" y="0"/>
                    <a:pt x="0" y="117"/>
                    <a:pt x="0" y="233"/>
                  </a:cubicBezTo>
                  <a:cubicBezTo>
                    <a:pt x="58" y="175"/>
                    <a:pt x="58" y="58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1"/>
            <p:cNvSpPr/>
            <p:nvPr/>
          </p:nvSpPr>
          <p:spPr>
            <a:xfrm>
              <a:off x="6494900" y="5239925"/>
              <a:ext cx="5825" cy="25"/>
            </a:xfrm>
            <a:custGeom>
              <a:rect b="b" l="l" r="r" t="t"/>
              <a:pathLst>
                <a:path extrusionOk="0" h="1" w="233">
                  <a:moveTo>
                    <a:pt x="0" y="1"/>
                  </a:moveTo>
                  <a:lnTo>
                    <a:pt x="0" y="1"/>
                  </a:lnTo>
                  <a:cubicBezTo>
                    <a:pt x="175" y="1"/>
                    <a:pt x="233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1"/>
            <p:cNvSpPr/>
            <p:nvPr/>
          </p:nvSpPr>
          <p:spPr>
            <a:xfrm>
              <a:off x="7301900" y="5264650"/>
              <a:ext cx="14550" cy="2950"/>
            </a:xfrm>
            <a:custGeom>
              <a:rect b="b" l="l" r="r" t="t"/>
              <a:pathLst>
                <a:path extrusionOk="0" h="118" w="582">
                  <a:moveTo>
                    <a:pt x="116" y="1"/>
                  </a:moveTo>
                  <a:cubicBezTo>
                    <a:pt x="58" y="59"/>
                    <a:pt x="0" y="117"/>
                    <a:pt x="0" y="117"/>
                  </a:cubicBezTo>
                  <a:lnTo>
                    <a:pt x="5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1"/>
            <p:cNvSpPr/>
            <p:nvPr/>
          </p:nvSpPr>
          <p:spPr>
            <a:xfrm>
              <a:off x="5458150" y="386325"/>
              <a:ext cx="20375" cy="25"/>
            </a:xfrm>
            <a:custGeom>
              <a:rect b="b" l="l" r="r" t="t"/>
              <a:pathLst>
                <a:path extrusionOk="0" h="1" w="815">
                  <a:moveTo>
                    <a:pt x="1" y="0"/>
                  </a:moveTo>
                  <a:lnTo>
                    <a:pt x="117" y="0"/>
                  </a:lnTo>
                  <a:cubicBezTo>
                    <a:pt x="815" y="0"/>
                    <a:pt x="408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1"/>
            <p:cNvSpPr/>
            <p:nvPr/>
          </p:nvSpPr>
          <p:spPr>
            <a:xfrm>
              <a:off x="246825" y="1185825"/>
              <a:ext cx="10225" cy="74525"/>
            </a:xfrm>
            <a:custGeom>
              <a:rect b="b" l="l" r="r" t="t"/>
              <a:pathLst>
                <a:path extrusionOk="0" h="2981" w="409">
                  <a:moveTo>
                    <a:pt x="128" y="1"/>
                  </a:moveTo>
                  <a:cubicBezTo>
                    <a:pt x="80" y="1"/>
                    <a:pt x="35" y="346"/>
                    <a:pt x="1" y="1347"/>
                  </a:cubicBezTo>
                  <a:cubicBezTo>
                    <a:pt x="30" y="886"/>
                    <a:pt x="56" y="706"/>
                    <a:pt x="80" y="706"/>
                  </a:cubicBezTo>
                  <a:cubicBezTo>
                    <a:pt x="165" y="706"/>
                    <a:pt x="223" y="2981"/>
                    <a:pt x="303" y="2981"/>
                  </a:cubicBezTo>
                  <a:cubicBezTo>
                    <a:pt x="333" y="2981"/>
                    <a:pt x="368" y="2640"/>
                    <a:pt x="408" y="1696"/>
                  </a:cubicBezTo>
                  <a:lnTo>
                    <a:pt x="408" y="1696"/>
                  </a:lnTo>
                  <a:cubicBezTo>
                    <a:pt x="406" y="1711"/>
                    <a:pt x="403" y="1717"/>
                    <a:pt x="400" y="1717"/>
                  </a:cubicBezTo>
                  <a:cubicBezTo>
                    <a:pt x="352" y="1717"/>
                    <a:pt x="233" y="1"/>
                    <a:pt x="1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1"/>
            <p:cNvSpPr/>
            <p:nvPr/>
          </p:nvSpPr>
          <p:spPr>
            <a:xfrm>
              <a:off x="7300425" y="4518725"/>
              <a:ext cx="25" cy="29100"/>
            </a:xfrm>
            <a:custGeom>
              <a:rect b="b" l="l" r="r" t="t"/>
              <a:pathLst>
                <a:path extrusionOk="0" h="1164" w="1">
                  <a:moveTo>
                    <a:pt x="1" y="1164"/>
                  </a:moveTo>
                  <a:lnTo>
                    <a:pt x="1" y="1"/>
                  </a:lnTo>
                  <a:cubicBezTo>
                    <a:pt x="1" y="524"/>
                    <a:pt x="1" y="931"/>
                    <a:pt x="1" y="11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1"/>
            <p:cNvSpPr/>
            <p:nvPr/>
          </p:nvSpPr>
          <p:spPr>
            <a:xfrm>
              <a:off x="257025" y="1216575"/>
              <a:ext cx="25" cy="11650"/>
            </a:xfrm>
            <a:custGeom>
              <a:rect b="b" l="l" r="r" t="t"/>
              <a:pathLst>
                <a:path extrusionOk="0" h="466" w="1">
                  <a:moveTo>
                    <a:pt x="0" y="466"/>
                  </a:moveTo>
                  <a:lnTo>
                    <a:pt x="0" y="4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1"/>
            <p:cNvSpPr/>
            <p:nvPr/>
          </p:nvSpPr>
          <p:spPr>
            <a:xfrm>
              <a:off x="3953225" y="389225"/>
              <a:ext cx="16000" cy="2925"/>
            </a:xfrm>
            <a:custGeom>
              <a:rect b="b" l="l" r="r" t="t"/>
              <a:pathLst>
                <a:path extrusionOk="0" h="117" w="640">
                  <a:moveTo>
                    <a:pt x="0" y="1"/>
                  </a:moveTo>
                  <a:lnTo>
                    <a:pt x="0" y="1"/>
                  </a:lnTo>
                  <a:cubicBezTo>
                    <a:pt x="233" y="59"/>
                    <a:pt x="407" y="117"/>
                    <a:pt x="640" y="117"/>
                  </a:cubicBezTo>
                  <a:cubicBezTo>
                    <a:pt x="407" y="59"/>
                    <a:pt x="233" y="5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1"/>
            <p:cNvSpPr/>
            <p:nvPr/>
          </p:nvSpPr>
          <p:spPr>
            <a:xfrm>
              <a:off x="5046650" y="397950"/>
              <a:ext cx="27650" cy="25"/>
            </a:xfrm>
            <a:custGeom>
              <a:rect b="b" l="l" r="r" t="t"/>
              <a:pathLst>
                <a:path extrusionOk="0" h="1" w="1106">
                  <a:moveTo>
                    <a:pt x="110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1"/>
            <p:cNvSpPr/>
            <p:nvPr/>
          </p:nvSpPr>
          <p:spPr>
            <a:xfrm>
              <a:off x="3329425" y="396850"/>
              <a:ext cx="40725" cy="1125"/>
            </a:xfrm>
            <a:custGeom>
              <a:rect b="b" l="l" r="r" t="t"/>
              <a:pathLst>
                <a:path extrusionOk="0" h="45" w="1629">
                  <a:moveTo>
                    <a:pt x="452" y="21"/>
                  </a:moveTo>
                  <a:lnTo>
                    <a:pt x="452" y="21"/>
                  </a:lnTo>
                  <a:cubicBezTo>
                    <a:pt x="322" y="25"/>
                    <a:pt x="174" y="32"/>
                    <a:pt x="0" y="44"/>
                  </a:cubicBezTo>
                  <a:lnTo>
                    <a:pt x="233" y="44"/>
                  </a:lnTo>
                  <a:cubicBezTo>
                    <a:pt x="306" y="35"/>
                    <a:pt x="379" y="28"/>
                    <a:pt x="452" y="21"/>
                  </a:cubicBezTo>
                  <a:close/>
                  <a:moveTo>
                    <a:pt x="931" y="1"/>
                  </a:moveTo>
                  <a:cubicBezTo>
                    <a:pt x="771" y="1"/>
                    <a:pt x="612" y="8"/>
                    <a:pt x="452" y="21"/>
                  </a:cubicBezTo>
                  <a:lnTo>
                    <a:pt x="452" y="21"/>
                  </a:lnTo>
                  <a:cubicBezTo>
                    <a:pt x="525" y="19"/>
                    <a:pt x="592" y="19"/>
                    <a:pt x="655" y="19"/>
                  </a:cubicBezTo>
                  <a:cubicBezTo>
                    <a:pt x="1009" y="19"/>
                    <a:pt x="1241" y="44"/>
                    <a:pt x="1629" y="44"/>
                  </a:cubicBezTo>
                  <a:cubicBezTo>
                    <a:pt x="1396" y="15"/>
                    <a:pt x="1164" y="1"/>
                    <a:pt x="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1"/>
            <p:cNvSpPr/>
            <p:nvPr/>
          </p:nvSpPr>
          <p:spPr>
            <a:xfrm>
              <a:off x="2763800" y="397950"/>
              <a:ext cx="30550" cy="1475"/>
            </a:xfrm>
            <a:custGeom>
              <a:rect b="b" l="l" r="r" t="t"/>
              <a:pathLst>
                <a:path extrusionOk="0" h="59" w="1222">
                  <a:moveTo>
                    <a:pt x="0" y="0"/>
                  </a:moveTo>
                  <a:lnTo>
                    <a:pt x="466" y="59"/>
                  </a:lnTo>
                  <a:lnTo>
                    <a:pt x="122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1"/>
            <p:cNvSpPr/>
            <p:nvPr/>
          </p:nvSpPr>
          <p:spPr>
            <a:xfrm>
              <a:off x="4652600" y="5241400"/>
              <a:ext cx="107625" cy="5825"/>
            </a:xfrm>
            <a:custGeom>
              <a:rect b="b" l="l" r="r" t="t"/>
              <a:pathLst>
                <a:path extrusionOk="0" h="233" w="4305">
                  <a:moveTo>
                    <a:pt x="1" y="0"/>
                  </a:moveTo>
                  <a:cubicBezTo>
                    <a:pt x="408" y="58"/>
                    <a:pt x="757" y="116"/>
                    <a:pt x="1106" y="233"/>
                  </a:cubicBezTo>
                  <a:cubicBezTo>
                    <a:pt x="757" y="58"/>
                    <a:pt x="430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1"/>
            <p:cNvSpPr/>
            <p:nvPr/>
          </p:nvSpPr>
          <p:spPr>
            <a:xfrm>
              <a:off x="7300425" y="4547800"/>
              <a:ext cx="1500" cy="21250"/>
            </a:xfrm>
            <a:custGeom>
              <a:rect b="b" l="l" r="r" t="t"/>
              <a:pathLst>
                <a:path extrusionOk="0" h="850" w="60">
                  <a:moveTo>
                    <a:pt x="1" y="1"/>
                  </a:moveTo>
                  <a:lnTo>
                    <a:pt x="1" y="815"/>
                  </a:lnTo>
                  <a:cubicBezTo>
                    <a:pt x="22" y="836"/>
                    <a:pt x="36" y="850"/>
                    <a:pt x="44" y="850"/>
                  </a:cubicBezTo>
                  <a:cubicBezTo>
                    <a:pt x="59" y="850"/>
                    <a:pt x="59" y="809"/>
                    <a:pt x="59" y="699"/>
                  </a:cubicBezTo>
                  <a:cubicBezTo>
                    <a:pt x="1" y="466"/>
                    <a:pt x="1" y="23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1"/>
            <p:cNvSpPr/>
            <p:nvPr/>
          </p:nvSpPr>
          <p:spPr>
            <a:xfrm>
              <a:off x="3249450" y="437200"/>
              <a:ext cx="96000" cy="25"/>
            </a:xfrm>
            <a:custGeom>
              <a:rect b="b" l="l" r="r" t="t"/>
              <a:pathLst>
                <a:path extrusionOk="0" h="1" w="3840">
                  <a:moveTo>
                    <a:pt x="383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1"/>
            <p:cNvSpPr/>
            <p:nvPr/>
          </p:nvSpPr>
          <p:spPr>
            <a:xfrm>
              <a:off x="305000" y="5242850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0"/>
                  </a:moveTo>
                  <a:lnTo>
                    <a:pt x="873" y="0"/>
                  </a:lnTo>
                  <a:cubicBezTo>
                    <a:pt x="582" y="0"/>
                    <a:pt x="291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1"/>
            <p:cNvSpPr/>
            <p:nvPr/>
          </p:nvSpPr>
          <p:spPr>
            <a:xfrm>
              <a:off x="2897575" y="434300"/>
              <a:ext cx="66900" cy="2925"/>
            </a:xfrm>
            <a:custGeom>
              <a:rect b="b" l="l" r="r" t="t"/>
              <a:pathLst>
                <a:path extrusionOk="0" h="117" w="2676">
                  <a:moveTo>
                    <a:pt x="466" y="1"/>
                  </a:moveTo>
                  <a:cubicBezTo>
                    <a:pt x="291" y="1"/>
                    <a:pt x="117" y="1"/>
                    <a:pt x="0" y="59"/>
                  </a:cubicBezTo>
                  <a:lnTo>
                    <a:pt x="2676" y="117"/>
                  </a:lnTo>
                  <a:cubicBezTo>
                    <a:pt x="1978" y="59"/>
                    <a:pt x="1222" y="1"/>
                    <a:pt x="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1"/>
            <p:cNvSpPr/>
            <p:nvPr/>
          </p:nvSpPr>
          <p:spPr>
            <a:xfrm>
              <a:off x="4680225" y="5247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1"/>
            <p:cNvSpPr/>
            <p:nvPr/>
          </p:nvSpPr>
          <p:spPr>
            <a:xfrm>
              <a:off x="238125" y="383225"/>
              <a:ext cx="7120500" cy="4907625"/>
            </a:xfrm>
            <a:custGeom>
              <a:rect b="b" l="l" r="r" t="t"/>
              <a:pathLst>
                <a:path extrusionOk="0" h="196305" w="284820">
                  <a:moveTo>
                    <a:pt x="192167" y="589"/>
                  </a:moveTo>
                  <a:cubicBezTo>
                    <a:pt x="192137" y="592"/>
                    <a:pt x="192107" y="594"/>
                    <a:pt x="192076" y="596"/>
                  </a:cubicBezTo>
                  <a:lnTo>
                    <a:pt x="192076" y="596"/>
                  </a:lnTo>
                  <a:cubicBezTo>
                    <a:pt x="192345" y="589"/>
                    <a:pt x="192472" y="589"/>
                    <a:pt x="192167" y="589"/>
                  </a:cubicBezTo>
                  <a:close/>
                  <a:moveTo>
                    <a:pt x="192076" y="596"/>
                  </a:moveTo>
                  <a:lnTo>
                    <a:pt x="192076" y="596"/>
                  </a:lnTo>
                  <a:cubicBezTo>
                    <a:pt x="191844" y="601"/>
                    <a:pt x="191505" y="611"/>
                    <a:pt x="191247" y="629"/>
                  </a:cubicBezTo>
                  <a:lnTo>
                    <a:pt x="191247" y="629"/>
                  </a:lnTo>
                  <a:cubicBezTo>
                    <a:pt x="191531" y="623"/>
                    <a:pt x="191807" y="613"/>
                    <a:pt x="192076" y="596"/>
                  </a:cubicBezTo>
                  <a:close/>
                  <a:moveTo>
                    <a:pt x="90710" y="624"/>
                  </a:moveTo>
                  <a:cubicBezTo>
                    <a:pt x="90665" y="624"/>
                    <a:pt x="90637" y="626"/>
                    <a:pt x="90616" y="631"/>
                  </a:cubicBezTo>
                  <a:lnTo>
                    <a:pt x="90616" y="631"/>
                  </a:lnTo>
                  <a:cubicBezTo>
                    <a:pt x="90763" y="636"/>
                    <a:pt x="90918" y="641"/>
                    <a:pt x="91082" y="648"/>
                  </a:cubicBezTo>
                  <a:cubicBezTo>
                    <a:pt x="90894" y="631"/>
                    <a:pt x="90782" y="624"/>
                    <a:pt x="90710" y="624"/>
                  </a:cubicBezTo>
                  <a:close/>
                  <a:moveTo>
                    <a:pt x="212311" y="1783"/>
                  </a:moveTo>
                  <a:lnTo>
                    <a:pt x="212311" y="1783"/>
                  </a:lnTo>
                  <a:cubicBezTo>
                    <a:pt x="212149" y="1792"/>
                    <a:pt x="211987" y="1802"/>
                    <a:pt x="211826" y="1811"/>
                  </a:cubicBezTo>
                  <a:cubicBezTo>
                    <a:pt x="211988" y="1811"/>
                    <a:pt x="212150" y="1802"/>
                    <a:pt x="212311" y="1783"/>
                  </a:cubicBezTo>
                  <a:close/>
                  <a:moveTo>
                    <a:pt x="91707" y="2141"/>
                  </a:moveTo>
                  <a:lnTo>
                    <a:pt x="91707" y="2141"/>
                  </a:lnTo>
                  <a:cubicBezTo>
                    <a:pt x="91386" y="2146"/>
                    <a:pt x="91110" y="2152"/>
                    <a:pt x="90907" y="2160"/>
                  </a:cubicBezTo>
                  <a:cubicBezTo>
                    <a:pt x="91009" y="2177"/>
                    <a:pt x="91112" y="2184"/>
                    <a:pt x="91214" y="2184"/>
                  </a:cubicBezTo>
                  <a:cubicBezTo>
                    <a:pt x="91378" y="2184"/>
                    <a:pt x="91543" y="2166"/>
                    <a:pt x="91707" y="2141"/>
                  </a:cubicBezTo>
                  <a:close/>
                  <a:moveTo>
                    <a:pt x="282667" y="25076"/>
                  </a:moveTo>
                  <a:lnTo>
                    <a:pt x="282667" y="26239"/>
                  </a:lnTo>
                  <a:cubicBezTo>
                    <a:pt x="282671" y="25859"/>
                    <a:pt x="282673" y="25477"/>
                    <a:pt x="282675" y="25092"/>
                  </a:cubicBezTo>
                  <a:lnTo>
                    <a:pt x="282675" y="25092"/>
                  </a:lnTo>
                  <a:cubicBezTo>
                    <a:pt x="282672" y="25086"/>
                    <a:pt x="282670" y="25081"/>
                    <a:pt x="282667" y="25076"/>
                  </a:cubicBezTo>
                  <a:close/>
                  <a:moveTo>
                    <a:pt x="1791" y="84733"/>
                  </a:moveTo>
                  <a:cubicBezTo>
                    <a:pt x="1795" y="84855"/>
                    <a:pt x="1799" y="84977"/>
                    <a:pt x="1803" y="85099"/>
                  </a:cubicBezTo>
                  <a:lnTo>
                    <a:pt x="1803" y="84750"/>
                  </a:lnTo>
                  <a:cubicBezTo>
                    <a:pt x="1799" y="84742"/>
                    <a:pt x="1795" y="84736"/>
                    <a:pt x="1791" y="84733"/>
                  </a:cubicBezTo>
                  <a:close/>
                  <a:moveTo>
                    <a:pt x="1873" y="149880"/>
                  </a:moveTo>
                  <a:cubicBezTo>
                    <a:pt x="1846" y="149880"/>
                    <a:pt x="1835" y="150328"/>
                    <a:pt x="1815" y="150547"/>
                  </a:cubicBezTo>
                  <a:lnTo>
                    <a:pt x="1815" y="150547"/>
                  </a:lnTo>
                  <a:lnTo>
                    <a:pt x="1919" y="150182"/>
                  </a:lnTo>
                  <a:cubicBezTo>
                    <a:pt x="1899" y="149963"/>
                    <a:pt x="1885" y="149880"/>
                    <a:pt x="1873" y="149880"/>
                  </a:cubicBezTo>
                  <a:close/>
                  <a:moveTo>
                    <a:pt x="283365" y="150706"/>
                  </a:moveTo>
                  <a:cubicBezTo>
                    <a:pt x="283363" y="150720"/>
                    <a:pt x="283361" y="150734"/>
                    <a:pt x="283359" y="150749"/>
                  </a:cubicBezTo>
                  <a:lnTo>
                    <a:pt x="283359" y="150749"/>
                  </a:lnTo>
                  <a:cubicBezTo>
                    <a:pt x="283361" y="150847"/>
                    <a:pt x="283363" y="150949"/>
                    <a:pt x="283365" y="151055"/>
                  </a:cubicBezTo>
                  <a:lnTo>
                    <a:pt x="283365" y="150706"/>
                  </a:lnTo>
                  <a:close/>
                  <a:moveTo>
                    <a:pt x="283248" y="160823"/>
                  </a:moveTo>
                  <a:lnTo>
                    <a:pt x="283249" y="160884"/>
                  </a:lnTo>
                  <a:cubicBezTo>
                    <a:pt x="283249" y="160862"/>
                    <a:pt x="283249" y="160842"/>
                    <a:pt x="283248" y="160823"/>
                  </a:cubicBezTo>
                  <a:close/>
                  <a:moveTo>
                    <a:pt x="282578" y="177448"/>
                  </a:moveTo>
                  <a:cubicBezTo>
                    <a:pt x="282552" y="177980"/>
                    <a:pt x="282567" y="178512"/>
                    <a:pt x="282626" y="179052"/>
                  </a:cubicBezTo>
                  <a:lnTo>
                    <a:pt x="282626" y="179052"/>
                  </a:lnTo>
                  <a:cubicBezTo>
                    <a:pt x="282608" y="178556"/>
                    <a:pt x="282593" y="178012"/>
                    <a:pt x="282578" y="177448"/>
                  </a:cubicBezTo>
                  <a:close/>
                  <a:moveTo>
                    <a:pt x="282842" y="179612"/>
                  </a:moveTo>
                  <a:lnTo>
                    <a:pt x="282827" y="180067"/>
                  </a:lnTo>
                  <a:lnTo>
                    <a:pt x="282827" y="180067"/>
                  </a:lnTo>
                  <a:cubicBezTo>
                    <a:pt x="282836" y="179978"/>
                    <a:pt x="282842" y="179831"/>
                    <a:pt x="282842" y="179612"/>
                  </a:cubicBezTo>
                  <a:close/>
                  <a:moveTo>
                    <a:pt x="282626" y="179052"/>
                  </a:moveTo>
                  <a:cubicBezTo>
                    <a:pt x="282666" y="180150"/>
                    <a:pt x="282716" y="181018"/>
                    <a:pt x="282784" y="181357"/>
                  </a:cubicBezTo>
                  <a:lnTo>
                    <a:pt x="282827" y="180067"/>
                  </a:lnTo>
                  <a:lnTo>
                    <a:pt x="282827" y="180067"/>
                  </a:lnTo>
                  <a:cubicBezTo>
                    <a:pt x="282819" y="180142"/>
                    <a:pt x="282808" y="180175"/>
                    <a:pt x="282796" y="180175"/>
                  </a:cubicBezTo>
                  <a:cubicBezTo>
                    <a:pt x="282757" y="180175"/>
                    <a:pt x="282702" y="179829"/>
                    <a:pt x="282667" y="179379"/>
                  </a:cubicBezTo>
                  <a:cubicBezTo>
                    <a:pt x="282652" y="179270"/>
                    <a:pt x="282638" y="179161"/>
                    <a:pt x="282626" y="179052"/>
                  </a:cubicBezTo>
                  <a:close/>
                  <a:moveTo>
                    <a:pt x="113241" y="194676"/>
                  </a:moveTo>
                  <a:cubicBezTo>
                    <a:pt x="113532" y="194734"/>
                    <a:pt x="113241" y="194851"/>
                    <a:pt x="112544" y="194851"/>
                  </a:cubicBezTo>
                  <a:cubicBezTo>
                    <a:pt x="111729" y="194734"/>
                    <a:pt x="110973" y="194676"/>
                    <a:pt x="110159" y="194676"/>
                  </a:cubicBezTo>
                  <a:close/>
                  <a:moveTo>
                    <a:pt x="191648" y="195634"/>
                  </a:moveTo>
                  <a:cubicBezTo>
                    <a:pt x="191856" y="195653"/>
                    <a:pt x="192070" y="195665"/>
                    <a:pt x="192284" y="195665"/>
                  </a:cubicBezTo>
                  <a:cubicBezTo>
                    <a:pt x="192070" y="195654"/>
                    <a:pt x="191858" y="195643"/>
                    <a:pt x="191648" y="195634"/>
                  </a:cubicBezTo>
                  <a:close/>
                  <a:moveTo>
                    <a:pt x="82474" y="195781"/>
                  </a:moveTo>
                  <a:cubicBezTo>
                    <a:pt x="82585" y="195786"/>
                    <a:pt x="82686" y="195790"/>
                    <a:pt x="82779" y="195792"/>
                  </a:cubicBezTo>
                  <a:lnTo>
                    <a:pt x="82779" y="195792"/>
                  </a:lnTo>
                  <a:cubicBezTo>
                    <a:pt x="82681" y="195789"/>
                    <a:pt x="82580" y="195785"/>
                    <a:pt x="82474" y="195781"/>
                  </a:cubicBezTo>
                  <a:close/>
                  <a:moveTo>
                    <a:pt x="106727" y="195839"/>
                  </a:moveTo>
                  <a:cubicBezTo>
                    <a:pt x="106691" y="195845"/>
                    <a:pt x="106696" y="195851"/>
                    <a:pt x="106737" y="195856"/>
                  </a:cubicBezTo>
                  <a:lnTo>
                    <a:pt x="106737" y="195856"/>
                  </a:lnTo>
                  <a:cubicBezTo>
                    <a:pt x="106731" y="195850"/>
                    <a:pt x="106727" y="195845"/>
                    <a:pt x="106727" y="195839"/>
                  </a:cubicBezTo>
                  <a:close/>
                  <a:moveTo>
                    <a:pt x="125863" y="196072"/>
                  </a:moveTo>
                  <a:cubicBezTo>
                    <a:pt x="125746" y="196072"/>
                    <a:pt x="125656" y="196098"/>
                    <a:pt x="125557" y="196098"/>
                  </a:cubicBezTo>
                  <a:cubicBezTo>
                    <a:pt x="125507" y="196098"/>
                    <a:pt x="125455" y="196091"/>
                    <a:pt x="125397" y="196072"/>
                  </a:cubicBezTo>
                  <a:close/>
                  <a:moveTo>
                    <a:pt x="206713" y="1"/>
                  </a:moveTo>
                  <a:cubicBezTo>
                    <a:pt x="204735" y="1"/>
                    <a:pt x="205638" y="299"/>
                    <a:pt x="201590" y="299"/>
                  </a:cubicBezTo>
                  <a:cubicBezTo>
                    <a:pt x="202112" y="204"/>
                    <a:pt x="201006" y="109"/>
                    <a:pt x="200139" y="109"/>
                  </a:cubicBezTo>
                  <a:cubicBezTo>
                    <a:pt x="199944" y="109"/>
                    <a:pt x="199761" y="113"/>
                    <a:pt x="199612" y="124"/>
                  </a:cubicBezTo>
                  <a:cubicBezTo>
                    <a:pt x="201648" y="124"/>
                    <a:pt x="200601" y="299"/>
                    <a:pt x="198681" y="415"/>
                  </a:cubicBezTo>
                  <a:cubicBezTo>
                    <a:pt x="197882" y="386"/>
                    <a:pt x="197264" y="375"/>
                    <a:pt x="196760" y="375"/>
                  </a:cubicBezTo>
                  <a:cubicBezTo>
                    <a:pt x="195250" y="375"/>
                    <a:pt x="194770" y="473"/>
                    <a:pt x="193505" y="473"/>
                  </a:cubicBezTo>
                  <a:lnTo>
                    <a:pt x="195424" y="531"/>
                  </a:lnTo>
                  <a:cubicBezTo>
                    <a:pt x="193912" y="648"/>
                    <a:pt x="192400" y="706"/>
                    <a:pt x="190888" y="706"/>
                  </a:cubicBezTo>
                  <a:cubicBezTo>
                    <a:pt x="190835" y="671"/>
                    <a:pt x="191006" y="646"/>
                    <a:pt x="191247" y="629"/>
                  </a:cubicBezTo>
                  <a:lnTo>
                    <a:pt x="191247" y="629"/>
                  </a:lnTo>
                  <a:cubicBezTo>
                    <a:pt x="191083" y="632"/>
                    <a:pt x="190916" y="634"/>
                    <a:pt x="190747" y="634"/>
                  </a:cubicBezTo>
                  <a:cubicBezTo>
                    <a:pt x="188867" y="634"/>
                    <a:pt x="186707" y="452"/>
                    <a:pt x="184364" y="452"/>
                  </a:cubicBezTo>
                  <a:cubicBezTo>
                    <a:pt x="183927" y="452"/>
                    <a:pt x="183485" y="458"/>
                    <a:pt x="183036" y="473"/>
                  </a:cubicBezTo>
                  <a:cubicBezTo>
                    <a:pt x="181407" y="415"/>
                    <a:pt x="182861" y="240"/>
                    <a:pt x="181466" y="182"/>
                  </a:cubicBezTo>
                  <a:lnTo>
                    <a:pt x="181466" y="182"/>
                  </a:lnTo>
                  <a:cubicBezTo>
                    <a:pt x="180630" y="219"/>
                    <a:pt x="179958" y="233"/>
                    <a:pt x="179378" y="233"/>
                  </a:cubicBezTo>
                  <a:cubicBezTo>
                    <a:pt x="177795" y="233"/>
                    <a:pt x="176906" y="132"/>
                    <a:pt x="175265" y="132"/>
                  </a:cubicBezTo>
                  <a:cubicBezTo>
                    <a:pt x="174664" y="132"/>
                    <a:pt x="173963" y="145"/>
                    <a:pt x="173090" y="182"/>
                  </a:cubicBezTo>
                  <a:cubicBezTo>
                    <a:pt x="174312" y="357"/>
                    <a:pt x="174486" y="299"/>
                    <a:pt x="171578" y="473"/>
                  </a:cubicBezTo>
                  <a:lnTo>
                    <a:pt x="178383" y="357"/>
                  </a:lnTo>
                  <a:lnTo>
                    <a:pt x="174021" y="589"/>
                  </a:lnTo>
                  <a:cubicBezTo>
                    <a:pt x="175649" y="589"/>
                    <a:pt x="177390" y="515"/>
                    <a:pt x="178646" y="515"/>
                  </a:cubicBezTo>
                  <a:cubicBezTo>
                    <a:pt x="178960" y="515"/>
                    <a:pt x="179244" y="520"/>
                    <a:pt x="179488" y="531"/>
                  </a:cubicBezTo>
                  <a:cubicBezTo>
                    <a:pt x="177452" y="648"/>
                    <a:pt x="177685" y="648"/>
                    <a:pt x="178616" y="764"/>
                  </a:cubicBezTo>
                  <a:cubicBezTo>
                    <a:pt x="177962" y="709"/>
                    <a:pt x="177311" y="690"/>
                    <a:pt x="176657" y="690"/>
                  </a:cubicBezTo>
                  <a:cubicBezTo>
                    <a:pt x="175039" y="690"/>
                    <a:pt x="173399" y="809"/>
                    <a:pt x="171636" y="809"/>
                  </a:cubicBezTo>
                  <a:cubicBezTo>
                    <a:pt x="171068" y="809"/>
                    <a:pt x="170488" y="796"/>
                    <a:pt x="169891" y="764"/>
                  </a:cubicBezTo>
                  <a:lnTo>
                    <a:pt x="170008" y="357"/>
                  </a:lnTo>
                  <a:cubicBezTo>
                    <a:pt x="169133" y="325"/>
                    <a:pt x="168293" y="313"/>
                    <a:pt x="167466" y="313"/>
                  </a:cubicBezTo>
                  <a:cubicBezTo>
                    <a:pt x="164315" y="313"/>
                    <a:pt x="161357" y="494"/>
                    <a:pt x="157424" y="494"/>
                  </a:cubicBezTo>
                  <a:cubicBezTo>
                    <a:pt x="156692" y="494"/>
                    <a:pt x="155926" y="488"/>
                    <a:pt x="155118" y="473"/>
                  </a:cubicBezTo>
                  <a:lnTo>
                    <a:pt x="155118" y="473"/>
                  </a:lnTo>
                  <a:lnTo>
                    <a:pt x="157154" y="531"/>
                  </a:lnTo>
                  <a:cubicBezTo>
                    <a:pt x="156815" y="599"/>
                    <a:pt x="156153" y="614"/>
                    <a:pt x="155350" y="614"/>
                  </a:cubicBezTo>
                  <a:cubicBezTo>
                    <a:pt x="154698" y="614"/>
                    <a:pt x="153954" y="604"/>
                    <a:pt x="153215" y="604"/>
                  </a:cubicBezTo>
                  <a:cubicBezTo>
                    <a:pt x="152518" y="604"/>
                    <a:pt x="151826" y="613"/>
                    <a:pt x="151221" y="648"/>
                  </a:cubicBezTo>
                  <a:cubicBezTo>
                    <a:pt x="151396" y="473"/>
                    <a:pt x="150116" y="415"/>
                    <a:pt x="149244" y="357"/>
                  </a:cubicBezTo>
                  <a:lnTo>
                    <a:pt x="149244" y="357"/>
                  </a:lnTo>
                  <a:cubicBezTo>
                    <a:pt x="149360" y="473"/>
                    <a:pt x="144649" y="357"/>
                    <a:pt x="144067" y="648"/>
                  </a:cubicBezTo>
                  <a:lnTo>
                    <a:pt x="141276" y="415"/>
                  </a:lnTo>
                  <a:cubicBezTo>
                    <a:pt x="140973" y="412"/>
                    <a:pt x="140687" y="410"/>
                    <a:pt x="140413" y="410"/>
                  </a:cubicBezTo>
                  <a:cubicBezTo>
                    <a:pt x="136333" y="410"/>
                    <a:pt x="135296" y="769"/>
                    <a:pt x="131397" y="769"/>
                  </a:cubicBezTo>
                  <a:cubicBezTo>
                    <a:pt x="131136" y="769"/>
                    <a:pt x="130862" y="767"/>
                    <a:pt x="130574" y="764"/>
                  </a:cubicBezTo>
                  <a:cubicBezTo>
                    <a:pt x="132028" y="648"/>
                    <a:pt x="129876" y="531"/>
                    <a:pt x="133133" y="415"/>
                  </a:cubicBezTo>
                  <a:cubicBezTo>
                    <a:pt x="132826" y="398"/>
                    <a:pt x="132520" y="391"/>
                    <a:pt x="132213" y="391"/>
                  </a:cubicBezTo>
                  <a:cubicBezTo>
                    <a:pt x="131473" y="391"/>
                    <a:pt x="130732" y="432"/>
                    <a:pt x="129992" y="473"/>
                  </a:cubicBezTo>
                  <a:cubicBezTo>
                    <a:pt x="129905" y="468"/>
                    <a:pt x="129795" y="465"/>
                    <a:pt x="129665" y="465"/>
                  </a:cubicBezTo>
                  <a:cubicBezTo>
                    <a:pt x="128734" y="465"/>
                    <a:pt x="126802" y="588"/>
                    <a:pt x="125304" y="588"/>
                  </a:cubicBezTo>
                  <a:cubicBezTo>
                    <a:pt x="124775" y="588"/>
                    <a:pt x="124301" y="573"/>
                    <a:pt x="123943" y="531"/>
                  </a:cubicBezTo>
                  <a:cubicBezTo>
                    <a:pt x="123071" y="706"/>
                    <a:pt x="122140" y="764"/>
                    <a:pt x="121210" y="764"/>
                  </a:cubicBezTo>
                  <a:cubicBezTo>
                    <a:pt x="121035" y="764"/>
                    <a:pt x="121210" y="706"/>
                    <a:pt x="121210" y="706"/>
                  </a:cubicBezTo>
                  <a:lnTo>
                    <a:pt x="121210" y="706"/>
                  </a:lnTo>
                  <a:cubicBezTo>
                    <a:pt x="121209" y="706"/>
                    <a:pt x="118360" y="764"/>
                    <a:pt x="119988" y="938"/>
                  </a:cubicBezTo>
                  <a:cubicBezTo>
                    <a:pt x="117964" y="752"/>
                    <a:pt x="115307" y="715"/>
                    <a:pt x="112569" y="715"/>
                  </a:cubicBezTo>
                  <a:cubicBezTo>
                    <a:pt x="110743" y="715"/>
                    <a:pt x="108881" y="732"/>
                    <a:pt x="107145" y="732"/>
                  </a:cubicBezTo>
                  <a:cubicBezTo>
                    <a:pt x="104976" y="732"/>
                    <a:pt x="103005" y="706"/>
                    <a:pt x="101551" y="589"/>
                  </a:cubicBezTo>
                  <a:lnTo>
                    <a:pt x="90442" y="706"/>
                  </a:lnTo>
                  <a:cubicBezTo>
                    <a:pt x="90563" y="675"/>
                    <a:pt x="90558" y="645"/>
                    <a:pt x="90616" y="631"/>
                  </a:cubicBezTo>
                  <a:lnTo>
                    <a:pt x="90616" y="631"/>
                  </a:lnTo>
                  <a:cubicBezTo>
                    <a:pt x="90233" y="620"/>
                    <a:pt x="89902" y="615"/>
                    <a:pt x="89611" y="615"/>
                  </a:cubicBezTo>
                  <a:cubicBezTo>
                    <a:pt x="87393" y="615"/>
                    <a:pt x="87543" y="913"/>
                    <a:pt x="84980" y="913"/>
                  </a:cubicBezTo>
                  <a:cubicBezTo>
                    <a:pt x="84515" y="913"/>
                    <a:pt x="83962" y="903"/>
                    <a:pt x="83288" y="880"/>
                  </a:cubicBezTo>
                  <a:cubicBezTo>
                    <a:pt x="81543" y="725"/>
                    <a:pt x="83314" y="725"/>
                    <a:pt x="84206" y="725"/>
                  </a:cubicBezTo>
                  <a:cubicBezTo>
                    <a:pt x="84652" y="725"/>
                    <a:pt x="84878" y="725"/>
                    <a:pt x="84335" y="706"/>
                  </a:cubicBezTo>
                  <a:cubicBezTo>
                    <a:pt x="84097" y="527"/>
                    <a:pt x="83313" y="477"/>
                    <a:pt x="82248" y="477"/>
                  </a:cubicBezTo>
                  <a:cubicBezTo>
                    <a:pt x="80885" y="477"/>
                    <a:pt x="79062" y="559"/>
                    <a:pt x="77341" y="559"/>
                  </a:cubicBezTo>
                  <a:cubicBezTo>
                    <a:pt x="76461" y="559"/>
                    <a:pt x="75607" y="538"/>
                    <a:pt x="74855" y="473"/>
                  </a:cubicBezTo>
                  <a:lnTo>
                    <a:pt x="75669" y="473"/>
                  </a:lnTo>
                  <a:cubicBezTo>
                    <a:pt x="75136" y="438"/>
                    <a:pt x="74556" y="424"/>
                    <a:pt x="73933" y="424"/>
                  </a:cubicBezTo>
                  <a:cubicBezTo>
                    <a:pt x="71734" y="424"/>
                    <a:pt x="69009" y="596"/>
                    <a:pt x="66016" y="596"/>
                  </a:cubicBezTo>
                  <a:cubicBezTo>
                    <a:pt x="65689" y="596"/>
                    <a:pt x="65358" y="594"/>
                    <a:pt x="65025" y="589"/>
                  </a:cubicBezTo>
                  <a:cubicBezTo>
                    <a:pt x="65025" y="589"/>
                    <a:pt x="65258" y="589"/>
                    <a:pt x="65025" y="531"/>
                  </a:cubicBezTo>
                  <a:cubicBezTo>
                    <a:pt x="62117" y="764"/>
                    <a:pt x="56592" y="880"/>
                    <a:pt x="52520" y="938"/>
                  </a:cubicBezTo>
                  <a:lnTo>
                    <a:pt x="52520" y="938"/>
                  </a:lnTo>
                  <a:cubicBezTo>
                    <a:pt x="53800" y="764"/>
                    <a:pt x="54381" y="822"/>
                    <a:pt x="53567" y="648"/>
                  </a:cubicBezTo>
                  <a:cubicBezTo>
                    <a:pt x="51764" y="648"/>
                    <a:pt x="54091" y="938"/>
                    <a:pt x="50426" y="997"/>
                  </a:cubicBezTo>
                  <a:cubicBezTo>
                    <a:pt x="49263" y="880"/>
                    <a:pt x="46588" y="822"/>
                    <a:pt x="46239" y="589"/>
                  </a:cubicBezTo>
                  <a:lnTo>
                    <a:pt x="49729" y="589"/>
                  </a:lnTo>
                  <a:cubicBezTo>
                    <a:pt x="49128" y="512"/>
                    <a:pt x="48430" y="486"/>
                    <a:pt x="47697" y="486"/>
                  </a:cubicBezTo>
                  <a:cubicBezTo>
                    <a:pt x="46232" y="486"/>
                    <a:pt x="44630" y="589"/>
                    <a:pt x="43389" y="589"/>
                  </a:cubicBezTo>
                  <a:lnTo>
                    <a:pt x="43622" y="473"/>
                  </a:lnTo>
                  <a:cubicBezTo>
                    <a:pt x="38329" y="473"/>
                    <a:pt x="38271" y="764"/>
                    <a:pt x="32571" y="764"/>
                  </a:cubicBezTo>
                  <a:lnTo>
                    <a:pt x="33152" y="880"/>
                  </a:lnTo>
                  <a:cubicBezTo>
                    <a:pt x="32431" y="935"/>
                    <a:pt x="31903" y="954"/>
                    <a:pt x="31479" y="954"/>
                  </a:cubicBezTo>
                  <a:cubicBezTo>
                    <a:pt x="30431" y="954"/>
                    <a:pt x="30015" y="835"/>
                    <a:pt x="28853" y="835"/>
                  </a:cubicBezTo>
                  <a:cubicBezTo>
                    <a:pt x="28479" y="835"/>
                    <a:pt x="28027" y="848"/>
                    <a:pt x="27452" y="880"/>
                  </a:cubicBezTo>
                  <a:lnTo>
                    <a:pt x="26464" y="589"/>
                  </a:lnTo>
                  <a:cubicBezTo>
                    <a:pt x="24428" y="648"/>
                    <a:pt x="19252" y="880"/>
                    <a:pt x="15587" y="880"/>
                  </a:cubicBezTo>
                  <a:cubicBezTo>
                    <a:pt x="17623" y="706"/>
                    <a:pt x="21927" y="589"/>
                    <a:pt x="24603" y="473"/>
                  </a:cubicBezTo>
                  <a:cubicBezTo>
                    <a:pt x="22567" y="473"/>
                    <a:pt x="17681" y="473"/>
                    <a:pt x="16634" y="648"/>
                  </a:cubicBezTo>
                  <a:cubicBezTo>
                    <a:pt x="17286" y="648"/>
                    <a:pt x="18086" y="573"/>
                    <a:pt x="18797" y="573"/>
                  </a:cubicBezTo>
                  <a:cubicBezTo>
                    <a:pt x="18975" y="573"/>
                    <a:pt x="19147" y="578"/>
                    <a:pt x="19310" y="589"/>
                  </a:cubicBezTo>
                  <a:cubicBezTo>
                    <a:pt x="16809" y="822"/>
                    <a:pt x="13494" y="880"/>
                    <a:pt x="9422" y="880"/>
                  </a:cubicBezTo>
                  <a:cubicBezTo>
                    <a:pt x="9713" y="706"/>
                    <a:pt x="8608" y="648"/>
                    <a:pt x="7038" y="589"/>
                  </a:cubicBezTo>
                  <a:lnTo>
                    <a:pt x="582" y="589"/>
                  </a:lnTo>
                  <a:lnTo>
                    <a:pt x="582" y="2800"/>
                  </a:lnTo>
                  <a:lnTo>
                    <a:pt x="582" y="4254"/>
                  </a:lnTo>
                  <a:cubicBezTo>
                    <a:pt x="523" y="5126"/>
                    <a:pt x="465" y="5882"/>
                    <a:pt x="407" y="6406"/>
                  </a:cubicBezTo>
                  <a:cubicBezTo>
                    <a:pt x="582" y="13618"/>
                    <a:pt x="291" y="20655"/>
                    <a:pt x="349" y="29031"/>
                  </a:cubicBezTo>
                  <a:cubicBezTo>
                    <a:pt x="438" y="28386"/>
                    <a:pt x="488" y="28137"/>
                    <a:pt x="516" y="28137"/>
                  </a:cubicBezTo>
                  <a:cubicBezTo>
                    <a:pt x="614" y="28137"/>
                    <a:pt x="470" y="30986"/>
                    <a:pt x="755" y="30986"/>
                  </a:cubicBezTo>
                  <a:cubicBezTo>
                    <a:pt x="773" y="30986"/>
                    <a:pt x="793" y="30975"/>
                    <a:pt x="814" y="30950"/>
                  </a:cubicBezTo>
                  <a:lnTo>
                    <a:pt x="814" y="33800"/>
                  </a:lnTo>
                  <a:lnTo>
                    <a:pt x="523" y="39732"/>
                  </a:lnTo>
                  <a:cubicBezTo>
                    <a:pt x="503" y="39980"/>
                    <a:pt x="486" y="40081"/>
                    <a:pt x="472" y="40081"/>
                  </a:cubicBezTo>
                  <a:cubicBezTo>
                    <a:pt x="407" y="40081"/>
                    <a:pt x="397" y="38039"/>
                    <a:pt x="353" y="38039"/>
                  </a:cubicBezTo>
                  <a:cubicBezTo>
                    <a:pt x="352" y="38039"/>
                    <a:pt x="350" y="38041"/>
                    <a:pt x="349" y="38046"/>
                  </a:cubicBezTo>
                  <a:cubicBezTo>
                    <a:pt x="291" y="42350"/>
                    <a:pt x="174" y="39849"/>
                    <a:pt x="0" y="42699"/>
                  </a:cubicBezTo>
                  <a:cubicBezTo>
                    <a:pt x="20" y="42631"/>
                    <a:pt x="39" y="42599"/>
                    <a:pt x="56" y="42599"/>
                  </a:cubicBezTo>
                  <a:cubicBezTo>
                    <a:pt x="186" y="42599"/>
                    <a:pt x="226" y="44438"/>
                    <a:pt x="174" y="46596"/>
                  </a:cubicBezTo>
                  <a:lnTo>
                    <a:pt x="407" y="43164"/>
                  </a:lnTo>
                  <a:lnTo>
                    <a:pt x="407" y="43164"/>
                  </a:lnTo>
                  <a:cubicBezTo>
                    <a:pt x="640" y="49155"/>
                    <a:pt x="0" y="48340"/>
                    <a:pt x="233" y="54331"/>
                  </a:cubicBezTo>
                  <a:lnTo>
                    <a:pt x="116" y="52412"/>
                  </a:lnTo>
                  <a:lnTo>
                    <a:pt x="116" y="52412"/>
                  </a:lnTo>
                  <a:cubicBezTo>
                    <a:pt x="174" y="55494"/>
                    <a:pt x="116" y="63812"/>
                    <a:pt x="465" y="66836"/>
                  </a:cubicBezTo>
                  <a:cubicBezTo>
                    <a:pt x="432" y="67138"/>
                    <a:pt x="379" y="67516"/>
                    <a:pt x="340" y="67516"/>
                  </a:cubicBezTo>
                  <a:cubicBezTo>
                    <a:pt x="312" y="67516"/>
                    <a:pt x="291" y="67311"/>
                    <a:pt x="291" y="66720"/>
                  </a:cubicBezTo>
                  <a:lnTo>
                    <a:pt x="291" y="66720"/>
                  </a:lnTo>
                  <a:cubicBezTo>
                    <a:pt x="233" y="74106"/>
                    <a:pt x="640" y="83121"/>
                    <a:pt x="407" y="88879"/>
                  </a:cubicBezTo>
                  <a:lnTo>
                    <a:pt x="291" y="88240"/>
                  </a:lnTo>
                  <a:lnTo>
                    <a:pt x="291" y="88240"/>
                  </a:lnTo>
                  <a:cubicBezTo>
                    <a:pt x="407" y="89636"/>
                    <a:pt x="407" y="91031"/>
                    <a:pt x="407" y="92369"/>
                  </a:cubicBezTo>
                  <a:cubicBezTo>
                    <a:pt x="372" y="92334"/>
                    <a:pt x="337" y="92151"/>
                    <a:pt x="315" y="92151"/>
                  </a:cubicBezTo>
                  <a:cubicBezTo>
                    <a:pt x="300" y="92151"/>
                    <a:pt x="291" y="92231"/>
                    <a:pt x="291" y="92485"/>
                  </a:cubicBezTo>
                  <a:cubicBezTo>
                    <a:pt x="291" y="93125"/>
                    <a:pt x="465" y="96091"/>
                    <a:pt x="407" y="97953"/>
                  </a:cubicBezTo>
                  <a:lnTo>
                    <a:pt x="291" y="96382"/>
                  </a:lnTo>
                  <a:lnTo>
                    <a:pt x="291" y="96382"/>
                  </a:lnTo>
                  <a:cubicBezTo>
                    <a:pt x="116" y="103536"/>
                    <a:pt x="582" y="107433"/>
                    <a:pt x="640" y="113424"/>
                  </a:cubicBezTo>
                  <a:cubicBezTo>
                    <a:pt x="349" y="113424"/>
                    <a:pt x="233" y="119065"/>
                    <a:pt x="174" y="121915"/>
                  </a:cubicBezTo>
                  <a:lnTo>
                    <a:pt x="116" y="121799"/>
                  </a:lnTo>
                  <a:lnTo>
                    <a:pt x="116" y="121799"/>
                  </a:lnTo>
                  <a:cubicBezTo>
                    <a:pt x="116" y="130174"/>
                    <a:pt x="407" y="136049"/>
                    <a:pt x="523" y="143784"/>
                  </a:cubicBezTo>
                  <a:cubicBezTo>
                    <a:pt x="174" y="148612"/>
                    <a:pt x="407" y="160070"/>
                    <a:pt x="174" y="167805"/>
                  </a:cubicBezTo>
                  <a:cubicBezTo>
                    <a:pt x="190" y="167500"/>
                    <a:pt x="217" y="167371"/>
                    <a:pt x="249" y="167371"/>
                  </a:cubicBezTo>
                  <a:cubicBezTo>
                    <a:pt x="339" y="167371"/>
                    <a:pt x="465" y="168389"/>
                    <a:pt x="465" y="169376"/>
                  </a:cubicBezTo>
                  <a:cubicBezTo>
                    <a:pt x="410" y="171102"/>
                    <a:pt x="674" y="174163"/>
                    <a:pt x="441" y="174163"/>
                  </a:cubicBezTo>
                  <a:cubicBezTo>
                    <a:pt x="431" y="174163"/>
                    <a:pt x="419" y="174157"/>
                    <a:pt x="407" y="174145"/>
                  </a:cubicBezTo>
                  <a:lnTo>
                    <a:pt x="407" y="173447"/>
                  </a:lnTo>
                  <a:cubicBezTo>
                    <a:pt x="116" y="174843"/>
                    <a:pt x="174" y="178565"/>
                    <a:pt x="174" y="181473"/>
                  </a:cubicBezTo>
                  <a:lnTo>
                    <a:pt x="582" y="181939"/>
                  </a:lnTo>
                  <a:cubicBezTo>
                    <a:pt x="407" y="183858"/>
                    <a:pt x="349" y="186010"/>
                    <a:pt x="349" y="188278"/>
                  </a:cubicBezTo>
                  <a:lnTo>
                    <a:pt x="349" y="191768"/>
                  </a:lnTo>
                  <a:lnTo>
                    <a:pt x="349" y="196014"/>
                  </a:lnTo>
                  <a:lnTo>
                    <a:pt x="4478" y="195956"/>
                  </a:lnTo>
                  <a:lnTo>
                    <a:pt x="7561" y="195956"/>
                  </a:lnTo>
                  <a:cubicBezTo>
                    <a:pt x="9073" y="195956"/>
                    <a:pt x="10585" y="196014"/>
                    <a:pt x="12040" y="196130"/>
                  </a:cubicBezTo>
                  <a:cubicBezTo>
                    <a:pt x="13901" y="196072"/>
                    <a:pt x="16169" y="196072"/>
                    <a:pt x="17972" y="195956"/>
                  </a:cubicBezTo>
                  <a:lnTo>
                    <a:pt x="17972" y="195956"/>
                  </a:lnTo>
                  <a:lnTo>
                    <a:pt x="17914" y="196188"/>
                  </a:lnTo>
                  <a:cubicBezTo>
                    <a:pt x="20444" y="196217"/>
                    <a:pt x="22349" y="196232"/>
                    <a:pt x="24406" y="196232"/>
                  </a:cubicBezTo>
                  <a:cubicBezTo>
                    <a:pt x="26464" y="196232"/>
                    <a:pt x="28674" y="196217"/>
                    <a:pt x="31815" y="196188"/>
                  </a:cubicBezTo>
                  <a:lnTo>
                    <a:pt x="31815" y="196188"/>
                  </a:lnTo>
                  <a:lnTo>
                    <a:pt x="30535" y="196305"/>
                  </a:lnTo>
                  <a:cubicBezTo>
                    <a:pt x="34083" y="196305"/>
                    <a:pt x="35014" y="195723"/>
                    <a:pt x="38329" y="195723"/>
                  </a:cubicBezTo>
                  <a:lnTo>
                    <a:pt x="39318" y="196014"/>
                  </a:lnTo>
                  <a:cubicBezTo>
                    <a:pt x="43428" y="196014"/>
                    <a:pt x="47589" y="196143"/>
                    <a:pt x="51717" y="196143"/>
                  </a:cubicBezTo>
                  <a:cubicBezTo>
                    <a:pt x="53780" y="196143"/>
                    <a:pt x="55836" y="196111"/>
                    <a:pt x="57871" y="196014"/>
                  </a:cubicBezTo>
                  <a:lnTo>
                    <a:pt x="57871" y="196014"/>
                  </a:lnTo>
                  <a:cubicBezTo>
                    <a:pt x="57464" y="196130"/>
                    <a:pt x="57057" y="196188"/>
                    <a:pt x="56592" y="196188"/>
                  </a:cubicBezTo>
                  <a:cubicBezTo>
                    <a:pt x="57934" y="196188"/>
                    <a:pt x="60441" y="196225"/>
                    <a:pt x="62648" y="196225"/>
                  </a:cubicBezTo>
                  <a:cubicBezTo>
                    <a:pt x="65024" y="196225"/>
                    <a:pt x="67052" y="196182"/>
                    <a:pt x="66911" y="196004"/>
                  </a:cubicBezTo>
                  <a:lnTo>
                    <a:pt x="66911" y="196004"/>
                  </a:lnTo>
                  <a:cubicBezTo>
                    <a:pt x="67115" y="196059"/>
                    <a:pt x="67679" y="196081"/>
                    <a:pt x="68454" y="196081"/>
                  </a:cubicBezTo>
                  <a:cubicBezTo>
                    <a:pt x="70571" y="196081"/>
                    <a:pt x="74267" y="195919"/>
                    <a:pt x="76541" y="195839"/>
                  </a:cubicBezTo>
                  <a:lnTo>
                    <a:pt x="76541" y="195839"/>
                  </a:lnTo>
                  <a:lnTo>
                    <a:pt x="76018" y="196072"/>
                  </a:lnTo>
                  <a:cubicBezTo>
                    <a:pt x="78344" y="195781"/>
                    <a:pt x="80613" y="195665"/>
                    <a:pt x="82881" y="195665"/>
                  </a:cubicBezTo>
                  <a:cubicBezTo>
                    <a:pt x="83679" y="195665"/>
                    <a:pt x="83707" y="195793"/>
                    <a:pt x="82930" y="195793"/>
                  </a:cubicBezTo>
                  <a:cubicBezTo>
                    <a:pt x="82882" y="195793"/>
                    <a:pt x="82832" y="195793"/>
                    <a:pt x="82779" y="195792"/>
                  </a:cubicBezTo>
                  <a:lnTo>
                    <a:pt x="82779" y="195792"/>
                  </a:lnTo>
                  <a:cubicBezTo>
                    <a:pt x="83097" y="195801"/>
                    <a:pt x="83371" y="195805"/>
                    <a:pt x="83614" y="195805"/>
                  </a:cubicBezTo>
                  <a:cubicBezTo>
                    <a:pt x="85146" y="195805"/>
                    <a:pt x="85414" y="195641"/>
                    <a:pt x="87295" y="195641"/>
                  </a:cubicBezTo>
                  <a:cubicBezTo>
                    <a:pt x="87685" y="195641"/>
                    <a:pt x="88143" y="195648"/>
                    <a:pt x="88697" y="195665"/>
                  </a:cubicBezTo>
                  <a:lnTo>
                    <a:pt x="87243" y="195781"/>
                  </a:lnTo>
                  <a:cubicBezTo>
                    <a:pt x="87650" y="195796"/>
                    <a:pt x="88054" y="195803"/>
                    <a:pt x="88454" y="195803"/>
                  </a:cubicBezTo>
                  <a:cubicBezTo>
                    <a:pt x="89653" y="195803"/>
                    <a:pt x="90820" y="195738"/>
                    <a:pt x="91954" y="195607"/>
                  </a:cubicBezTo>
                  <a:cubicBezTo>
                    <a:pt x="92476" y="195593"/>
                    <a:pt x="92998" y="195586"/>
                    <a:pt x="93519" y="195586"/>
                  </a:cubicBezTo>
                  <a:cubicBezTo>
                    <a:pt x="95205" y="195586"/>
                    <a:pt x="96882" y="195662"/>
                    <a:pt x="98526" y="195839"/>
                  </a:cubicBezTo>
                  <a:cubicBezTo>
                    <a:pt x="99864" y="195665"/>
                    <a:pt x="101260" y="195607"/>
                    <a:pt x="102598" y="195607"/>
                  </a:cubicBezTo>
                  <a:cubicBezTo>
                    <a:pt x="102830" y="195723"/>
                    <a:pt x="102191" y="195723"/>
                    <a:pt x="101842" y="195781"/>
                  </a:cubicBezTo>
                  <a:cubicBezTo>
                    <a:pt x="102647" y="195799"/>
                    <a:pt x="103390" y="195806"/>
                    <a:pt x="104084" y="195806"/>
                  </a:cubicBezTo>
                  <a:cubicBezTo>
                    <a:pt x="106797" y="195806"/>
                    <a:pt x="108761" y="195699"/>
                    <a:pt x="110746" y="195699"/>
                  </a:cubicBezTo>
                  <a:cubicBezTo>
                    <a:pt x="111629" y="195699"/>
                    <a:pt x="112516" y="195720"/>
                    <a:pt x="113474" y="195781"/>
                  </a:cubicBezTo>
                  <a:cubicBezTo>
                    <a:pt x="113649" y="195839"/>
                    <a:pt x="113881" y="195897"/>
                    <a:pt x="114056" y="195897"/>
                  </a:cubicBezTo>
                  <a:cubicBezTo>
                    <a:pt x="110250" y="195897"/>
                    <a:pt x="107099" y="195897"/>
                    <a:pt x="106737" y="195856"/>
                  </a:cubicBezTo>
                  <a:lnTo>
                    <a:pt x="106737" y="195856"/>
                  </a:lnTo>
                  <a:cubicBezTo>
                    <a:pt x="106939" y="196018"/>
                    <a:pt x="110072" y="196079"/>
                    <a:pt x="107425" y="196305"/>
                  </a:cubicBezTo>
                  <a:cubicBezTo>
                    <a:pt x="109968" y="196199"/>
                    <a:pt x="114102" y="195948"/>
                    <a:pt x="117324" y="195948"/>
                  </a:cubicBezTo>
                  <a:cubicBezTo>
                    <a:pt x="117640" y="195948"/>
                    <a:pt x="117947" y="195950"/>
                    <a:pt x="118243" y="195956"/>
                  </a:cubicBezTo>
                  <a:cubicBezTo>
                    <a:pt x="118418" y="196014"/>
                    <a:pt x="118592" y="196014"/>
                    <a:pt x="118709" y="196014"/>
                  </a:cubicBezTo>
                  <a:lnTo>
                    <a:pt x="120512" y="196014"/>
                  </a:lnTo>
                  <a:cubicBezTo>
                    <a:pt x="121559" y="196014"/>
                    <a:pt x="122257" y="196072"/>
                    <a:pt x="123245" y="196072"/>
                  </a:cubicBezTo>
                  <a:cubicBezTo>
                    <a:pt x="123375" y="196109"/>
                    <a:pt x="123826" y="196128"/>
                    <a:pt x="124436" y="196138"/>
                  </a:cubicBezTo>
                  <a:lnTo>
                    <a:pt x="124436" y="196138"/>
                  </a:lnTo>
                  <a:cubicBezTo>
                    <a:pt x="124199" y="196122"/>
                    <a:pt x="123960" y="196097"/>
                    <a:pt x="123711" y="196072"/>
                  </a:cubicBezTo>
                  <a:lnTo>
                    <a:pt x="125397" y="196072"/>
                  </a:lnTo>
                  <a:lnTo>
                    <a:pt x="125397" y="196130"/>
                  </a:lnTo>
                  <a:cubicBezTo>
                    <a:pt x="125340" y="196136"/>
                    <a:pt x="125282" y="196141"/>
                    <a:pt x="125226" y="196144"/>
                  </a:cubicBezTo>
                  <a:lnTo>
                    <a:pt x="125226" y="196144"/>
                  </a:lnTo>
                  <a:cubicBezTo>
                    <a:pt x="124944" y="196143"/>
                    <a:pt x="124677" y="196141"/>
                    <a:pt x="124436" y="196138"/>
                  </a:cubicBezTo>
                  <a:lnTo>
                    <a:pt x="124436" y="196138"/>
                  </a:lnTo>
                  <a:cubicBezTo>
                    <a:pt x="124590" y="196148"/>
                    <a:pt x="124743" y="196154"/>
                    <a:pt x="124898" y="196154"/>
                  </a:cubicBezTo>
                  <a:cubicBezTo>
                    <a:pt x="125006" y="196154"/>
                    <a:pt x="125115" y="196151"/>
                    <a:pt x="125226" y="196144"/>
                  </a:cubicBezTo>
                  <a:lnTo>
                    <a:pt x="125226" y="196144"/>
                  </a:lnTo>
                  <a:cubicBezTo>
                    <a:pt x="125346" y="196145"/>
                    <a:pt x="125469" y="196145"/>
                    <a:pt x="125594" y="196145"/>
                  </a:cubicBezTo>
                  <a:cubicBezTo>
                    <a:pt x="126750" y="196145"/>
                    <a:pt x="128073" y="196130"/>
                    <a:pt x="128945" y="196130"/>
                  </a:cubicBezTo>
                  <a:cubicBezTo>
                    <a:pt x="128771" y="195956"/>
                    <a:pt x="131039" y="195956"/>
                    <a:pt x="128945" y="195839"/>
                  </a:cubicBezTo>
                  <a:lnTo>
                    <a:pt x="122606" y="195839"/>
                  </a:lnTo>
                  <a:cubicBezTo>
                    <a:pt x="123564" y="195729"/>
                    <a:pt x="124546" y="195688"/>
                    <a:pt x="125537" y="195688"/>
                  </a:cubicBezTo>
                  <a:cubicBezTo>
                    <a:pt x="126109" y="195688"/>
                    <a:pt x="126684" y="195702"/>
                    <a:pt x="127259" y="195723"/>
                  </a:cubicBezTo>
                  <a:cubicBezTo>
                    <a:pt x="128131" y="195607"/>
                    <a:pt x="129120" y="195490"/>
                    <a:pt x="129643" y="195432"/>
                  </a:cubicBezTo>
                  <a:cubicBezTo>
                    <a:pt x="131970" y="195665"/>
                    <a:pt x="136506" y="195839"/>
                    <a:pt x="137146" y="196014"/>
                  </a:cubicBezTo>
                  <a:cubicBezTo>
                    <a:pt x="142381" y="195897"/>
                    <a:pt x="149476" y="195956"/>
                    <a:pt x="152792" y="195549"/>
                  </a:cubicBezTo>
                  <a:cubicBezTo>
                    <a:pt x="153548" y="195549"/>
                    <a:pt x="154304" y="195549"/>
                    <a:pt x="155060" y="195723"/>
                  </a:cubicBezTo>
                  <a:cubicBezTo>
                    <a:pt x="154188" y="195781"/>
                    <a:pt x="153141" y="195781"/>
                    <a:pt x="152675" y="195839"/>
                  </a:cubicBezTo>
                  <a:cubicBezTo>
                    <a:pt x="155642" y="195723"/>
                    <a:pt x="161516" y="195781"/>
                    <a:pt x="162214" y="195490"/>
                  </a:cubicBezTo>
                  <a:lnTo>
                    <a:pt x="162214" y="195490"/>
                  </a:lnTo>
                  <a:cubicBezTo>
                    <a:pt x="165478" y="195591"/>
                    <a:pt x="161545" y="195735"/>
                    <a:pt x="163703" y="195735"/>
                  </a:cubicBezTo>
                  <a:cubicBezTo>
                    <a:pt x="164045" y="195735"/>
                    <a:pt x="164539" y="195731"/>
                    <a:pt x="165238" y="195723"/>
                  </a:cubicBezTo>
                  <a:lnTo>
                    <a:pt x="165238" y="195723"/>
                  </a:lnTo>
                  <a:lnTo>
                    <a:pt x="164540" y="195781"/>
                  </a:lnTo>
                  <a:cubicBezTo>
                    <a:pt x="166305" y="195862"/>
                    <a:pt x="167954" y="195894"/>
                    <a:pt x="169535" y="195894"/>
                  </a:cubicBezTo>
                  <a:cubicBezTo>
                    <a:pt x="175128" y="195894"/>
                    <a:pt x="179861" y="195498"/>
                    <a:pt x="185782" y="195498"/>
                  </a:cubicBezTo>
                  <a:cubicBezTo>
                    <a:pt x="187605" y="195498"/>
                    <a:pt x="189540" y="195536"/>
                    <a:pt x="191648" y="195634"/>
                  </a:cubicBezTo>
                  <a:lnTo>
                    <a:pt x="191648" y="195634"/>
                  </a:lnTo>
                  <a:cubicBezTo>
                    <a:pt x="191403" y="195611"/>
                    <a:pt x="191166" y="195580"/>
                    <a:pt x="190946" y="195549"/>
                  </a:cubicBezTo>
                  <a:lnTo>
                    <a:pt x="190946" y="195549"/>
                  </a:lnTo>
                  <a:cubicBezTo>
                    <a:pt x="193789" y="195600"/>
                    <a:pt x="196673" y="195617"/>
                    <a:pt x="199577" y="195617"/>
                  </a:cubicBezTo>
                  <a:cubicBezTo>
                    <a:pt x="205385" y="195617"/>
                    <a:pt x="211275" y="195549"/>
                    <a:pt x="217089" y="195549"/>
                  </a:cubicBezTo>
                  <a:cubicBezTo>
                    <a:pt x="221449" y="195549"/>
                    <a:pt x="225766" y="195587"/>
                    <a:pt x="229973" y="195723"/>
                  </a:cubicBezTo>
                  <a:cubicBezTo>
                    <a:pt x="230467" y="195737"/>
                    <a:pt x="230958" y="195744"/>
                    <a:pt x="231447" y="195744"/>
                  </a:cubicBezTo>
                  <a:cubicBezTo>
                    <a:pt x="233031" y="195744"/>
                    <a:pt x="234596" y="195668"/>
                    <a:pt x="236196" y="195490"/>
                  </a:cubicBezTo>
                  <a:lnTo>
                    <a:pt x="236952" y="195723"/>
                  </a:lnTo>
                  <a:lnTo>
                    <a:pt x="240674" y="195490"/>
                  </a:lnTo>
                  <a:cubicBezTo>
                    <a:pt x="241411" y="195458"/>
                    <a:pt x="242121" y="195445"/>
                    <a:pt x="242814" y="195445"/>
                  </a:cubicBezTo>
                  <a:cubicBezTo>
                    <a:pt x="246180" y="195445"/>
                    <a:pt x="249161" y="195758"/>
                    <a:pt x="253045" y="195758"/>
                  </a:cubicBezTo>
                  <a:cubicBezTo>
                    <a:pt x="254167" y="195758"/>
                    <a:pt x="255365" y="195732"/>
                    <a:pt x="256669" y="195665"/>
                  </a:cubicBezTo>
                  <a:lnTo>
                    <a:pt x="255797" y="195490"/>
                  </a:lnTo>
                  <a:cubicBezTo>
                    <a:pt x="256750" y="195490"/>
                    <a:pt x="258160" y="195481"/>
                    <a:pt x="259486" y="195481"/>
                  </a:cubicBezTo>
                  <a:cubicBezTo>
                    <a:pt x="261476" y="195481"/>
                    <a:pt x="263276" y="195502"/>
                    <a:pt x="263067" y="195607"/>
                  </a:cubicBezTo>
                  <a:cubicBezTo>
                    <a:pt x="263648" y="195490"/>
                    <a:pt x="264230" y="195490"/>
                    <a:pt x="264812" y="195490"/>
                  </a:cubicBezTo>
                  <a:lnTo>
                    <a:pt x="264870" y="195607"/>
                  </a:lnTo>
                  <a:lnTo>
                    <a:pt x="270802" y="195432"/>
                  </a:lnTo>
                  <a:lnTo>
                    <a:pt x="270802" y="195432"/>
                  </a:lnTo>
                  <a:cubicBezTo>
                    <a:pt x="275397" y="195490"/>
                    <a:pt x="270104" y="195897"/>
                    <a:pt x="276793" y="195897"/>
                  </a:cubicBezTo>
                  <a:cubicBezTo>
                    <a:pt x="279294" y="195839"/>
                    <a:pt x="283947" y="195549"/>
                    <a:pt x="282958" y="195490"/>
                  </a:cubicBezTo>
                  <a:lnTo>
                    <a:pt x="282958" y="195490"/>
                  </a:lnTo>
                  <a:cubicBezTo>
                    <a:pt x="282740" y="195505"/>
                    <a:pt x="282522" y="195512"/>
                    <a:pt x="282304" y="195512"/>
                  </a:cubicBezTo>
                  <a:cubicBezTo>
                    <a:pt x="281650" y="195512"/>
                    <a:pt x="280995" y="195447"/>
                    <a:pt x="280341" y="195316"/>
                  </a:cubicBezTo>
                  <a:lnTo>
                    <a:pt x="282609" y="195258"/>
                  </a:lnTo>
                  <a:cubicBezTo>
                    <a:pt x="283016" y="194909"/>
                    <a:pt x="284819" y="194560"/>
                    <a:pt x="279178" y="194327"/>
                  </a:cubicBezTo>
                  <a:lnTo>
                    <a:pt x="275281" y="194560"/>
                  </a:lnTo>
                  <a:lnTo>
                    <a:pt x="274001" y="194385"/>
                  </a:lnTo>
                  <a:lnTo>
                    <a:pt x="277317" y="194385"/>
                  </a:lnTo>
                  <a:cubicBezTo>
                    <a:pt x="276761" y="194341"/>
                    <a:pt x="276206" y="194322"/>
                    <a:pt x="275650" y="194322"/>
                  </a:cubicBezTo>
                  <a:cubicBezTo>
                    <a:pt x="274752" y="194322"/>
                    <a:pt x="273853" y="194372"/>
                    <a:pt x="272954" y="194443"/>
                  </a:cubicBezTo>
                  <a:cubicBezTo>
                    <a:pt x="272431" y="194327"/>
                    <a:pt x="271849" y="194269"/>
                    <a:pt x="271326" y="194269"/>
                  </a:cubicBezTo>
                  <a:lnTo>
                    <a:pt x="267487" y="194618"/>
                  </a:lnTo>
                  <a:cubicBezTo>
                    <a:pt x="267022" y="194443"/>
                    <a:pt x="269174" y="194327"/>
                    <a:pt x="266615" y="194269"/>
                  </a:cubicBezTo>
                  <a:lnTo>
                    <a:pt x="266615" y="194269"/>
                  </a:lnTo>
                  <a:cubicBezTo>
                    <a:pt x="264812" y="194385"/>
                    <a:pt x="268360" y="194560"/>
                    <a:pt x="265335" y="194676"/>
                  </a:cubicBezTo>
                  <a:cubicBezTo>
                    <a:pt x="264598" y="194521"/>
                    <a:pt x="263810" y="194443"/>
                    <a:pt x="263022" y="194443"/>
                  </a:cubicBezTo>
                  <a:cubicBezTo>
                    <a:pt x="262627" y="194443"/>
                    <a:pt x="262233" y="194463"/>
                    <a:pt x="261845" y="194502"/>
                  </a:cubicBezTo>
                  <a:cubicBezTo>
                    <a:pt x="261555" y="194443"/>
                    <a:pt x="262020" y="194385"/>
                    <a:pt x="262892" y="194327"/>
                  </a:cubicBezTo>
                  <a:lnTo>
                    <a:pt x="262892" y="194327"/>
                  </a:lnTo>
                  <a:cubicBezTo>
                    <a:pt x="260915" y="194443"/>
                    <a:pt x="257716" y="194385"/>
                    <a:pt x="256669" y="194560"/>
                  </a:cubicBezTo>
                  <a:cubicBezTo>
                    <a:pt x="254750" y="194385"/>
                    <a:pt x="250097" y="194618"/>
                    <a:pt x="250271" y="194269"/>
                  </a:cubicBezTo>
                  <a:lnTo>
                    <a:pt x="250271" y="194269"/>
                  </a:lnTo>
                  <a:cubicBezTo>
                    <a:pt x="249690" y="194385"/>
                    <a:pt x="246840" y="194560"/>
                    <a:pt x="245037" y="194560"/>
                  </a:cubicBezTo>
                  <a:cubicBezTo>
                    <a:pt x="248352" y="194153"/>
                    <a:pt x="238348" y="194560"/>
                    <a:pt x="239220" y="194094"/>
                  </a:cubicBezTo>
                  <a:lnTo>
                    <a:pt x="239220" y="194094"/>
                  </a:lnTo>
                  <a:cubicBezTo>
                    <a:pt x="236778" y="194443"/>
                    <a:pt x="230496" y="194269"/>
                    <a:pt x="226134" y="194443"/>
                  </a:cubicBezTo>
                  <a:cubicBezTo>
                    <a:pt x="226483" y="194385"/>
                    <a:pt x="226832" y="194385"/>
                    <a:pt x="227181" y="194385"/>
                  </a:cubicBezTo>
                  <a:cubicBezTo>
                    <a:pt x="224796" y="194385"/>
                    <a:pt x="224098" y="194269"/>
                    <a:pt x="222528" y="194211"/>
                  </a:cubicBezTo>
                  <a:cubicBezTo>
                    <a:pt x="222237" y="194502"/>
                    <a:pt x="218457" y="194560"/>
                    <a:pt x="216421" y="194734"/>
                  </a:cubicBezTo>
                  <a:cubicBezTo>
                    <a:pt x="213455" y="194443"/>
                    <a:pt x="218224" y="194385"/>
                    <a:pt x="217293" y="194153"/>
                  </a:cubicBezTo>
                  <a:lnTo>
                    <a:pt x="217293" y="194153"/>
                  </a:lnTo>
                  <a:cubicBezTo>
                    <a:pt x="217410" y="194385"/>
                    <a:pt x="212117" y="194385"/>
                    <a:pt x="213164" y="194560"/>
                  </a:cubicBezTo>
                  <a:cubicBezTo>
                    <a:pt x="212117" y="194560"/>
                    <a:pt x="211070" y="194443"/>
                    <a:pt x="210023" y="194211"/>
                  </a:cubicBezTo>
                  <a:cubicBezTo>
                    <a:pt x="209819" y="194385"/>
                    <a:pt x="209296" y="194400"/>
                    <a:pt x="208584" y="194400"/>
                  </a:cubicBezTo>
                  <a:cubicBezTo>
                    <a:pt x="208441" y="194400"/>
                    <a:pt x="208291" y="194399"/>
                    <a:pt x="208134" y="194399"/>
                  </a:cubicBezTo>
                  <a:cubicBezTo>
                    <a:pt x="207508" y="194399"/>
                    <a:pt x="206778" y="194409"/>
                    <a:pt x="206010" y="194502"/>
                  </a:cubicBezTo>
                  <a:cubicBezTo>
                    <a:pt x="203487" y="194366"/>
                    <a:pt x="204384" y="194231"/>
                    <a:pt x="203241" y="194231"/>
                  </a:cubicBezTo>
                  <a:cubicBezTo>
                    <a:pt x="202908" y="194231"/>
                    <a:pt x="202402" y="194243"/>
                    <a:pt x="201590" y="194269"/>
                  </a:cubicBezTo>
                  <a:cubicBezTo>
                    <a:pt x="199903" y="194211"/>
                    <a:pt x="203102" y="194036"/>
                    <a:pt x="203102" y="194036"/>
                  </a:cubicBezTo>
                  <a:cubicBezTo>
                    <a:pt x="199438" y="194036"/>
                    <a:pt x="201357" y="194327"/>
                    <a:pt x="200601" y="194502"/>
                  </a:cubicBezTo>
                  <a:cubicBezTo>
                    <a:pt x="200211" y="194507"/>
                    <a:pt x="199875" y="194509"/>
                    <a:pt x="199585" y="194509"/>
                  </a:cubicBezTo>
                  <a:cubicBezTo>
                    <a:pt x="196624" y="194509"/>
                    <a:pt x="198430" y="194259"/>
                    <a:pt x="197053" y="194153"/>
                  </a:cubicBezTo>
                  <a:lnTo>
                    <a:pt x="197053" y="194153"/>
                  </a:lnTo>
                  <a:cubicBezTo>
                    <a:pt x="194319" y="194211"/>
                    <a:pt x="192225" y="194443"/>
                    <a:pt x="190190" y="194443"/>
                  </a:cubicBezTo>
                  <a:cubicBezTo>
                    <a:pt x="190073" y="194385"/>
                    <a:pt x="189666" y="194385"/>
                    <a:pt x="190132" y="194327"/>
                  </a:cubicBezTo>
                  <a:lnTo>
                    <a:pt x="190132" y="194327"/>
                  </a:lnTo>
                  <a:cubicBezTo>
                    <a:pt x="187224" y="194560"/>
                    <a:pt x="181524" y="194327"/>
                    <a:pt x="178150" y="194618"/>
                  </a:cubicBezTo>
                  <a:cubicBezTo>
                    <a:pt x="178034" y="194618"/>
                    <a:pt x="177859" y="194560"/>
                    <a:pt x="177743" y="194560"/>
                  </a:cubicBezTo>
                  <a:cubicBezTo>
                    <a:pt x="178267" y="194676"/>
                    <a:pt x="178325" y="194792"/>
                    <a:pt x="178267" y="194909"/>
                  </a:cubicBezTo>
                  <a:cubicBezTo>
                    <a:pt x="177627" y="194967"/>
                    <a:pt x="177002" y="194996"/>
                    <a:pt x="176384" y="194996"/>
                  </a:cubicBezTo>
                  <a:cubicBezTo>
                    <a:pt x="175766" y="194996"/>
                    <a:pt x="175155" y="194967"/>
                    <a:pt x="174544" y="194909"/>
                  </a:cubicBezTo>
                  <a:cubicBezTo>
                    <a:pt x="175068" y="194909"/>
                    <a:pt x="175591" y="194909"/>
                    <a:pt x="176115" y="194792"/>
                  </a:cubicBezTo>
                  <a:lnTo>
                    <a:pt x="176115" y="194792"/>
                  </a:lnTo>
                  <a:lnTo>
                    <a:pt x="174428" y="194851"/>
                  </a:lnTo>
                  <a:cubicBezTo>
                    <a:pt x="172858" y="194618"/>
                    <a:pt x="176754" y="194792"/>
                    <a:pt x="176754" y="194618"/>
                  </a:cubicBezTo>
                  <a:lnTo>
                    <a:pt x="176754" y="194618"/>
                  </a:lnTo>
                  <a:cubicBezTo>
                    <a:pt x="174040" y="194665"/>
                    <a:pt x="170986" y="194825"/>
                    <a:pt x="168563" y="194825"/>
                  </a:cubicBezTo>
                  <a:cubicBezTo>
                    <a:pt x="167975" y="194825"/>
                    <a:pt x="167425" y="194815"/>
                    <a:pt x="166925" y="194792"/>
                  </a:cubicBezTo>
                  <a:cubicBezTo>
                    <a:pt x="166343" y="194560"/>
                    <a:pt x="172916" y="194734"/>
                    <a:pt x="169484" y="194502"/>
                  </a:cubicBezTo>
                  <a:lnTo>
                    <a:pt x="169484" y="194502"/>
                  </a:lnTo>
                  <a:lnTo>
                    <a:pt x="173497" y="194618"/>
                  </a:lnTo>
                  <a:cubicBezTo>
                    <a:pt x="171956" y="194414"/>
                    <a:pt x="172552" y="194414"/>
                    <a:pt x="173185" y="194414"/>
                  </a:cubicBezTo>
                  <a:cubicBezTo>
                    <a:pt x="173817" y="194414"/>
                    <a:pt x="174486" y="194414"/>
                    <a:pt x="173090" y="194211"/>
                  </a:cubicBezTo>
                  <a:cubicBezTo>
                    <a:pt x="172324" y="194202"/>
                    <a:pt x="171656" y="194199"/>
                    <a:pt x="171057" y="194199"/>
                  </a:cubicBezTo>
                  <a:cubicBezTo>
                    <a:pt x="168168" y="194199"/>
                    <a:pt x="166903" y="194281"/>
                    <a:pt x="164014" y="194281"/>
                  </a:cubicBezTo>
                  <a:cubicBezTo>
                    <a:pt x="163416" y="194281"/>
                    <a:pt x="162748" y="194277"/>
                    <a:pt x="161981" y="194269"/>
                  </a:cubicBezTo>
                  <a:lnTo>
                    <a:pt x="161981" y="194269"/>
                  </a:lnTo>
                  <a:cubicBezTo>
                    <a:pt x="160818" y="194385"/>
                    <a:pt x="162388" y="194443"/>
                    <a:pt x="161225" y="194618"/>
                  </a:cubicBezTo>
                  <a:cubicBezTo>
                    <a:pt x="160328" y="194646"/>
                    <a:pt x="159561" y="194658"/>
                    <a:pt x="158897" y="194658"/>
                  </a:cubicBezTo>
                  <a:cubicBezTo>
                    <a:pt x="154996" y="194658"/>
                    <a:pt x="154651" y="194244"/>
                    <a:pt x="152147" y="194244"/>
                  </a:cubicBezTo>
                  <a:cubicBezTo>
                    <a:pt x="151544" y="194244"/>
                    <a:pt x="150816" y="194268"/>
                    <a:pt x="149884" y="194327"/>
                  </a:cubicBezTo>
                  <a:cubicBezTo>
                    <a:pt x="148558" y="194568"/>
                    <a:pt x="147206" y="194698"/>
                    <a:pt x="145863" y="194698"/>
                  </a:cubicBezTo>
                  <a:cubicBezTo>
                    <a:pt x="145261" y="194698"/>
                    <a:pt x="144662" y="194672"/>
                    <a:pt x="144067" y="194618"/>
                  </a:cubicBezTo>
                  <a:lnTo>
                    <a:pt x="145405" y="194327"/>
                  </a:lnTo>
                  <a:cubicBezTo>
                    <a:pt x="141190" y="194327"/>
                    <a:pt x="141945" y="194603"/>
                    <a:pt x="139387" y="194603"/>
                  </a:cubicBezTo>
                  <a:cubicBezTo>
                    <a:pt x="138839" y="194603"/>
                    <a:pt x="138138" y="194591"/>
                    <a:pt x="137204" y="194560"/>
                  </a:cubicBezTo>
                  <a:cubicBezTo>
                    <a:pt x="138135" y="194443"/>
                    <a:pt x="141159" y="194443"/>
                    <a:pt x="140403" y="194443"/>
                  </a:cubicBezTo>
                  <a:cubicBezTo>
                    <a:pt x="139641" y="194392"/>
                    <a:pt x="139096" y="194372"/>
                    <a:pt x="138682" y="194372"/>
                  </a:cubicBezTo>
                  <a:cubicBezTo>
                    <a:pt x="137230" y="194372"/>
                    <a:pt x="137366" y="194618"/>
                    <a:pt x="135285" y="194618"/>
                  </a:cubicBezTo>
                  <a:lnTo>
                    <a:pt x="134761" y="194327"/>
                  </a:lnTo>
                  <a:lnTo>
                    <a:pt x="117429" y="194618"/>
                  </a:lnTo>
                  <a:cubicBezTo>
                    <a:pt x="117720" y="194560"/>
                    <a:pt x="118767" y="194443"/>
                    <a:pt x="117371" y="194385"/>
                  </a:cubicBezTo>
                  <a:cubicBezTo>
                    <a:pt x="115260" y="194418"/>
                    <a:pt x="113071" y="194432"/>
                    <a:pt x="110854" y="194432"/>
                  </a:cubicBezTo>
                  <a:cubicBezTo>
                    <a:pt x="105130" y="194432"/>
                    <a:pt x="99214" y="194337"/>
                    <a:pt x="93932" y="194211"/>
                  </a:cubicBezTo>
                  <a:lnTo>
                    <a:pt x="91198" y="194443"/>
                  </a:lnTo>
                  <a:cubicBezTo>
                    <a:pt x="90500" y="194443"/>
                    <a:pt x="89977" y="194327"/>
                    <a:pt x="90675" y="194269"/>
                  </a:cubicBezTo>
                  <a:cubicBezTo>
                    <a:pt x="90362" y="194263"/>
                    <a:pt x="90116" y="194260"/>
                    <a:pt x="89924" y="194260"/>
                  </a:cubicBezTo>
                  <a:cubicBezTo>
                    <a:pt x="88363" y="194260"/>
                    <a:pt x="90353" y="194450"/>
                    <a:pt x="89162" y="194502"/>
                  </a:cubicBezTo>
                  <a:cubicBezTo>
                    <a:pt x="87534" y="194502"/>
                    <a:pt x="87010" y="194385"/>
                    <a:pt x="88057" y="194327"/>
                  </a:cubicBezTo>
                  <a:lnTo>
                    <a:pt x="88057" y="194327"/>
                  </a:lnTo>
                  <a:cubicBezTo>
                    <a:pt x="84561" y="194449"/>
                    <a:pt x="78961" y="194599"/>
                    <a:pt x="74119" y="194599"/>
                  </a:cubicBezTo>
                  <a:cubicBezTo>
                    <a:pt x="72034" y="194599"/>
                    <a:pt x="70090" y="194572"/>
                    <a:pt x="68515" y="194502"/>
                  </a:cubicBezTo>
                  <a:lnTo>
                    <a:pt x="69504" y="194443"/>
                  </a:lnTo>
                  <a:cubicBezTo>
                    <a:pt x="69089" y="194432"/>
                    <a:pt x="68712" y="194426"/>
                    <a:pt x="68364" y="194426"/>
                  </a:cubicBezTo>
                  <a:cubicBezTo>
                    <a:pt x="65788" y="194426"/>
                    <a:pt x="64828" y="194712"/>
                    <a:pt x="62554" y="194712"/>
                  </a:cubicBezTo>
                  <a:cubicBezTo>
                    <a:pt x="62115" y="194712"/>
                    <a:pt x="61628" y="194701"/>
                    <a:pt x="61070" y="194676"/>
                  </a:cubicBezTo>
                  <a:lnTo>
                    <a:pt x="61826" y="194618"/>
                  </a:lnTo>
                  <a:cubicBezTo>
                    <a:pt x="59587" y="194589"/>
                    <a:pt x="57293" y="194582"/>
                    <a:pt x="55006" y="194582"/>
                  </a:cubicBezTo>
                  <a:cubicBezTo>
                    <a:pt x="52718" y="194582"/>
                    <a:pt x="50437" y="194589"/>
                    <a:pt x="48224" y="194589"/>
                  </a:cubicBezTo>
                  <a:cubicBezTo>
                    <a:pt x="43796" y="194589"/>
                    <a:pt x="39637" y="194560"/>
                    <a:pt x="36235" y="194385"/>
                  </a:cubicBezTo>
                  <a:cubicBezTo>
                    <a:pt x="35824" y="194497"/>
                    <a:pt x="34766" y="194525"/>
                    <a:pt x="33499" y="194525"/>
                  </a:cubicBezTo>
                  <a:cubicBezTo>
                    <a:pt x="32223" y="194525"/>
                    <a:pt x="30735" y="194497"/>
                    <a:pt x="29483" y="194497"/>
                  </a:cubicBezTo>
                  <a:cubicBezTo>
                    <a:pt x="28108" y="194497"/>
                    <a:pt x="27019" y="194531"/>
                    <a:pt x="26813" y="194676"/>
                  </a:cubicBezTo>
                  <a:cubicBezTo>
                    <a:pt x="21753" y="194502"/>
                    <a:pt x="23207" y="194385"/>
                    <a:pt x="15995" y="194269"/>
                  </a:cubicBezTo>
                  <a:cubicBezTo>
                    <a:pt x="14075" y="194269"/>
                    <a:pt x="13145" y="194502"/>
                    <a:pt x="10760" y="194560"/>
                  </a:cubicBezTo>
                  <a:lnTo>
                    <a:pt x="10702" y="194327"/>
                  </a:lnTo>
                  <a:lnTo>
                    <a:pt x="7503" y="194560"/>
                  </a:lnTo>
                  <a:lnTo>
                    <a:pt x="5816" y="194327"/>
                  </a:lnTo>
                  <a:lnTo>
                    <a:pt x="4225" y="194368"/>
                  </a:lnTo>
                  <a:lnTo>
                    <a:pt x="4225" y="194368"/>
                  </a:lnTo>
                  <a:cubicBezTo>
                    <a:pt x="4156" y="194365"/>
                    <a:pt x="4087" y="194363"/>
                    <a:pt x="4018" y="194363"/>
                  </a:cubicBezTo>
                  <a:cubicBezTo>
                    <a:pt x="3864" y="194363"/>
                    <a:pt x="3708" y="194371"/>
                    <a:pt x="3548" y="194385"/>
                  </a:cubicBezTo>
                  <a:lnTo>
                    <a:pt x="4225" y="194368"/>
                  </a:lnTo>
                  <a:lnTo>
                    <a:pt x="4225" y="194368"/>
                  </a:lnTo>
                  <a:cubicBezTo>
                    <a:pt x="4610" y="194385"/>
                    <a:pt x="4980" y="194449"/>
                    <a:pt x="5351" y="194560"/>
                  </a:cubicBezTo>
                  <a:lnTo>
                    <a:pt x="1861" y="194560"/>
                  </a:lnTo>
                  <a:lnTo>
                    <a:pt x="1861" y="194211"/>
                  </a:lnTo>
                  <a:lnTo>
                    <a:pt x="1861" y="193978"/>
                  </a:lnTo>
                  <a:lnTo>
                    <a:pt x="1861" y="193571"/>
                  </a:lnTo>
                  <a:lnTo>
                    <a:pt x="1978" y="192175"/>
                  </a:lnTo>
                  <a:cubicBezTo>
                    <a:pt x="1978" y="191710"/>
                    <a:pt x="1978" y="191245"/>
                    <a:pt x="2094" y="190837"/>
                  </a:cubicBezTo>
                  <a:lnTo>
                    <a:pt x="1919" y="182578"/>
                  </a:lnTo>
                  <a:lnTo>
                    <a:pt x="1919" y="182578"/>
                  </a:lnTo>
                  <a:cubicBezTo>
                    <a:pt x="1978" y="183451"/>
                    <a:pt x="2036" y="184381"/>
                    <a:pt x="2094" y="185254"/>
                  </a:cubicBezTo>
                  <a:cubicBezTo>
                    <a:pt x="1861" y="180892"/>
                    <a:pt x="2326" y="184440"/>
                    <a:pt x="2094" y="180426"/>
                  </a:cubicBezTo>
                  <a:lnTo>
                    <a:pt x="2094" y="180426"/>
                  </a:lnTo>
                  <a:cubicBezTo>
                    <a:pt x="2080" y="180553"/>
                    <a:pt x="2062" y="180601"/>
                    <a:pt x="2044" y="180601"/>
                  </a:cubicBezTo>
                  <a:cubicBezTo>
                    <a:pt x="1986" y="180601"/>
                    <a:pt x="1919" y="180122"/>
                    <a:pt x="1919" y="180077"/>
                  </a:cubicBezTo>
                  <a:cubicBezTo>
                    <a:pt x="2036" y="178042"/>
                    <a:pt x="2036" y="173505"/>
                    <a:pt x="1978" y="170132"/>
                  </a:cubicBezTo>
                  <a:lnTo>
                    <a:pt x="1978" y="170132"/>
                  </a:lnTo>
                  <a:lnTo>
                    <a:pt x="2152" y="170772"/>
                  </a:lnTo>
                  <a:cubicBezTo>
                    <a:pt x="2152" y="164664"/>
                    <a:pt x="2036" y="157918"/>
                    <a:pt x="2036" y="151113"/>
                  </a:cubicBezTo>
                  <a:cubicBezTo>
                    <a:pt x="2009" y="152239"/>
                    <a:pt x="1933" y="152722"/>
                    <a:pt x="1858" y="152722"/>
                  </a:cubicBezTo>
                  <a:cubicBezTo>
                    <a:pt x="1771" y="152722"/>
                    <a:pt x="1687" y="152062"/>
                    <a:pt x="1687" y="150996"/>
                  </a:cubicBezTo>
                  <a:lnTo>
                    <a:pt x="1785" y="150654"/>
                  </a:lnTo>
                  <a:lnTo>
                    <a:pt x="1785" y="150654"/>
                  </a:lnTo>
                  <a:cubicBezTo>
                    <a:pt x="1787" y="150661"/>
                    <a:pt x="1790" y="150664"/>
                    <a:pt x="1792" y="150664"/>
                  </a:cubicBezTo>
                  <a:cubicBezTo>
                    <a:pt x="1801" y="150664"/>
                    <a:pt x="1809" y="150617"/>
                    <a:pt x="1815" y="150547"/>
                  </a:cubicBezTo>
                  <a:lnTo>
                    <a:pt x="1815" y="150547"/>
                  </a:lnTo>
                  <a:lnTo>
                    <a:pt x="1785" y="150654"/>
                  </a:lnTo>
                  <a:lnTo>
                    <a:pt x="1785" y="150654"/>
                  </a:lnTo>
                  <a:cubicBezTo>
                    <a:pt x="1763" y="150599"/>
                    <a:pt x="1733" y="150316"/>
                    <a:pt x="1687" y="149601"/>
                  </a:cubicBezTo>
                  <a:cubicBezTo>
                    <a:pt x="1687" y="148420"/>
                    <a:pt x="1736" y="147970"/>
                    <a:pt x="1795" y="147970"/>
                  </a:cubicBezTo>
                  <a:cubicBezTo>
                    <a:pt x="1864" y="147970"/>
                    <a:pt x="1946" y="148584"/>
                    <a:pt x="1978" y="149368"/>
                  </a:cubicBezTo>
                  <a:lnTo>
                    <a:pt x="1919" y="146227"/>
                  </a:lnTo>
                  <a:cubicBezTo>
                    <a:pt x="1925" y="146209"/>
                    <a:pt x="1931" y="146201"/>
                    <a:pt x="1937" y="146201"/>
                  </a:cubicBezTo>
                  <a:cubicBezTo>
                    <a:pt x="1989" y="146201"/>
                    <a:pt x="2042" y="146827"/>
                    <a:pt x="2094" y="146983"/>
                  </a:cubicBezTo>
                  <a:cubicBezTo>
                    <a:pt x="1978" y="145704"/>
                    <a:pt x="2385" y="141632"/>
                    <a:pt x="2094" y="139771"/>
                  </a:cubicBezTo>
                  <a:lnTo>
                    <a:pt x="2210" y="139597"/>
                  </a:lnTo>
                  <a:cubicBezTo>
                    <a:pt x="2152" y="132792"/>
                    <a:pt x="2152" y="129651"/>
                    <a:pt x="2094" y="124126"/>
                  </a:cubicBezTo>
                  <a:cubicBezTo>
                    <a:pt x="1919" y="124009"/>
                    <a:pt x="1919" y="121799"/>
                    <a:pt x="1803" y="120171"/>
                  </a:cubicBezTo>
                  <a:cubicBezTo>
                    <a:pt x="1861" y="116099"/>
                    <a:pt x="1978" y="111563"/>
                    <a:pt x="1978" y="106619"/>
                  </a:cubicBezTo>
                  <a:cubicBezTo>
                    <a:pt x="1917" y="104818"/>
                    <a:pt x="1873" y="104597"/>
                    <a:pt x="1828" y="104597"/>
                  </a:cubicBezTo>
                  <a:cubicBezTo>
                    <a:pt x="1813" y="104597"/>
                    <a:pt x="1799" y="104620"/>
                    <a:pt x="1783" y="104620"/>
                  </a:cubicBezTo>
                  <a:cubicBezTo>
                    <a:pt x="1754" y="104620"/>
                    <a:pt x="1723" y="104538"/>
                    <a:pt x="1687" y="104060"/>
                  </a:cubicBezTo>
                  <a:cubicBezTo>
                    <a:pt x="1825" y="103829"/>
                    <a:pt x="1854" y="100703"/>
                    <a:pt x="1918" y="100703"/>
                  </a:cubicBezTo>
                  <a:cubicBezTo>
                    <a:pt x="1934" y="100703"/>
                    <a:pt x="1954" y="100914"/>
                    <a:pt x="1978" y="101442"/>
                  </a:cubicBezTo>
                  <a:cubicBezTo>
                    <a:pt x="1978" y="95510"/>
                    <a:pt x="1978" y="93881"/>
                    <a:pt x="1803" y="86378"/>
                  </a:cubicBezTo>
                  <a:cubicBezTo>
                    <a:pt x="1756" y="87042"/>
                    <a:pt x="1708" y="87782"/>
                    <a:pt x="1661" y="87782"/>
                  </a:cubicBezTo>
                  <a:cubicBezTo>
                    <a:pt x="1650" y="87782"/>
                    <a:pt x="1639" y="87744"/>
                    <a:pt x="1629" y="87658"/>
                  </a:cubicBezTo>
                  <a:cubicBezTo>
                    <a:pt x="1629" y="86347"/>
                    <a:pt x="1680" y="84729"/>
                    <a:pt x="1782" y="84729"/>
                  </a:cubicBezTo>
                  <a:cubicBezTo>
                    <a:pt x="1785" y="84729"/>
                    <a:pt x="1788" y="84730"/>
                    <a:pt x="1791" y="84733"/>
                  </a:cubicBezTo>
                  <a:lnTo>
                    <a:pt x="1791" y="84733"/>
                  </a:lnTo>
                  <a:cubicBezTo>
                    <a:pt x="1535" y="76349"/>
                    <a:pt x="2321" y="65577"/>
                    <a:pt x="1978" y="59042"/>
                  </a:cubicBezTo>
                  <a:lnTo>
                    <a:pt x="1978" y="59042"/>
                  </a:lnTo>
                  <a:lnTo>
                    <a:pt x="1978" y="59391"/>
                  </a:lnTo>
                  <a:lnTo>
                    <a:pt x="1745" y="52470"/>
                  </a:lnTo>
                  <a:cubicBezTo>
                    <a:pt x="1760" y="51660"/>
                    <a:pt x="1778" y="51383"/>
                    <a:pt x="1799" y="51383"/>
                  </a:cubicBezTo>
                  <a:cubicBezTo>
                    <a:pt x="1845" y="51383"/>
                    <a:pt x="1904" y="52662"/>
                    <a:pt x="1966" y="52662"/>
                  </a:cubicBezTo>
                  <a:cubicBezTo>
                    <a:pt x="1989" y="52662"/>
                    <a:pt x="2012" y="52486"/>
                    <a:pt x="2036" y="52005"/>
                  </a:cubicBezTo>
                  <a:cubicBezTo>
                    <a:pt x="1687" y="44502"/>
                    <a:pt x="2036" y="40198"/>
                    <a:pt x="1861" y="34033"/>
                  </a:cubicBezTo>
                  <a:cubicBezTo>
                    <a:pt x="2385" y="29263"/>
                    <a:pt x="1803" y="17107"/>
                    <a:pt x="2152" y="10651"/>
                  </a:cubicBezTo>
                  <a:lnTo>
                    <a:pt x="2152" y="10651"/>
                  </a:lnTo>
                  <a:lnTo>
                    <a:pt x="2036" y="11059"/>
                  </a:lnTo>
                  <a:cubicBezTo>
                    <a:pt x="1978" y="9954"/>
                    <a:pt x="2036" y="8907"/>
                    <a:pt x="2152" y="7802"/>
                  </a:cubicBezTo>
                  <a:lnTo>
                    <a:pt x="2152" y="7802"/>
                  </a:lnTo>
                  <a:cubicBezTo>
                    <a:pt x="2064" y="7934"/>
                    <a:pt x="2042" y="8906"/>
                    <a:pt x="2012" y="8906"/>
                  </a:cubicBezTo>
                  <a:cubicBezTo>
                    <a:pt x="2002" y="8906"/>
                    <a:pt x="1991" y="8809"/>
                    <a:pt x="1978" y="8558"/>
                  </a:cubicBezTo>
                  <a:cubicBezTo>
                    <a:pt x="1978" y="6406"/>
                    <a:pt x="1919" y="4196"/>
                    <a:pt x="1919" y="1985"/>
                  </a:cubicBezTo>
                  <a:lnTo>
                    <a:pt x="10062" y="1985"/>
                  </a:lnTo>
                  <a:lnTo>
                    <a:pt x="19193" y="2102"/>
                  </a:lnTo>
                  <a:lnTo>
                    <a:pt x="37282" y="2334"/>
                  </a:lnTo>
                  <a:cubicBezTo>
                    <a:pt x="41516" y="2334"/>
                    <a:pt x="40911" y="1888"/>
                    <a:pt x="43895" y="1888"/>
                  </a:cubicBezTo>
                  <a:cubicBezTo>
                    <a:pt x="44641" y="1888"/>
                    <a:pt x="45611" y="1916"/>
                    <a:pt x="46937" y="1985"/>
                  </a:cubicBezTo>
                  <a:lnTo>
                    <a:pt x="45076" y="2218"/>
                  </a:lnTo>
                  <a:cubicBezTo>
                    <a:pt x="49425" y="2099"/>
                    <a:pt x="53862" y="2077"/>
                    <a:pt x="58298" y="2077"/>
                  </a:cubicBezTo>
                  <a:cubicBezTo>
                    <a:pt x="60854" y="2077"/>
                    <a:pt x="63410" y="2085"/>
                    <a:pt x="65949" y="2085"/>
                  </a:cubicBezTo>
                  <a:cubicBezTo>
                    <a:pt x="69789" y="2085"/>
                    <a:pt x="73591" y="2068"/>
                    <a:pt x="77297" y="1985"/>
                  </a:cubicBezTo>
                  <a:lnTo>
                    <a:pt x="77297" y="1985"/>
                  </a:lnTo>
                  <a:cubicBezTo>
                    <a:pt x="76716" y="2044"/>
                    <a:pt x="76192" y="2102"/>
                    <a:pt x="75611" y="2102"/>
                  </a:cubicBezTo>
                  <a:cubicBezTo>
                    <a:pt x="76716" y="2160"/>
                    <a:pt x="78751" y="2160"/>
                    <a:pt x="80554" y="2160"/>
                  </a:cubicBezTo>
                  <a:cubicBezTo>
                    <a:pt x="81659" y="2160"/>
                    <a:pt x="82706" y="2102"/>
                    <a:pt x="83811" y="1927"/>
                  </a:cubicBezTo>
                  <a:cubicBezTo>
                    <a:pt x="85440" y="1927"/>
                    <a:pt x="84219" y="2102"/>
                    <a:pt x="85207" y="2160"/>
                  </a:cubicBezTo>
                  <a:cubicBezTo>
                    <a:pt x="85527" y="2177"/>
                    <a:pt x="85873" y="2184"/>
                    <a:pt x="86235" y="2184"/>
                  </a:cubicBezTo>
                  <a:cubicBezTo>
                    <a:pt x="87808" y="2184"/>
                    <a:pt x="89679" y="2052"/>
                    <a:pt x="90948" y="2052"/>
                  </a:cubicBezTo>
                  <a:cubicBezTo>
                    <a:pt x="91356" y="2052"/>
                    <a:pt x="91701" y="2066"/>
                    <a:pt x="91954" y="2102"/>
                  </a:cubicBezTo>
                  <a:cubicBezTo>
                    <a:pt x="91872" y="2115"/>
                    <a:pt x="91789" y="2129"/>
                    <a:pt x="91707" y="2141"/>
                  </a:cubicBezTo>
                  <a:lnTo>
                    <a:pt x="91707" y="2141"/>
                  </a:lnTo>
                  <a:cubicBezTo>
                    <a:pt x="93692" y="2113"/>
                    <a:pt x="97410" y="2136"/>
                    <a:pt x="96258" y="1985"/>
                  </a:cubicBezTo>
                  <a:lnTo>
                    <a:pt x="96258" y="1985"/>
                  </a:lnTo>
                  <a:cubicBezTo>
                    <a:pt x="97277" y="2016"/>
                    <a:pt x="98273" y="2026"/>
                    <a:pt x="99244" y="2026"/>
                  </a:cubicBezTo>
                  <a:cubicBezTo>
                    <a:pt x="101425" y="2026"/>
                    <a:pt x="103481" y="1973"/>
                    <a:pt x="105398" y="1973"/>
                  </a:cubicBezTo>
                  <a:cubicBezTo>
                    <a:pt x="105889" y="1973"/>
                    <a:pt x="106371" y="1977"/>
                    <a:pt x="106844" y="1985"/>
                  </a:cubicBezTo>
                  <a:cubicBezTo>
                    <a:pt x="107425" y="1919"/>
                    <a:pt x="108221" y="1900"/>
                    <a:pt x="109076" y="1900"/>
                  </a:cubicBezTo>
                  <a:cubicBezTo>
                    <a:pt x="110217" y="1900"/>
                    <a:pt x="111465" y="1934"/>
                    <a:pt x="112457" y="1934"/>
                  </a:cubicBezTo>
                  <a:cubicBezTo>
                    <a:pt x="113325" y="1934"/>
                    <a:pt x="113998" y="1908"/>
                    <a:pt x="114230" y="1811"/>
                  </a:cubicBezTo>
                  <a:lnTo>
                    <a:pt x="114230" y="1811"/>
                  </a:lnTo>
                  <a:cubicBezTo>
                    <a:pt x="114074" y="1967"/>
                    <a:pt x="116062" y="2022"/>
                    <a:pt x="118316" y="2022"/>
                  </a:cubicBezTo>
                  <a:cubicBezTo>
                    <a:pt x="120261" y="2022"/>
                    <a:pt x="122404" y="1981"/>
                    <a:pt x="123536" y="1927"/>
                  </a:cubicBezTo>
                  <a:lnTo>
                    <a:pt x="123536" y="1927"/>
                  </a:lnTo>
                  <a:cubicBezTo>
                    <a:pt x="122722" y="1985"/>
                    <a:pt x="125746" y="1985"/>
                    <a:pt x="124758" y="2160"/>
                  </a:cubicBezTo>
                  <a:cubicBezTo>
                    <a:pt x="127549" y="2160"/>
                    <a:pt x="130167" y="2102"/>
                    <a:pt x="129643" y="1927"/>
                  </a:cubicBezTo>
                  <a:lnTo>
                    <a:pt x="129643" y="1927"/>
                  </a:lnTo>
                  <a:cubicBezTo>
                    <a:pt x="130786" y="2003"/>
                    <a:pt x="131928" y="2030"/>
                    <a:pt x="133047" y="2030"/>
                  </a:cubicBezTo>
                  <a:cubicBezTo>
                    <a:pt x="135542" y="2030"/>
                    <a:pt x="137918" y="1899"/>
                    <a:pt x="139917" y="1899"/>
                  </a:cubicBezTo>
                  <a:cubicBezTo>
                    <a:pt x="141130" y="1899"/>
                    <a:pt x="142203" y="1947"/>
                    <a:pt x="143079" y="2102"/>
                  </a:cubicBezTo>
                  <a:cubicBezTo>
                    <a:pt x="151454" y="1927"/>
                    <a:pt x="159248" y="1811"/>
                    <a:pt x="166809" y="1695"/>
                  </a:cubicBezTo>
                  <a:lnTo>
                    <a:pt x="166809" y="1695"/>
                  </a:lnTo>
                  <a:cubicBezTo>
                    <a:pt x="166518" y="2044"/>
                    <a:pt x="158433" y="1695"/>
                    <a:pt x="158782" y="2102"/>
                  </a:cubicBezTo>
                  <a:cubicBezTo>
                    <a:pt x="165297" y="1996"/>
                    <a:pt x="169304" y="1745"/>
                    <a:pt x="175371" y="1745"/>
                  </a:cubicBezTo>
                  <a:cubicBezTo>
                    <a:pt x="175966" y="1745"/>
                    <a:pt x="176581" y="1748"/>
                    <a:pt x="177220" y="1753"/>
                  </a:cubicBezTo>
                  <a:cubicBezTo>
                    <a:pt x="179023" y="1811"/>
                    <a:pt x="176173" y="1927"/>
                    <a:pt x="175533" y="1985"/>
                  </a:cubicBezTo>
                  <a:cubicBezTo>
                    <a:pt x="179110" y="1898"/>
                    <a:pt x="182556" y="1898"/>
                    <a:pt x="185908" y="1898"/>
                  </a:cubicBezTo>
                  <a:cubicBezTo>
                    <a:pt x="189259" y="1898"/>
                    <a:pt x="192516" y="1898"/>
                    <a:pt x="195715" y="1811"/>
                  </a:cubicBezTo>
                  <a:lnTo>
                    <a:pt x="195715" y="1811"/>
                  </a:lnTo>
                  <a:cubicBezTo>
                    <a:pt x="195308" y="1869"/>
                    <a:pt x="194843" y="1869"/>
                    <a:pt x="194377" y="1869"/>
                  </a:cubicBezTo>
                  <a:cubicBezTo>
                    <a:pt x="195017" y="1869"/>
                    <a:pt x="195744" y="1884"/>
                    <a:pt x="196297" y="1884"/>
                  </a:cubicBezTo>
                  <a:cubicBezTo>
                    <a:pt x="196849" y="1884"/>
                    <a:pt x="197227" y="1869"/>
                    <a:pt x="197169" y="1811"/>
                  </a:cubicBezTo>
                  <a:lnTo>
                    <a:pt x="195948" y="1811"/>
                  </a:lnTo>
                  <a:cubicBezTo>
                    <a:pt x="194004" y="1589"/>
                    <a:pt x="200283" y="1366"/>
                    <a:pt x="201054" y="1246"/>
                  </a:cubicBezTo>
                  <a:lnTo>
                    <a:pt x="201054" y="1246"/>
                  </a:lnTo>
                  <a:cubicBezTo>
                    <a:pt x="199231" y="1686"/>
                    <a:pt x="207423" y="1352"/>
                    <a:pt x="204032" y="1869"/>
                  </a:cubicBezTo>
                  <a:cubicBezTo>
                    <a:pt x="204905" y="1869"/>
                    <a:pt x="205894" y="1811"/>
                    <a:pt x="205719" y="1695"/>
                  </a:cubicBezTo>
                  <a:cubicBezTo>
                    <a:pt x="206940" y="1695"/>
                    <a:pt x="207348" y="1753"/>
                    <a:pt x="206068" y="1869"/>
                  </a:cubicBezTo>
                  <a:cubicBezTo>
                    <a:pt x="210605" y="1811"/>
                    <a:pt x="208976" y="1636"/>
                    <a:pt x="213047" y="1636"/>
                  </a:cubicBezTo>
                  <a:cubicBezTo>
                    <a:pt x="212802" y="1706"/>
                    <a:pt x="212557" y="1755"/>
                    <a:pt x="212311" y="1783"/>
                  </a:cubicBezTo>
                  <a:lnTo>
                    <a:pt x="212311" y="1783"/>
                  </a:lnTo>
                  <a:cubicBezTo>
                    <a:pt x="213825" y="1698"/>
                    <a:pt x="215425" y="1621"/>
                    <a:pt x="217625" y="1621"/>
                  </a:cubicBezTo>
                  <a:cubicBezTo>
                    <a:pt x="218173" y="1621"/>
                    <a:pt x="218757" y="1626"/>
                    <a:pt x="219387" y="1636"/>
                  </a:cubicBezTo>
                  <a:cubicBezTo>
                    <a:pt x="219154" y="1636"/>
                    <a:pt x="219562" y="1695"/>
                    <a:pt x="218573" y="1695"/>
                  </a:cubicBezTo>
                  <a:cubicBezTo>
                    <a:pt x="223608" y="1695"/>
                    <a:pt x="227404" y="1438"/>
                    <a:pt x="232451" y="1438"/>
                  </a:cubicBezTo>
                  <a:cubicBezTo>
                    <a:pt x="233293" y="1438"/>
                    <a:pt x="234169" y="1445"/>
                    <a:pt x="235091" y="1462"/>
                  </a:cubicBezTo>
                  <a:cubicBezTo>
                    <a:pt x="233230" y="1811"/>
                    <a:pt x="237301" y="1578"/>
                    <a:pt x="237650" y="1869"/>
                  </a:cubicBezTo>
                  <a:lnTo>
                    <a:pt x="241140" y="1753"/>
                  </a:lnTo>
                  <a:lnTo>
                    <a:pt x="239744" y="1636"/>
                  </a:lnTo>
                  <a:cubicBezTo>
                    <a:pt x="242386" y="1636"/>
                    <a:pt x="244729" y="1508"/>
                    <a:pt x="246993" y="1508"/>
                  </a:cubicBezTo>
                  <a:cubicBezTo>
                    <a:pt x="247370" y="1508"/>
                    <a:pt x="247745" y="1512"/>
                    <a:pt x="248119" y="1520"/>
                  </a:cubicBezTo>
                  <a:lnTo>
                    <a:pt x="245851" y="1636"/>
                  </a:lnTo>
                  <a:lnTo>
                    <a:pt x="251609" y="1578"/>
                  </a:lnTo>
                  <a:lnTo>
                    <a:pt x="248352" y="1520"/>
                  </a:lnTo>
                  <a:cubicBezTo>
                    <a:pt x="251021" y="1369"/>
                    <a:pt x="248805" y="1218"/>
                    <a:pt x="250808" y="1218"/>
                  </a:cubicBezTo>
                  <a:cubicBezTo>
                    <a:pt x="251118" y="1218"/>
                    <a:pt x="251529" y="1221"/>
                    <a:pt x="252074" y="1229"/>
                  </a:cubicBezTo>
                  <a:cubicBezTo>
                    <a:pt x="251260" y="1229"/>
                    <a:pt x="255157" y="1229"/>
                    <a:pt x="256727" y="1404"/>
                  </a:cubicBezTo>
                  <a:cubicBezTo>
                    <a:pt x="257834" y="1319"/>
                    <a:pt x="258972" y="1265"/>
                    <a:pt x="260393" y="1265"/>
                  </a:cubicBezTo>
                  <a:cubicBezTo>
                    <a:pt x="260913" y="1265"/>
                    <a:pt x="261470" y="1272"/>
                    <a:pt x="262078" y="1287"/>
                  </a:cubicBezTo>
                  <a:cubicBezTo>
                    <a:pt x="262660" y="1346"/>
                    <a:pt x="261613" y="1578"/>
                    <a:pt x="261962" y="1636"/>
                  </a:cubicBezTo>
                  <a:cubicBezTo>
                    <a:pt x="263430" y="1410"/>
                    <a:pt x="268793" y="1568"/>
                    <a:pt x="270860" y="1365"/>
                  </a:cubicBezTo>
                  <a:lnTo>
                    <a:pt x="270860" y="1365"/>
                  </a:lnTo>
                  <a:cubicBezTo>
                    <a:pt x="270386" y="1426"/>
                    <a:pt x="270360" y="1526"/>
                    <a:pt x="270570" y="1578"/>
                  </a:cubicBezTo>
                  <a:lnTo>
                    <a:pt x="271791" y="1404"/>
                  </a:lnTo>
                  <a:cubicBezTo>
                    <a:pt x="273245" y="1462"/>
                    <a:pt x="273420" y="1462"/>
                    <a:pt x="273187" y="1578"/>
                  </a:cubicBezTo>
                  <a:cubicBezTo>
                    <a:pt x="276630" y="1578"/>
                    <a:pt x="273708" y="1355"/>
                    <a:pt x="274992" y="1355"/>
                  </a:cubicBezTo>
                  <a:cubicBezTo>
                    <a:pt x="275313" y="1355"/>
                    <a:pt x="275897" y="1369"/>
                    <a:pt x="276909" y="1404"/>
                  </a:cubicBezTo>
                  <a:cubicBezTo>
                    <a:pt x="276502" y="1404"/>
                    <a:pt x="276735" y="1404"/>
                    <a:pt x="275862" y="1462"/>
                  </a:cubicBezTo>
                  <a:lnTo>
                    <a:pt x="282726" y="1462"/>
                  </a:lnTo>
                  <a:lnTo>
                    <a:pt x="282726" y="4719"/>
                  </a:lnTo>
                  <a:lnTo>
                    <a:pt x="282726" y="8325"/>
                  </a:lnTo>
                  <a:cubicBezTo>
                    <a:pt x="282692" y="8486"/>
                    <a:pt x="282666" y="8555"/>
                    <a:pt x="282644" y="8555"/>
                  </a:cubicBezTo>
                  <a:cubicBezTo>
                    <a:pt x="282506" y="8555"/>
                    <a:pt x="282602" y="5538"/>
                    <a:pt x="282503" y="5538"/>
                  </a:cubicBezTo>
                  <a:cubicBezTo>
                    <a:pt x="282487" y="5538"/>
                    <a:pt x="282464" y="5624"/>
                    <a:pt x="282435" y="5824"/>
                  </a:cubicBezTo>
                  <a:cubicBezTo>
                    <a:pt x="282490" y="12174"/>
                    <a:pt x="282699" y="18936"/>
                    <a:pt x="282675" y="25092"/>
                  </a:cubicBezTo>
                  <a:lnTo>
                    <a:pt x="282675" y="25092"/>
                  </a:lnTo>
                  <a:cubicBezTo>
                    <a:pt x="283051" y="25957"/>
                    <a:pt x="282542" y="29591"/>
                    <a:pt x="282649" y="32790"/>
                  </a:cubicBezTo>
                  <a:lnTo>
                    <a:pt x="282649" y="32790"/>
                  </a:lnTo>
                  <a:cubicBezTo>
                    <a:pt x="282617" y="32442"/>
                    <a:pt x="282550" y="32268"/>
                    <a:pt x="282515" y="32268"/>
                  </a:cubicBezTo>
                  <a:cubicBezTo>
                    <a:pt x="282502" y="32268"/>
                    <a:pt x="282493" y="32294"/>
                    <a:pt x="282493" y="32346"/>
                  </a:cubicBezTo>
                  <a:cubicBezTo>
                    <a:pt x="282435" y="36824"/>
                    <a:pt x="282609" y="41477"/>
                    <a:pt x="282726" y="48224"/>
                  </a:cubicBezTo>
                  <a:lnTo>
                    <a:pt x="282609" y="47352"/>
                  </a:lnTo>
                  <a:cubicBezTo>
                    <a:pt x="282551" y="50027"/>
                    <a:pt x="282609" y="54273"/>
                    <a:pt x="282551" y="57123"/>
                  </a:cubicBezTo>
                  <a:cubicBezTo>
                    <a:pt x="282596" y="57799"/>
                    <a:pt x="282606" y="58893"/>
                    <a:pt x="282690" y="58893"/>
                  </a:cubicBezTo>
                  <a:cubicBezTo>
                    <a:pt x="282714" y="58893"/>
                    <a:pt x="282744" y="58800"/>
                    <a:pt x="282784" y="58577"/>
                  </a:cubicBezTo>
                  <a:lnTo>
                    <a:pt x="282784" y="58577"/>
                  </a:lnTo>
                  <a:cubicBezTo>
                    <a:pt x="282202" y="67301"/>
                    <a:pt x="283075" y="75328"/>
                    <a:pt x="282609" y="83005"/>
                  </a:cubicBezTo>
                  <a:cubicBezTo>
                    <a:pt x="282609" y="82266"/>
                    <a:pt x="282536" y="81345"/>
                    <a:pt x="282506" y="81345"/>
                  </a:cubicBezTo>
                  <a:cubicBezTo>
                    <a:pt x="282498" y="81345"/>
                    <a:pt x="282493" y="81407"/>
                    <a:pt x="282493" y="81551"/>
                  </a:cubicBezTo>
                  <a:lnTo>
                    <a:pt x="282609" y="88181"/>
                  </a:lnTo>
                  <a:cubicBezTo>
                    <a:pt x="282726" y="87425"/>
                    <a:pt x="282842" y="86669"/>
                    <a:pt x="282842" y="85913"/>
                  </a:cubicBezTo>
                  <a:cubicBezTo>
                    <a:pt x="282958" y="86786"/>
                    <a:pt x="283016" y="88647"/>
                    <a:pt x="283016" y="90275"/>
                  </a:cubicBezTo>
                  <a:cubicBezTo>
                    <a:pt x="282980" y="89350"/>
                    <a:pt x="282938" y="89002"/>
                    <a:pt x="282896" y="89002"/>
                  </a:cubicBezTo>
                  <a:cubicBezTo>
                    <a:pt x="282803" y="89002"/>
                    <a:pt x="282707" y="90693"/>
                    <a:pt x="282667" y="91613"/>
                  </a:cubicBezTo>
                  <a:cubicBezTo>
                    <a:pt x="282679" y="91565"/>
                    <a:pt x="282691" y="91547"/>
                    <a:pt x="282703" y="91547"/>
                  </a:cubicBezTo>
                  <a:cubicBezTo>
                    <a:pt x="282741" y="91547"/>
                    <a:pt x="282773" y="91748"/>
                    <a:pt x="282782" y="91748"/>
                  </a:cubicBezTo>
                  <a:cubicBezTo>
                    <a:pt x="282782" y="91748"/>
                    <a:pt x="282782" y="91748"/>
                    <a:pt x="282782" y="91748"/>
                  </a:cubicBezTo>
                  <a:lnTo>
                    <a:pt x="282782" y="91748"/>
                  </a:lnTo>
                  <a:cubicBezTo>
                    <a:pt x="282495" y="95151"/>
                    <a:pt x="283132" y="92319"/>
                    <a:pt x="282958" y="97022"/>
                  </a:cubicBezTo>
                  <a:lnTo>
                    <a:pt x="282842" y="96731"/>
                  </a:lnTo>
                  <a:lnTo>
                    <a:pt x="282842" y="96731"/>
                  </a:lnTo>
                  <a:cubicBezTo>
                    <a:pt x="282900" y="98534"/>
                    <a:pt x="283016" y="100163"/>
                    <a:pt x="283016" y="102024"/>
                  </a:cubicBezTo>
                  <a:cubicBezTo>
                    <a:pt x="282986" y="102131"/>
                    <a:pt x="282961" y="102178"/>
                    <a:pt x="282941" y="102178"/>
                  </a:cubicBezTo>
                  <a:cubicBezTo>
                    <a:pt x="282809" y="102178"/>
                    <a:pt x="282877" y="100148"/>
                    <a:pt x="282726" y="100047"/>
                  </a:cubicBezTo>
                  <a:lnTo>
                    <a:pt x="282726" y="100047"/>
                  </a:lnTo>
                  <a:cubicBezTo>
                    <a:pt x="282726" y="102722"/>
                    <a:pt x="283133" y="105339"/>
                    <a:pt x="282900" y="107724"/>
                  </a:cubicBezTo>
                  <a:cubicBezTo>
                    <a:pt x="282900" y="106619"/>
                    <a:pt x="282842" y="104990"/>
                    <a:pt x="282842" y="103827"/>
                  </a:cubicBezTo>
                  <a:cubicBezTo>
                    <a:pt x="282609" y="106502"/>
                    <a:pt x="282667" y="106735"/>
                    <a:pt x="282609" y="108713"/>
                  </a:cubicBezTo>
                  <a:lnTo>
                    <a:pt x="282609" y="108538"/>
                  </a:lnTo>
                  <a:lnTo>
                    <a:pt x="282493" y="113075"/>
                  </a:lnTo>
                  <a:lnTo>
                    <a:pt x="282551" y="111912"/>
                  </a:lnTo>
                  <a:cubicBezTo>
                    <a:pt x="283075" y="115285"/>
                    <a:pt x="282667" y="118717"/>
                    <a:pt x="283016" y="123253"/>
                  </a:cubicBezTo>
                  <a:cubicBezTo>
                    <a:pt x="282882" y="121578"/>
                    <a:pt x="282826" y="121078"/>
                    <a:pt x="282793" y="121078"/>
                  </a:cubicBezTo>
                  <a:cubicBezTo>
                    <a:pt x="282745" y="121078"/>
                    <a:pt x="282751" y="122172"/>
                    <a:pt x="282640" y="122172"/>
                  </a:cubicBezTo>
                  <a:cubicBezTo>
                    <a:pt x="282630" y="122172"/>
                    <a:pt x="282620" y="122165"/>
                    <a:pt x="282609" y="122148"/>
                  </a:cubicBezTo>
                  <a:cubicBezTo>
                    <a:pt x="282558" y="123179"/>
                    <a:pt x="282506" y="124668"/>
                    <a:pt x="282414" y="124668"/>
                  </a:cubicBezTo>
                  <a:cubicBezTo>
                    <a:pt x="282402" y="124668"/>
                    <a:pt x="282390" y="124644"/>
                    <a:pt x="282377" y="124591"/>
                  </a:cubicBezTo>
                  <a:lnTo>
                    <a:pt x="282377" y="124591"/>
                  </a:lnTo>
                  <a:cubicBezTo>
                    <a:pt x="282609" y="126685"/>
                    <a:pt x="282260" y="128139"/>
                    <a:pt x="282551" y="131105"/>
                  </a:cubicBezTo>
                  <a:cubicBezTo>
                    <a:pt x="282446" y="131262"/>
                    <a:pt x="282530" y="132975"/>
                    <a:pt x="282378" y="132975"/>
                  </a:cubicBezTo>
                  <a:cubicBezTo>
                    <a:pt x="282361" y="132975"/>
                    <a:pt x="282342" y="132954"/>
                    <a:pt x="282318" y="132908"/>
                  </a:cubicBezTo>
                  <a:lnTo>
                    <a:pt x="282318" y="132908"/>
                  </a:lnTo>
                  <a:cubicBezTo>
                    <a:pt x="282335" y="133723"/>
                    <a:pt x="282352" y="134008"/>
                    <a:pt x="282371" y="134008"/>
                  </a:cubicBezTo>
                  <a:cubicBezTo>
                    <a:pt x="282413" y="134008"/>
                    <a:pt x="282464" y="132489"/>
                    <a:pt x="282540" y="132489"/>
                  </a:cubicBezTo>
                  <a:cubicBezTo>
                    <a:pt x="282543" y="132489"/>
                    <a:pt x="282547" y="132493"/>
                    <a:pt x="282551" y="132501"/>
                  </a:cubicBezTo>
                  <a:cubicBezTo>
                    <a:pt x="282784" y="136747"/>
                    <a:pt x="282260" y="142505"/>
                    <a:pt x="282609" y="148670"/>
                  </a:cubicBezTo>
                  <a:cubicBezTo>
                    <a:pt x="282726" y="153963"/>
                    <a:pt x="282958" y="154951"/>
                    <a:pt x="283075" y="159837"/>
                  </a:cubicBezTo>
                  <a:cubicBezTo>
                    <a:pt x="283049" y="160205"/>
                    <a:pt x="283024" y="160349"/>
                    <a:pt x="283000" y="160349"/>
                  </a:cubicBezTo>
                  <a:cubicBezTo>
                    <a:pt x="282913" y="160349"/>
                    <a:pt x="282842" y="158499"/>
                    <a:pt x="282842" y="158499"/>
                  </a:cubicBezTo>
                  <a:cubicBezTo>
                    <a:pt x="282726" y="161175"/>
                    <a:pt x="282726" y="163152"/>
                    <a:pt x="282842" y="165711"/>
                  </a:cubicBezTo>
                  <a:cubicBezTo>
                    <a:pt x="282826" y="165565"/>
                    <a:pt x="282809" y="165500"/>
                    <a:pt x="282792" y="165500"/>
                  </a:cubicBezTo>
                  <a:cubicBezTo>
                    <a:pt x="282747" y="165500"/>
                    <a:pt x="282693" y="165924"/>
                    <a:pt x="282609" y="166468"/>
                  </a:cubicBezTo>
                  <a:cubicBezTo>
                    <a:pt x="282609" y="168503"/>
                    <a:pt x="282900" y="167805"/>
                    <a:pt x="282784" y="170481"/>
                  </a:cubicBezTo>
                  <a:cubicBezTo>
                    <a:pt x="282726" y="170015"/>
                    <a:pt x="282551" y="169434"/>
                    <a:pt x="282493" y="168503"/>
                  </a:cubicBezTo>
                  <a:lnTo>
                    <a:pt x="282493" y="168503"/>
                  </a:lnTo>
                  <a:cubicBezTo>
                    <a:pt x="282609" y="170888"/>
                    <a:pt x="282667" y="173214"/>
                    <a:pt x="282784" y="175657"/>
                  </a:cubicBezTo>
                  <a:cubicBezTo>
                    <a:pt x="282760" y="175752"/>
                    <a:pt x="282739" y="175794"/>
                    <a:pt x="282719" y="175794"/>
                  </a:cubicBezTo>
                  <a:cubicBezTo>
                    <a:pt x="282593" y="175794"/>
                    <a:pt x="282543" y="174085"/>
                    <a:pt x="282493" y="173331"/>
                  </a:cubicBezTo>
                  <a:lnTo>
                    <a:pt x="282493" y="173331"/>
                  </a:lnTo>
                  <a:cubicBezTo>
                    <a:pt x="282518" y="174545"/>
                    <a:pt x="282544" y="176056"/>
                    <a:pt x="282578" y="177448"/>
                  </a:cubicBezTo>
                  <a:lnTo>
                    <a:pt x="282578" y="177448"/>
                  </a:lnTo>
                  <a:cubicBezTo>
                    <a:pt x="282605" y="176895"/>
                    <a:pt x="282676" y="176340"/>
                    <a:pt x="282784" y="175773"/>
                  </a:cubicBezTo>
                  <a:lnTo>
                    <a:pt x="282842" y="177576"/>
                  </a:lnTo>
                  <a:cubicBezTo>
                    <a:pt x="283249" y="175773"/>
                    <a:pt x="282784" y="170481"/>
                    <a:pt x="282784" y="166991"/>
                  </a:cubicBezTo>
                  <a:lnTo>
                    <a:pt x="282784" y="166991"/>
                  </a:lnTo>
                  <a:lnTo>
                    <a:pt x="283133" y="168445"/>
                  </a:lnTo>
                  <a:lnTo>
                    <a:pt x="282842" y="164781"/>
                  </a:lnTo>
                  <a:cubicBezTo>
                    <a:pt x="282901" y="164398"/>
                    <a:pt x="282974" y="164075"/>
                    <a:pt x="283033" y="164075"/>
                  </a:cubicBezTo>
                  <a:cubicBezTo>
                    <a:pt x="283090" y="164075"/>
                    <a:pt x="283133" y="164384"/>
                    <a:pt x="283133" y="165246"/>
                  </a:cubicBezTo>
                  <a:cubicBezTo>
                    <a:pt x="283307" y="162687"/>
                    <a:pt x="283016" y="162978"/>
                    <a:pt x="283191" y="160826"/>
                  </a:cubicBezTo>
                  <a:cubicBezTo>
                    <a:pt x="283191" y="160724"/>
                    <a:pt x="283202" y="160678"/>
                    <a:pt x="283215" y="160678"/>
                  </a:cubicBezTo>
                  <a:cubicBezTo>
                    <a:pt x="283228" y="160678"/>
                    <a:pt x="283243" y="160730"/>
                    <a:pt x="283248" y="160823"/>
                  </a:cubicBezTo>
                  <a:lnTo>
                    <a:pt x="283248" y="160823"/>
                  </a:lnTo>
                  <a:lnTo>
                    <a:pt x="283191" y="158441"/>
                  </a:lnTo>
                  <a:lnTo>
                    <a:pt x="283191" y="158441"/>
                  </a:lnTo>
                  <a:cubicBezTo>
                    <a:pt x="283208" y="158578"/>
                    <a:pt x="283230" y="158599"/>
                    <a:pt x="283253" y="158599"/>
                  </a:cubicBezTo>
                  <a:cubicBezTo>
                    <a:pt x="283263" y="158599"/>
                    <a:pt x="283273" y="158595"/>
                    <a:pt x="283283" y="158595"/>
                  </a:cubicBezTo>
                  <a:cubicBezTo>
                    <a:pt x="283327" y="158595"/>
                    <a:pt x="283365" y="158675"/>
                    <a:pt x="283365" y="159546"/>
                  </a:cubicBezTo>
                  <a:cubicBezTo>
                    <a:pt x="283538" y="155107"/>
                    <a:pt x="283140" y="152382"/>
                    <a:pt x="283359" y="150749"/>
                  </a:cubicBezTo>
                  <a:lnTo>
                    <a:pt x="283359" y="150749"/>
                  </a:lnTo>
                  <a:cubicBezTo>
                    <a:pt x="283308" y="148178"/>
                    <a:pt x="283255" y="147865"/>
                    <a:pt x="283187" y="147865"/>
                  </a:cubicBezTo>
                  <a:cubicBezTo>
                    <a:pt x="283165" y="147865"/>
                    <a:pt x="283141" y="147897"/>
                    <a:pt x="283115" y="147897"/>
                  </a:cubicBezTo>
                  <a:cubicBezTo>
                    <a:pt x="283044" y="147897"/>
                    <a:pt x="282956" y="147653"/>
                    <a:pt x="282842" y="145820"/>
                  </a:cubicBezTo>
                  <a:lnTo>
                    <a:pt x="283424" y="142737"/>
                  </a:lnTo>
                  <a:lnTo>
                    <a:pt x="283191" y="142098"/>
                  </a:lnTo>
                  <a:cubicBezTo>
                    <a:pt x="283191" y="141512"/>
                    <a:pt x="283191" y="140440"/>
                    <a:pt x="283280" y="140440"/>
                  </a:cubicBezTo>
                  <a:cubicBezTo>
                    <a:pt x="283288" y="140440"/>
                    <a:pt x="283297" y="140449"/>
                    <a:pt x="283307" y="140469"/>
                  </a:cubicBezTo>
                  <a:cubicBezTo>
                    <a:pt x="283250" y="139689"/>
                    <a:pt x="283218" y="139463"/>
                    <a:pt x="283196" y="139463"/>
                  </a:cubicBezTo>
                  <a:cubicBezTo>
                    <a:pt x="283167" y="139463"/>
                    <a:pt x="283157" y="139893"/>
                    <a:pt x="283131" y="139893"/>
                  </a:cubicBezTo>
                  <a:cubicBezTo>
                    <a:pt x="283118" y="139893"/>
                    <a:pt x="283100" y="139790"/>
                    <a:pt x="283075" y="139480"/>
                  </a:cubicBezTo>
                  <a:cubicBezTo>
                    <a:pt x="283249" y="136398"/>
                    <a:pt x="282958" y="131047"/>
                    <a:pt x="283307" y="130349"/>
                  </a:cubicBezTo>
                  <a:cubicBezTo>
                    <a:pt x="283285" y="130208"/>
                    <a:pt x="283266" y="130150"/>
                    <a:pt x="283251" y="130150"/>
                  </a:cubicBezTo>
                  <a:cubicBezTo>
                    <a:pt x="283181" y="130150"/>
                    <a:pt x="283171" y="131303"/>
                    <a:pt x="283143" y="131303"/>
                  </a:cubicBezTo>
                  <a:cubicBezTo>
                    <a:pt x="283129" y="131303"/>
                    <a:pt x="283110" y="130982"/>
                    <a:pt x="283075" y="130000"/>
                  </a:cubicBezTo>
                  <a:cubicBezTo>
                    <a:pt x="283424" y="129069"/>
                    <a:pt x="283016" y="126219"/>
                    <a:pt x="283191" y="123428"/>
                  </a:cubicBezTo>
                  <a:lnTo>
                    <a:pt x="283191" y="123428"/>
                  </a:lnTo>
                  <a:cubicBezTo>
                    <a:pt x="283308" y="124012"/>
                    <a:pt x="283294" y="125379"/>
                    <a:pt x="283325" y="125379"/>
                  </a:cubicBezTo>
                  <a:cubicBezTo>
                    <a:pt x="283340" y="125379"/>
                    <a:pt x="283366" y="125047"/>
                    <a:pt x="283424" y="124126"/>
                  </a:cubicBezTo>
                  <a:cubicBezTo>
                    <a:pt x="283133" y="122439"/>
                    <a:pt x="283540" y="118717"/>
                    <a:pt x="283424" y="116332"/>
                  </a:cubicBezTo>
                  <a:cubicBezTo>
                    <a:pt x="283191" y="116216"/>
                    <a:pt x="283365" y="111214"/>
                    <a:pt x="283249" y="107259"/>
                  </a:cubicBezTo>
                  <a:lnTo>
                    <a:pt x="283249" y="107259"/>
                  </a:lnTo>
                  <a:cubicBezTo>
                    <a:pt x="283251" y="107262"/>
                    <a:pt x="283252" y="107264"/>
                    <a:pt x="283254" y="107264"/>
                  </a:cubicBezTo>
                  <a:cubicBezTo>
                    <a:pt x="283367" y="107264"/>
                    <a:pt x="283424" y="99702"/>
                    <a:pt x="283482" y="96091"/>
                  </a:cubicBezTo>
                  <a:lnTo>
                    <a:pt x="283540" y="96208"/>
                  </a:lnTo>
                  <a:cubicBezTo>
                    <a:pt x="283249" y="95452"/>
                    <a:pt x="283307" y="91671"/>
                    <a:pt x="283249" y="88938"/>
                  </a:cubicBezTo>
                  <a:lnTo>
                    <a:pt x="283249" y="88938"/>
                  </a:lnTo>
                  <a:cubicBezTo>
                    <a:pt x="283424" y="89054"/>
                    <a:pt x="283482" y="89519"/>
                    <a:pt x="283540" y="91031"/>
                  </a:cubicBezTo>
                  <a:lnTo>
                    <a:pt x="283540" y="88414"/>
                  </a:lnTo>
                  <a:cubicBezTo>
                    <a:pt x="283424" y="87425"/>
                    <a:pt x="283365" y="86378"/>
                    <a:pt x="283424" y="85332"/>
                  </a:cubicBezTo>
                  <a:lnTo>
                    <a:pt x="283424" y="85332"/>
                  </a:lnTo>
                  <a:lnTo>
                    <a:pt x="283598" y="85971"/>
                  </a:lnTo>
                  <a:cubicBezTo>
                    <a:pt x="283598" y="82540"/>
                    <a:pt x="283365" y="78992"/>
                    <a:pt x="283482" y="74572"/>
                  </a:cubicBezTo>
                  <a:cubicBezTo>
                    <a:pt x="283475" y="74561"/>
                    <a:pt x="283468" y="74556"/>
                    <a:pt x="283461" y="74556"/>
                  </a:cubicBezTo>
                  <a:cubicBezTo>
                    <a:pt x="283354" y="74556"/>
                    <a:pt x="283193" y="75771"/>
                    <a:pt x="283057" y="75771"/>
                  </a:cubicBezTo>
                  <a:cubicBezTo>
                    <a:pt x="282966" y="75771"/>
                    <a:pt x="282887" y="75227"/>
                    <a:pt x="282842" y="73408"/>
                  </a:cubicBezTo>
                  <a:cubicBezTo>
                    <a:pt x="282883" y="73347"/>
                    <a:pt x="282931" y="73285"/>
                    <a:pt x="282979" y="73285"/>
                  </a:cubicBezTo>
                  <a:cubicBezTo>
                    <a:pt x="283067" y="73285"/>
                    <a:pt x="283153" y="73491"/>
                    <a:pt x="283191" y="74281"/>
                  </a:cubicBezTo>
                  <a:cubicBezTo>
                    <a:pt x="283191" y="73874"/>
                    <a:pt x="283075" y="72827"/>
                    <a:pt x="283133" y="72012"/>
                  </a:cubicBezTo>
                  <a:lnTo>
                    <a:pt x="283133" y="72012"/>
                  </a:lnTo>
                  <a:lnTo>
                    <a:pt x="283307" y="73874"/>
                  </a:lnTo>
                  <a:cubicBezTo>
                    <a:pt x="283365" y="71838"/>
                    <a:pt x="283133" y="72827"/>
                    <a:pt x="283191" y="71198"/>
                  </a:cubicBezTo>
                  <a:cubicBezTo>
                    <a:pt x="283297" y="71198"/>
                    <a:pt x="283258" y="70237"/>
                    <a:pt x="283338" y="70237"/>
                  </a:cubicBezTo>
                  <a:cubicBezTo>
                    <a:pt x="283346" y="70237"/>
                    <a:pt x="283355" y="70246"/>
                    <a:pt x="283365" y="70268"/>
                  </a:cubicBezTo>
                  <a:cubicBezTo>
                    <a:pt x="283365" y="70675"/>
                    <a:pt x="283307" y="71663"/>
                    <a:pt x="283365" y="72303"/>
                  </a:cubicBezTo>
                  <a:cubicBezTo>
                    <a:pt x="283365" y="70442"/>
                    <a:pt x="283482" y="68232"/>
                    <a:pt x="283598" y="67534"/>
                  </a:cubicBezTo>
                  <a:lnTo>
                    <a:pt x="283598" y="67534"/>
                  </a:lnTo>
                  <a:cubicBezTo>
                    <a:pt x="283588" y="67555"/>
                    <a:pt x="283575" y="67568"/>
                    <a:pt x="283562" y="67568"/>
                  </a:cubicBezTo>
                  <a:cubicBezTo>
                    <a:pt x="283500" y="67568"/>
                    <a:pt x="283413" y="67285"/>
                    <a:pt x="283365" y="66138"/>
                  </a:cubicBezTo>
                  <a:cubicBezTo>
                    <a:pt x="283365" y="62706"/>
                    <a:pt x="283540" y="64975"/>
                    <a:pt x="283656" y="62939"/>
                  </a:cubicBezTo>
                  <a:cubicBezTo>
                    <a:pt x="283540" y="62125"/>
                    <a:pt x="283656" y="59915"/>
                    <a:pt x="283424" y="59857"/>
                  </a:cubicBezTo>
                  <a:cubicBezTo>
                    <a:pt x="283424" y="59333"/>
                    <a:pt x="283482" y="58751"/>
                    <a:pt x="283598" y="58286"/>
                  </a:cubicBezTo>
                  <a:cubicBezTo>
                    <a:pt x="283497" y="56715"/>
                    <a:pt x="283572" y="51521"/>
                    <a:pt x="283401" y="51521"/>
                  </a:cubicBezTo>
                  <a:cubicBezTo>
                    <a:pt x="283375" y="51521"/>
                    <a:pt x="283345" y="51634"/>
                    <a:pt x="283307" y="51888"/>
                  </a:cubicBezTo>
                  <a:lnTo>
                    <a:pt x="283307" y="52063"/>
                  </a:lnTo>
                  <a:cubicBezTo>
                    <a:pt x="283133" y="46188"/>
                    <a:pt x="283424" y="39849"/>
                    <a:pt x="283307" y="34033"/>
                  </a:cubicBezTo>
                  <a:lnTo>
                    <a:pt x="283424" y="34033"/>
                  </a:lnTo>
                  <a:cubicBezTo>
                    <a:pt x="283307" y="30543"/>
                    <a:pt x="283365" y="26297"/>
                    <a:pt x="283191" y="23796"/>
                  </a:cubicBezTo>
                  <a:cubicBezTo>
                    <a:pt x="283191" y="22928"/>
                    <a:pt x="283281" y="21746"/>
                    <a:pt x="283381" y="21746"/>
                  </a:cubicBezTo>
                  <a:cubicBezTo>
                    <a:pt x="283395" y="21746"/>
                    <a:pt x="283409" y="21769"/>
                    <a:pt x="283424" y="21819"/>
                  </a:cubicBezTo>
                  <a:cubicBezTo>
                    <a:pt x="283365" y="19143"/>
                    <a:pt x="283249" y="18852"/>
                    <a:pt x="283424" y="15014"/>
                  </a:cubicBezTo>
                  <a:cubicBezTo>
                    <a:pt x="283462" y="15901"/>
                    <a:pt x="283488" y="16097"/>
                    <a:pt x="283503" y="16097"/>
                  </a:cubicBezTo>
                  <a:cubicBezTo>
                    <a:pt x="283511" y="16097"/>
                    <a:pt x="283516" y="16044"/>
                    <a:pt x="283518" y="16007"/>
                  </a:cubicBezTo>
                  <a:lnTo>
                    <a:pt x="283518" y="16007"/>
                  </a:lnTo>
                  <a:cubicBezTo>
                    <a:pt x="283514" y="16119"/>
                    <a:pt x="283501" y="16535"/>
                    <a:pt x="283482" y="17747"/>
                  </a:cubicBezTo>
                  <a:cubicBezTo>
                    <a:pt x="283540" y="14316"/>
                    <a:pt x="283656" y="13501"/>
                    <a:pt x="283482" y="9837"/>
                  </a:cubicBezTo>
                  <a:lnTo>
                    <a:pt x="283482" y="9837"/>
                  </a:lnTo>
                  <a:cubicBezTo>
                    <a:pt x="283505" y="10000"/>
                    <a:pt x="283526" y="10073"/>
                    <a:pt x="283545" y="10073"/>
                  </a:cubicBezTo>
                  <a:cubicBezTo>
                    <a:pt x="283670" y="10073"/>
                    <a:pt x="283707" y="7003"/>
                    <a:pt x="283656" y="5591"/>
                  </a:cubicBezTo>
                  <a:lnTo>
                    <a:pt x="283656" y="5591"/>
                  </a:lnTo>
                  <a:lnTo>
                    <a:pt x="283540" y="7976"/>
                  </a:lnTo>
                  <a:lnTo>
                    <a:pt x="283540" y="2916"/>
                  </a:lnTo>
                  <a:lnTo>
                    <a:pt x="283773" y="3788"/>
                  </a:lnTo>
                  <a:cubicBezTo>
                    <a:pt x="283773" y="3323"/>
                    <a:pt x="283773" y="2858"/>
                    <a:pt x="283831" y="2451"/>
                  </a:cubicBezTo>
                  <a:lnTo>
                    <a:pt x="283831" y="299"/>
                  </a:lnTo>
                  <a:lnTo>
                    <a:pt x="280923" y="299"/>
                  </a:lnTo>
                  <a:lnTo>
                    <a:pt x="278829" y="357"/>
                  </a:lnTo>
                  <a:lnTo>
                    <a:pt x="274932" y="473"/>
                  </a:lnTo>
                  <a:cubicBezTo>
                    <a:pt x="274067" y="514"/>
                    <a:pt x="273201" y="534"/>
                    <a:pt x="272338" y="534"/>
                  </a:cubicBezTo>
                  <a:cubicBezTo>
                    <a:pt x="270766" y="534"/>
                    <a:pt x="269202" y="469"/>
                    <a:pt x="267662" y="357"/>
                  </a:cubicBezTo>
                  <a:lnTo>
                    <a:pt x="267662" y="357"/>
                  </a:lnTo>
                  <a:cubicBezTo>
                    <a:pt x="265742" y="531"/>
                    <a:pt x="271500" y="473"/>
                    <a:pt x="269814" y="706"/>
                  </a:cubicBezTo>
                  <a:cubicBezTo>
                    <a:pt x="266557" y="706"/>
                    <a:pt x="263183" y="299"/>
                    <a:pt x="262136" y="299"/>
                  </a:cubicBezTo>
                  <a:cubicBezTo>
                    <a:pt x="261642" y="286"/>
                    <a:pt x="261206" y="280"/>
                    <a:pt x="260816" y="280"/>
                  </a:cubicBezTo>
                  <a:cubicBezTo>
                    <a:pt x="257926" y="280"/>
                    <a:pt x="257530" y="595"/>
                    <a:pt x="254131" y="595"/>
                  </a:cubicBezTo>
                  <a:cubicBezTo>
                    <a:pt x="253888" y="595"/>
                    <a:pt x="253630" y="593"/>
                    <a:pt x="253354" y="589"/>
                  </a:cubicBezTo>
                  <a:lnTo>
                    <a:pt x="253354" y="589"/>
                  </a:lnTo>
                  <a:cubicBezTo>
                    <a:pt x="253935" y="648"/>
                    <a:pt x="254517" y="880"/>
                    <a:pt x="251027" y="938"/>
                  </a:cubicBezTo>
                  <a:cubicBezTo>
                    <a:pt x="247770" y="938"/>
                    <a:pt x="247014" y="589"/>
                    <a:pt x="249050" y="531"/>
                  </a:cubicBezTo>
                  <a:cubicBezTo>
                    <a:pt x="249169" y="514"/>
                    <a:pt x="249283" y="507"/>
                    <a:pt x="249395" y="507"/>
                  </a:cubicBezTo>
                  <a:cubicBezTo>
                    <a:pt x="249666" y="507"/>
                    <a:pt x="249925" y="548"/>
                    <a:pt x="250213" y="589"/>
                  </a:cubicBezTo>
                  <a:cubicBezTo>
                    <a:pt x="251260" y="589"/>
                    <a:pt x="252598" y="531"/>
                    <a:pt x="251318" y="415"/>
                  </a:cubicBezTo>
                  <a:lnTo>
                    <a:pt x="251318" y="415"/>
                  </a:lnTo>
                  <a:lnTo>
                    <a:pt x="250911" y="473"/>
                  </a:lnTo>
                  <a:cubicBezTo>
                    <a:pt x="249282" y="415"/>
                    <a:pt x="244804" y="415"/>
                    <a:pt x="245851" y="299"/>
                  </a:cubicBezTo>
                  <a:lnTo>
                    <a:pt x="245851" y="299"/>
                  </a:lnTo>
                  <a:cubicBezTo>
                    <a:pt x="243408" y="357"/>
                    <a:pt x="244804" y="415"/>
                    <a:pt x="246607" y="473"/>
                  </a:cubicBezTo>
                  <a:cubicBezTo>
                    <a:pt x="244542" y="415"/>
                    <a:pt x="242914" y="415"/>
                    <a:pt x="241263" y="415"/>
                  </a:cubicBezTo>
                  <a:cubicBezTo>
                    <a:pt x="239613" y="415"/>
                    <a:pt x="237941" y="415"/>
                    <a:pt x="235789" y="357"/>
                  </a:cubicBezTo>
                  <a:lnTo>
                    <a:pt x="235789" y="357"/>
                  </a:lnTo>
                  <a:cubicBezTo>
                    <a:pt x="236487" y="415"/>
                    <a:pt x="237127" y="531"/>
                    <a:pt x="236429" y="531"/>
                  </a:cubicBezTo>
                  <a:cubicBezTo>
                    <a:pt x="235382" y="512"/>
                    <a:pt x="234608" y="504"/>
                    <a:pt x="234025" y="504"/>
                  </a:cubicBezTo>
                  <a:cubicBezTo>
                    <a:pt x="231112" y="504"/>
                    <a:pt x="232978" y="706"/>
                    <a:pt x="229391" y="706"/>
                  </a:cubicBezTo>
                  <a:cubicBezTo>
                    <a:pt x="227516" y="616"/>
                    <a:pt x="229033" y="493"/>
                    <a:pt x="227894" y="493"/>
                  </a:cubicBezTo>
                  <a:cubicBezTo>
                    <a:pt x="227548" y="493"/>
                    <a:pt x="226960" y="504"/>
                    <a:pt x="225959" y="531"/>
                  </a:cubicBezTo>
                  <a:cubicBezTo>
                    <a:pt x="223342" y="415"/>
                    <a:pt x="225436" y="299"/>
                    <a:pt x="226425" y="240"/>
                  </a:cubicBezTo>
                  <a:lnTo>
                    <a:pt x="226425" y="240"/>
                  </a:lnTo>
                  <a:cubicBezTo>
                    <a:pt x="225545" y="280"/>
                    <a:pt x="224692" y="296"/>
                    <a:pt x="223873" y="296"/>
                  </a:cubicBezTo>
                  <a:cubicBezTo>
                    <a:pt x="221061" y="296"/>
                    <a:pt x="218643" y="111"/>
                    <a:pt x="216886" y="66"/>
                  </a:cubicBezTo>
                  <a:lnTo>
                    <a:pt x="218980" y="8"/>
                  </a:lnTo>
                  <a:lnTo>
                    <a:pt x="215665" y="8"/>
                  </a:lnTo>
                  <a:lnTo>
                    <a:pt x="216886" y="182"/>
                  </a:lnTo>
                  <a:cubicBezTo>
                    <a:pt x="216684" y="198"/>
                    <a:pt x="216485" y="205"/>
                    <a:pt x="216289" y="205"/>
                  </a:cubicBezTo>
                  <a:cubicBezTo>
                    <a:pt x="215752" y="205"/>
                    <a:pt x="215230" y="151"/>
                    <a:pt x="214676" y="66"/>
                  </a:cubicBezTo>
                  <a:lnTo>
                    <a:pt x="214676" y="66"/>
                  </a:lnTo>
                  <a:cubicBezTo>
                    <a:pt x="213455" y="182"/>
                    <a:pt x="215607" y="357"/>
                    <a:pt x="213164" y="531"/>
                  </a:cubicBezTo>
                  <a:cubicBezTo>
                    <a:pt x="212903" y="522"/>
                    <a:pt x="212598" y="519"/>
                    <a:pt x="212269" y="519"/>
                  </a:cubicBezTo>
                  <a:cubicBezTo>
                    <a:pt x="211434" y="519"/>
                    <a:pt x="210438" y="540"/>
                    <a:pt x="209584" y="540"/>
                  </a:cubicBezTo>
                  <a:cubicBezTo>
                    <a:pt x="208674" y="540"/>
                    <a:pt x="207923" y="516"/>
                    <a:pt x="207697" y="415"/>
                  </a:cubicBezTo>
                  <a:lnTo>
                    <a:pt x="207697" y="415"/>
                  </a:lnTo>
                  <a:cubicBezTo>
                    <a:pt x="208152" y="420"/>
                    <a:pt x="208522" y="423"/>
                    <a:pt x="208819" y="423"/>
                  </a:cubicBezTo>
                  <a:cubicBezTo>
                    <a:pt x="211821" y="423"/>
                    <a:pt x="207503" y="177"/>
                    <a:pt x="211419" y="124"/>
                  </a:cubicBezTo>
                  <a:lnTo>
                    <a:pt x="208336" y="124"/>
                  </a:lnTo>
                  <a:cubicBezTo>
                    <a:pt x="208162" y="124"/>
                    <a:pt x="208511" y="66"/>
                    <a:pt x="208860" y="66"/>
                  </a:cubicBezTo>
                  <a:cubicBezTo>
                    <a:pt x="207883" y="19"/>
                    <a:pt x="207208" y="1"/>
                    <a:pt x="206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1"/>
            <p:cNvSpPr/>
            <p:nvPr/>
          </p:nvSpPr>
          <p:spPr>
            <a:xfrm>
              <a:off x="3409400" y="5277750"/>
              <a:ext cx="26200" cy="1475"/>
            </a:xfrm>
            <a:custGeom>
              <a:rect b="b" l="l" r="r" t="t"/>
              <a:pathLst>
                <a:path extrusionOk="0" h="59" w="1048">
                  <a:moveTo>
                    <a:pt x="408" y="0"/>
                  </a:moveTo>
                  <a:lnTo>
                    <a:pt x="0" y="58"/>
                  </a:lnTo>
                  <a:lnTo>
                    <a:pt x="1047" y="58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1"/>
            <p:cNvSpPr/>
            <p:nvPr/>
          </p:nvSpPr>
          <p:spPr>
            <a:xfrm>
              <a:off x="7322250" y="1677525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175"/>
                  </a:moveTo>
                  <a:lnTo>
                    <a:pt x="0" y="0"/>
                  </a:lnTo>
                  <a:cubicBezTo>
                    <a:pt x="0" y="116"/>
                    <a:pt x="0" y="233"/>
                    <a:pt x="0" y="349"/>
                  </a:cubicBezTo>
                  <a:cubicBezTo>
                    <a:pt x="0" y="233"/>
                    <a:pt x="0" y="233"/>
                    <a:pt x="0" y="1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1"/>
            <p:cNvSpPr/>
            <p:nvPr/>
          </p:nvSpPr>
          <p:spPr>
            <a:xfrm>
              <a:off x="505650" y="5239925"/>
              <a:ext cx="16025" cy="1500"/>
            </a:xfrm>
            <a:custGeom>
              <a:rect b="b" l="l" r="r" t="t"/>
              <a:pathLst>
                <a:path extrusionOk="0" h="60" w="641">
                  <a:moveTo>
                    <a:pt x="1" y="1"/>
                  </a:moveTo>
                  <a:lnTo>
                    <a:pt x="1" y="59"/>
                  </a:lnTo>
                  <a:lnTo>
                    <a:pt x="64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1"/>
            <p:cNvSpPr/>
            <p:nvPr/>
          </p:nvSpPr>
          <p:spPr>
            <a:xfrm>
              <a:off x="7303350" y="2673550"/>
              <a:ext cx="1475" cy="13100"/>
            </a:xfrm>
            <a:custGeom>
              <a:rect b="b" l="l" r="r" t="t"/>
              <a:pathLst>
                <a:path extrusionOk="0" h="524" w="59">
                  <a:moveTo>
                    <a:pt x="58" y="0"/>
                  </a:moveTo>
                  <a:cubicBezTo>
                    <a:pt x="58" y="175"/>
                    <a:pt x="0" y="349"/>
                    <a:pt x="0" y="523"/>
                  </a:cubicBezTo>
                  <a:cubicBezTo>
                    <a:pt x="58" y="349"/>
                    <a:pt x="58" y="175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1"/>
            <p:cNvSpPr/>
            <p:nvPr/>
          </p:nvSpPr>
          <p:spPr>
            <a:xfrm>
              <a:off x="7301900" y="3102475"/>
              <a:ext cx="1475" cy="61100"/>
            </a:xfrm>
            <a:custGeom>
              <a:rect b="b" l="l" r="r" t="t"/>
              <a:pathLst>
                <a:path extrusionOk="0" h="2444" w="59">
                  <a:moveTo>
                    <a:pt x="58" y="1"/>
                  </a:moveTo>
                  <a:lnTo>
                    <a:pt x="0" y="2444"/>
                  </a:lnTo>
                  <a:cubicBezTo>
                    <a:pt x="58" y="1397"/>
                    <a:pt x="58" y="582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1"/>
            <p:cNvSpPr/>
            <p:nvPr/>
          </p:nvSpPr>
          <p:spPr>
            <a:xfrm>
              <a:off x="7301900" y="3432550"/>
              <a:ext cx="1475" cy="5850"/>
            </a:xfrm>
            <a:custGeom>
              <a:rect b="b" l="l" r="r" t="t"/>
              <a:pathLst>
                <a:path extrusionOk="0" h="234" w="59">
                  <a:moveTo>
                    <a:pt x="0" y="1"/>
                  </a:moveTo>
                  <a:cubicBezTo>
                    <a:pt x="0" y="59"/>
                    <a:pt x="0" y="175"/>
                    <a:pt x="58" y="2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1"/>
            <p:cNvSpPr/>
            <p:nvPr/>
          </p:nvSpPr>
          <p:spPr>
            <a:xfrm>
              <a:off x="5066650" y="431400"/>
              <a:ext cx="30925" cy="1100"/>
            </a:xfrm>
            <a:custGeom>
              <a:rect b="b" l="l" r="r" t="t"/>
              <a:pathLst>
                <a:path extrusionOk="0" h="44" w="1237">
                  <a:moveTo>
                    <a:pt x="713" y="0"/>
                  </a:moveTo>
                  <a:cubicBezTo>
                    <a:pt x="102" y="29"/>
                    <a:pt x="1" y="44"/>
                    <a:pt x="168" y="44"/>
                  </a:cubicBezTo>
                  <a:cubicBezTo>
                    <a:pt x="335" y="44"/>
                    <a:pt x="771" y="29"/>
                    <a:pt x="1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1"/>
            <p:cNvSpPr/>
            <p:nvPr/>
          </p:nvSpPr>
          <p:spPr>
            <a:xfrm>
              <a:off x="6605400" y="419750"/>
              <a:ext cx="50925" cy="3075"/>
            </a:xfrm>
            <a:custGeom>
              <a:rect b="b" l="l" r="r" t="t"/>
              <a:pathLst>
                <a:path extrusionOk="0" h="123" w="2037">
                  <a:moveTo>
                    <a:pt x="2036" y="1"/>
                  </a:moveTo>
                  <a:lnTo>
                    <a:pt x="0" y="59"/>
                  </a:lnTo>
                  <a:cubicBezTo>
                    <a:pt x="267" y="103"/>
                    <a:pt x="525" y="122"/>
                    <a:pt x="781" y="122"/>
                  </a:cubicBezTo>
                  <a:cubicBezTo>
                    <a:pt x="1196" y="122"/>
                    <a:pt x="1605" y="73"/>
                    <a:pt x="20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1"/>
            <p:cNvSpPr/>
            <p:nvPr/>
          </p:nvSpPr>
          <p:spPr>
            <a:xfrm>
              <a:off x="3357050" y="437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1"/>
            <p:cNvSpPr/>
            <p:nvPr/>
          </p:nvSpPr>
          <p:spPr>
            <a:xfrm>
              <a:off x="6532700" y="421225"/>
              <a:ext cx="72725" cy="25"/>
            </a:xfrm>
            <a:custGeom>
              <a:rect b="b" l="l" r="r" t="t"/>
              <a:pathLst>
                <a:path extrusionOk="0" h="1" w="2909">
                  <a:moveTo>
                    <a:pt x="0" y="0"/>
                  </a:moveTo>
                  <a:lnTo>
                    <a:pt x="2908" y="0"/>
                  </a:lnTo>
                  <a:cubicBezTo>
                    <a:pt x="2036" y="0"/>
                    <a:pt x="931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1"/>
            <p:cNvSpPr/>
            <p:nvPr/>
          </p:nvSpPr>
          <p:spPr>
            <a:xfrm>
              <a:off x="7298975" y="4860425"/>
              <a:ext cx="25" cy="17475"/>
            </a:xfrm>
            <a:custGeom>
              <a:rect b="b" l="l" r="r" t="t"/>
              <a:pathLst>
                <a:path extrusionOk="0" h="699" w="1">
                  <a:moveTo>
                    <a:pt x="1" y="1"/>
                  </a:moveTo>
                  <a:lnTo>
                    <a:pt x="1" y="640"/>
                  </a:lnTo>
                  <a:lnTo>
                    <a:pt x="1" y="6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1"/>
            <p:cNvSpPr/>
            <p:nvPr/>
          </p:nvSpPr>
          <p:spPr>
            <a:xfrm>
              <a:off x="7298975" y="4877875"/>
              <a:ext cx="1475" cy="17475"/>
            </a:xfrm>
            <a:custGeom>
              <a:rect b="b" l="l" r="r" t="t"/>
              <a:pathLst>
                <a:path extrusionOk="0" h="699" w="59">
                  <a:moveTo>
                    <a:pt x="1" y="1"/>
                  </a:moveTo>
                  <a:lnTo>
                    <a:pt x="1" y="699"/>
                  </a:lnTo>
                  <a:cubicBezTo>
                    <a:pt x="59" y="466"/>
                    <a:pt x="59" y="23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1"/>
            <p:cNvSpPr/>
            <p:nvPr/>
          </p:nvSpPr>
          <p:spPr>
            <a:xfrm>
              <a:off x="7300425" y="4895325"/>
              <a:ext cx="1500" cy="37825"/>
            </a:xfrm>
            <a:custGeom>
              <a:rect b="b" l="l" r="r" t="t"/>
              <a:pathLst>
                <a:path extrusionOk="0" h="1513" w="60">
                  <a:moveTo>
                    <a:pt x="1" y="1"/>
                  </a:moveTo>
                  <a:cubicBezTo>
                    <a:pt x="1" y="466"/>
                    <a:pt x="1" y="989"/>
                    <a:pt x="59" y="15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1"/>
            <p:cNvSpPr/>
            <p:nvPr/>
          </p:nvSpPr>
          <p:spPr>
            <a:xfrm>
              <a:off x="7298975" y="4418400"/>
              <a:ext cx="2950" cy="5850"/>
            </a:xfrm>
            <a:custGeom>
              <a:rect b="b" l="l" r="r" t="t"/>
              <a:pathLst>
                <a:path extrusionOk="0" h="234" w="118">
                  <a:moveTo>
                    <a:pt x="1" y="1"/>
                  </a:moveTo>
                  <a:cubicBezTo>
                    <a:pt x="59" y="117"/>
                    <a:pt x="59" y="175"/>
                    <a:pt x="117" y="2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1"/>
            <p:cNvSpPr/>
            <p:nvPr/>
          </p:nvSpPr>
          <p:spPr>
            <a:xfrm>
              <a:off x="7296075" y="4290450"/>
              <a:ext cx="7300" cy="127975"/>
            </a:xfrm>
            <a:custGeom>
              <a:rect b="b" l="l" r="r" t="t"/>
              <a:pathLst>
                <a:path extrusionOk="0" h="5119" w="292">
                  <a:moveTo>
                    <a:pt x="175" y="0"/>
                  </a:moveTo>
                  <a:cubicBezTo>
                    <a:pt x="175" y="1280"/>
                    <a:pt x="0" y="3199"/>
                    <a:pt x="59" y="4944"/>
                  </a:cubicBezTo>
                  <a:lnTo>
                    <a:pt x="117" y="5118"/>
                  </a:lnTo>
                  <a:cubicBezTo>
                    <a:pt x="59" y="4304"/>
                    <a:pt x="291" y="1222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1"/>
            <p:cNvSpPr/>
            <p:nvPr/>
          </p:nvSpPr>
          <p:spPr>
            <a:xfrm>
              <a:off x="7322250" y="3737900"/>
              <a:ext cx="7875" cy="116350"/>
            </a:xfrm>
            <a:custGeom>
              <a:rect b="b" l="l" r="r" t="t"/>
              <a:pathLst>
                <a:path extrusionOk="0" h="4654" w="315">
                  <a:moveTo>
                    <a:pt x="59" y="1"/>
                  </a:moveTo>
                  <a:lnTo>
                    <a:pt x="0" y="4421"/>
                  </a:lnTo>
                  <a:cubicBezTo>
                    <a:pt x="33" y="3992"/>
                    <a:pt x="85" y="3469"/>
                    <a:pt x="134" y="3469"/>
                  </a:cubicBezTo>
                  <a:cubicBezTo>
                    <a:pt x="172" y="3469"/>
                    <a:pt x="208" y="3773"/>
                    <a:pt x="233" y="4654"/>
                  </a:cubicBezTo>
                  <a:cubicBezTo>
                    <a:pt x="315" y="2698"/>
                    <a:pt x="310" y="2255"/>
                    <a:pt x="273" y="2255"/>
                  </a:cubicBezTo>
                  <a:cubicBezTo>
                    <a:pt x="242" y="2255"/>
                    <a:pt x="189" y="2559"/>
                    <a:pt x="142" y="2559"/>
                  </a:cubicBezTo>
                  <a:cubicBezTo>
                    <a:pt x="84" y="2559"/>
                    <a:pt x="38" y="2092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1"/>
            <p:cNvSpPr/>
            <p:nvPr/>
          </p:nvSpPr>
          <p:spPr>
            <a:xfrm>
              <a:off x="7326600" y="3364050"/>
              <a:ext cx="4400" cy="55875"/>
            </a:xfrm>
            <a:custGeom>
              <a:rect b="b" l="l" r="r" t="t"/>
              <a:pathLst>
                <a:path extrusionOk="0" h="2235" w="176">
                  <a:moveTo>
                    <a:pt x="82" y="1"/>
                  </a:moveTo>
                  <a:cubicBezTo>
                    <a:pt x="55" y="1"/>
                    <a:pt x="28" y="359"/>
                    <a:pt x="1" y="1170"/>
                  </a:cubicBezTo>
                  <a:cubicBezTo>
                    <a:pt x="1" y="1972"/>
                    <a:pt x="14" y="2234"/>
                    <a:pt x="34" y="2234"/>
                  </a:cubicBezTo>
                  <a:cubicBezTo>
                    <a:pt x="71" y="2234"/>
                    <a:pt x="132" y="1282"/>
                    <a:pt x="171" y="1282"/>
                  </a:cubicBezTo>
                  <a:cubicBezTo>
                    <a:pt x="173" y="1282"/>
                    <a:pt x="174" y="1284"/>
                    <a:pt x="175" y="1287"/>
                  </a:cubicBezTo>
                  <a:cubicBezTo>
                    <a:pt x="144" y="477"/>
                    <a:pt x="113" y="1"/>
                    <a:pt x="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1"/>
            <p:cNvSpPr/>
            <p:nvPr/>
          </p:nvSpPr>
          <p:spPr>
            <a:xfrm>
              <a:off x="7326600" y="890325"/>
              <a:ext cx="4400" cy="20925"/>
            </a:xfrm>
            <a:custGeom>
              <a:rect b="b" l="l" r="r" t="t"/>
              <a:pathLst>
                <a:path extrusionOk="0" h="837" w="176">
                  <a:moveTo>
                    <a:pt x="1" y="604"/>
                  </a:moveTo>
                  <a:lnTo>
                    <a:pt x="1" y="604"/>
                  </a:lnTo>
                  <a:cubicBezTo>
                    <a:pt x="6" y="613"/>
                    <a:pt x="10" y="619"/>
                    <a:pt x="15" y="622"/>
                  </a:cubicBezTo>
                  <a:lnTo>
                    <a:pt x="15" y="622"/>
                  </a:lnTo>
                  <a:lnTo>
                    <a:pt x="1" y="604"/>
                  </a:lnTo>
                  <a:close/>
                  <a:moveTo>
                    <a:pt x="155" y="1"/>
                  </a:moveTo>
                  <a:cubicBezTo>
                    <a:pt x="131" y="1"/>
                    <a:pt x="87" y="625"/>
                    <a:pt x="21" y="625"/>
                  </a:cubicBezTo>
                  <a:cubicBezTo>
                    <a:pt x="19" y="625"/>
                    <a:pt x="17" y="624"/>
                    <a:pt x="15" y="622"/>
                  </a:cubicBezTo>
                  <a:lnTo>
                    <a:pt x="15" y="622"/>
                  </a:lnTo>
                  <a:lnTo>
                    <a:pt x="175" y="837"/>
                  </a:lnTo>
                  <a:cubicBezTo>
                    <a:pt x="175" y="203"/>
                    <a:pt x="169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1"/>
            <p:cNvSpPr/>
            <p:nvPr/>
          </p:nvSpPr>
          <p:spPr>
            <a:xfrm>
              <a:off x="7298975" y="434300"/>
              <a:ext cx="4400" cy="61100"/>
            </a:xfrm>
            <a:custGeom>
              <a:rect b="b" l="l" r="r" t="t"/>
              <a:pathLst>
                <a:path extrusionOk="0" h="2444" w="176">
                  <a:moveTo>
                    <a:pt x="117" y="1"/>
                  </a:moveTo>
                  <a:lnTo>
                    <a:pt x="117" y="291"/>
                  </a:lnTo>
                  <a:lnTo>
                    <a:pt x="59" y="698"/>
                  </a:lnTo>
                  <a:lnTo>
                    <a:pt x="1" y="1629"/>
                  </a:lnTo>
                  <a:lnTo>
                    <a:pt x="175" y="244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1"/>
            <p:cNvSpPr/>
            <p:nvPr/>
          </p:nvSpPr>
          <p:spPr>
            <a:xfrm>
              <a:off x="6995075" y="390675"/>
              <a:ext cx="77100" cy="1475"/>
            </a:xfrm>
            <a:custGeom>
              <a:rect b="b" l="l" r="r" t="t"/>
              <a:pathLst>
                <a:path extrusionOk="0" h="59" w="3084">
                  <a:moveTo>
                    <a:pt x="2269" y="1"/>
                  </a:moveTo>
                  <a:lnTo>
                    <a:pt x="1" y="59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1"/>
            <p:cNvSpPr/>
            <p:nvPr/>
          </p:nvSpPr>
          <p:spPr>
            <a:xfrm>
              <a:off x="2872850" y="391950"/>
              <a:ext cx="49650" cy="6025"/>
            </a:xfrm>
            <a:custGeom>
              <a:rect b="b" l="l" r="r" t="t"/>
              <a:pathLst>
                <a:path extrusionOk="0" h="241" w="1986">
                  <a:moveTo>
                    <a:pt x="500" y="0"/>
                  </a:moveTo>
                  <a:cubicBezTo>
                    <a:pt x="352" y="0"/>
                    <a:pt x="186" y="3"/>
                    <a:pt x="1" y="8"/>
                  </a:cubicBezTo>
                  <a:lnTo>
                    <a:pt x="524" y="240"/>
                  </a:lnTo>
                  <a:cubicBezTo>
                    <a:pt x="1687" y="240"/>
                    <a:pt x="1985" y="0"/>
                    <a:pt x="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1"/>
            <p:cNvSpPr/>
            <p:nvPr/>
          </p:nvSpPr>
          <p:spPr>
            <a:xfrm>
              <a:off x="966600" y="394475"/>
              <a:ext cx="101800" cy="4100"/>
            </a:xfrm>
            <a:custGeom>
              <a:rect b="b" l="l" r="r" t="t"/>
              <a:pathLst>
                <a:path extrusionOk="0" h="164" w="4072">
                  <a:moveTo>
                    <a:pt x="1809" y="0"/>
                  </a:moveTo>
                  <a:cubicBezTo>
                    <a:pt x="1203" y="0"/>
                    <a:pt x="601" y="29"/>
                    <a:pt x="0" y="81"/>
                  </a:cubicBezTo>
                  <a:cubicBezTo>
                    <a:pt x="1152" y="122"/>
                    <a:pt x="2274" y="164"/>
                    <a:pt x="3141" y="164"/>
                  </a:cubicBezTo>
                  <a:cubicBezTo>
                    <a:pt x="3501" y="164"/>
                    <a:pt x="3816" y="156"/>
                    <a:pt x="4072" y="139"/>
                  </a:cubicBezTo>
                  <a:cubicBezTo>
                    <a:pt x="3303" y="43"/>
                    <a:pt x="2552" y="0"/>
                    <a:pt x="1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1"/>
            <p:cNvSpPr/>
            <p:nvPr/>
          </p:nvSpPr>
          <p:spPr>
            <a:xfrm>
              <a:off x="242475" y="4986925"/>
              <a:ext cx="2925" cy="68375"/>
            </a:xfrm>
            <a:custGeom>
              <a:rect b="b" l="l" r="r" t="t"/>
              <a:pathLst>
                <a:path extrusionOk="0" h="2735" w="117">
                  <a:moveTo>
                    <a:pt x="0" y="1"/>
                  </a:moveTo>
                  <a:lnTo>
                    <a:pt x="117" y="2734"/>
                  </a:lnTo>
                  <a:lnTo>
                    <a:pt x="117" y="14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1"/>
            <p:cNvSpPr/>
            <p:nvPr/>
          </p:nvSpPr>
          <p:spPr>
            <a:xfrm>
              <a:off x="7235000" y="5145425"/>
              <a:ext cx="6850" cy="58500"/>
            </a:xfrm>
            <a:custGeom>
              <a:rect b="b" l="l" r="r" t="t"/>
              <a:pathLst>
                <a:path extrusionOk="0" h="2340" w="274">
                  <a:moveTo>
                    <a:pt x="1" y="0"/>
                  </a:moveTo>
                  <a:lnTo>
                    <a:pt x="59" y="2094"/>
                  </a:lnTo>
                  <a:cubicBezTo>
                    <a:pt x="77" y="2255"/>
                    <a:pt x="106" y="2339"/>
                    <a:pt x="135" y="2339"/>
                  </a:cubicBezTo>
                  <a:cubicBezTo>
                    <a:pt x="202" y="2339"/>
                    <a:pt x="274" y="1915"/>
                    <a:pt x="233" y="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1"/>
            <p:cNvSpPr/>
            <p:nvPr/>
          </p:nvSpPr>
          <p:spPr>
            <a:xfrm>
              <a:off x="7235000" y="4903700"/>
              <a:ext cx="13125" cy="221400"/>
            </a:xfrm>
            <a:custGeom>
              <a:rect b="b" l="l" r="r" t="t"/>
              <a:pathLst>
                <a:path extrusionOk="0" h="8856" w="525">
                  <a:moveTo>
                    <a:pt x="112" y="1"/>
                  </a:moveTo>
                  <a:cubicBezTo>
                    <a:pt x="74" y="1"/>
                    <a:pt x="36" y="93"/>
                    <a:pt x="1" y="305"/>
                  </a:cubicBezTo>
                  <a:cubicBezTo>
                    <a:pt x="233" y="1876"/>
                    <a:pt x="117" y="2225"/>
                    <a:pt x="408" y="3911"/>
                  </a:cubicBezTo>
                  <a:cubicBezTo>
                    <a:pt x="408" y="5170"/>
                    <a:pt x="313" y="6097"/>
                    <a:pt x="252" y="6097"/>
                  </a:cubicBezTo>
                  <a:cubicBezTo>
                    <a:pt x="245" y="6097"/>
                    <a:pt x="239" y="6086"/>
                    <a:pt x="233" y="6063"/>
                  </a:cubicBezTo>
                  <a:lnTo>
                    <a:pt x="233" y="6063"/>
                  </a:lnTo>
                  <a:cubicBezTo>
                    <a:pt x="291" y="6529"/>
                    <a:pt x="175" y="8157"/>
                    <a:pt x="291" y="8855"/>
                  </a:cubicBezTo>
                  <a:cubicBezTo>
                    <a:pt x="524" y="6761"/>
                    <a:pt x="524" y="4667"/>
                    <a:pt x="350" y="2574"/>
                  </a:cubicBezTo>
                  <a:cubicBezTo>
                    <a:pt x="368" y="2424"/>
                    <a:pt x="387" y="2371"/>
                    <a:pt x="406" y="2371"/>
                  </a:cubicBezTo>
                  <a:cubicBezTo>
                    <a:pt x="445" y="2371"/>
                    <a:pt x="485" y="2611"/>
                    <a:pt x="524" y="2690"/>
                  </a:cubicBezTo>
                  <a:cubicBezTo>
                    <a:pt x="431" y="1438"/>
                    <a:pt x="265" y="1"/>
                    <a:pt x="1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1"/>
            <p:cNvSpPr/>
            <p:nvPr/>
          </p:nvSpPr>
          <p:spPr>
            <a:xfrm>
              <a:off x="7256825" y="1670250"/>
              <a:ext cx="1475" cy="20375"/>
            </a:xfrm>
            <a:custGeom>
              <a:rect b="b" l="l" r="r" t="t"/>
              <a:pathLst>
                <a:path extrusionOk="0" h="815" w="59">
                  <a:moveTo>
                    <a:pt x="58" y="0"/>
                  </a:moveTo>
                  <a:cubicBezTo>
                    <a:pt x="0" y="349"/>
                    <a:pt x="0" y="640"/>
                    <a:pt x="58" y="81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1"/>
            <p:cNvSpPr/>
            <p:nvPr/>
          </p:nvSpPr>
          <p:spPr>
            <a:xfrm>
              <a:off x="6397475" y="464825"/>
              <a:ext cx="21825" cy="1500"/>
            </a:xfrm>
            <a:custGeom>
              <a:rect b="b" l="l" r="r" t="t"/>
              <a:pathLst>
                <a:path extrusionOk="0" h="60" w="873">
                  <a:moveTo>
                    <a:pt x="873" y="1"/>
                  </a:moveTo>
                  <a:cubicBezTo>
                    <a:pt x="582" y="1"/>
                    <a:pt x="291" y="1"/>
                    <a:pt x="0" y="59"/>
                  </a:cubicBezTo>
                  <a:cubicBezTo>
                    <a:pt x="291" y="59"/>
                    <a:pt x="582" y="59"/>
                    <a:pt x="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1"/>
            <p:cNvSpPr/>
            <p:nvPr/>
          </p:nvSpPr>
          <p:spPr>
            <a:xfrm>
              <a:off x="6048500" y="459025"/>
              <a:ext cx="20375" cy="25"/>
            </a:xfrm>
            <a:custGeom>
              <a:rect b="b" l="l" r="r" t="t"/>
              <a:pathLst>
                <a:path extrusionOk="0" h="1" w="815">
                  <a:moveTo>
                    <a:pt x="0" y="0"/>
                  </a:moveTo>
                  <a:lnTo>
                    <a:pt x="815" y="0"/>
                  </a:lnTo>
                  <a:cubicBezTo>
                    <a:pt x="524" y="0"/>
                    <a:pt x="233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1"/>
            <p:cNvSpPr/>
            <p:nvPr/>
          </p:nvSpPr>
          <p:spPr>
            <a:xfrm>
              <a:off x="7256825" y="1615000"/>
              <a:ext cx="2925" cy="55275"/>
            </a:xfrm>
            <a:custGeom>
              <a:rect b="b" l="l" r="r" t="t"/>
              <a:pathLst>
                <a:path extrusionOk="0" h="2211" w="117">
                  <a:moveTo>
                    <a:pt x="116" y="0"/>
                  </a:moveTo>
                  <a:cubicBezTo>
                    <a:pt x="0" y="756"/>
                    <a:pt x="0" y="1454"/>
                    <a:pt x="58" y="221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1"/>
            <p:cNvSpPr/>
            <p:nvPr/>
          </p:nvSpPr>
          <p:spPr>
            <a:xfrm>
              <a:off x="7233550" y="4515850"/>
              <a:ext cx="1475" cy="29075"/>
            </a:xfrm>
            <a:custGeom>
              <a:rect b="b" l="l" r="r" t="t"/>
              <a:pathLst>
                <a:path extrusionOk="0" h="1163" w="59">
                  <a:moveTo>
                    <a:pt x="0" y="1"/>
                  </a:moveTo>
                  <a:cubicBezTo>
                    <a:pt x="0" y="465"/>
                    <a:pt x="1" y="814"/>
                    <a:pt x="59" y="1163"/>
                  </a:cubicBezTo>
                  <a:lnTo>
                    <a:pt x="59" y="57"/>
                  </a:lnTo>
                  <a:cubicBezTo>
                    <a:pt x="1" y="57"/>
                    <a:pt x="0" y="5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7262625" y="2571750"/>
              <a:ext cx="2950" cy="30575"/>
            </a:xfrm>
            <a:custGeom>
              <a:rect b="b" l="l" r="r" t="t"/>
              <a:pathLst>
                <a:path extrusionOk="0" h="1223" w="118">
                  <a:moveTo>
                    <a:pt x="1" y="1"/>
                  </a:moveTo>
                  <a:lnTo>
                    <a:pt x="1" y="699"/>
                  </a:lnTo>
                  <a:cubicBezTo>
                    <a:pt x="1" y="873"/>
                    <a:pt x="59" y="1048"/>
                    <a:pt x="117" y="122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1"/>
            <p:cNvSpPr/>
            <p:nvPr/>
          </p:nvSpPr>
          <p:spPr>
            <a:xfrm>
              <a:off x="7256825" y="3236250"/>
              <a:ext cx="7275" cy="34925"/>
            </a:xfrm>
            <a:custGeom>
              <a:rect b="b" l="l" r="r" t="t"/>
              <a:pathLst>
                <a:path extrusionOk="0" h="1397" w="291">
                  <a:moveTo>
                    <a:pt x="0" y="1"/>
                  </a:moveTo>
                  <a:lnTo>
                    <a:pt x="0" y="1"/>
                  </a:lnTo>
                  <a:cubicBezTo>
                    <a:pt x="58" y="466"/>
                    <a:pt x="116" y="931"/>
                    <a:pt x="116" y="1397"/>
                  </a:cubicBezTo>
                  <a:cubicBezTo>
                    <a:pt x="175" y="1397"/>
                    <a:pt x="175" y="1338"/>
                    <a:pt x="291" y="1106"/>
                  </a:cubicBezTo>
                  <a:cubicBezTo>
                    <a:pt x="291" y="699"/>
                    <a:pt x="175" y="350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1"/>
            <p:cNvSpPr/>
            <p:nvPr/>
          </p:nvSpPr>
          <p:spPr>
            <a:xfrm>
              <a:off x="7253900" y="4360225"/>
              <a:ext cx="25" cy="18950"/>
            </a:xfrm>
            <a:custGeom>
              <a:rect b="b" l="l" r="r" t="t"/>
              <a:pathLst>
                <a:path extrusionOk="0" h="758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1"/>
            <p:cNvSpPr/>
            <p:nvPr/>
          </p:nvSpPr>
          <p:spPr>
            <a:xfrm>
              <a:off x="7264075" y="2070100"/>
              <a:ext cx="1500" cy="7300"/>
            </a:xfrm>
            <a:custGeom>
              <a:rect b="b" l="l" r="r" t="t"/>
              <a:pathLst>
                <a:path extrusionOk="0" h="292" w="60">
                  <a:moveTo>
                    <a:pt x="59" y="1"/>
                  </a:moveTo>
                  <a:cubicBezTo>
                    <a:pt x="59" y="1"/>
                    <a:pt x="1" y="117"/>
                    <a:pt x="1" y="292"/>
                  </a:cubicBezTo>
                  <a:cubicBezTo>
                    <a:pt x="1" y="175"/>
                    <a:pt x="59" y="117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1"/>
            <p:cNvSpPr/>
            <p:nvPr/>
          </p:nvSpPr>
          <p:spPr>
            <a:xfrm>
              <a:off x="6446900" y="5174500"/>
              <a:ext cx="5850" cy="25"/>
            </a:xfrm>
            <a:custGeom>
              <a:rect b="b" l="l" r="r" t="t"/>
              <a:pathLst>
                <a:path extrusionOk="0" h="1" w="234">
                  <a:moveTo>
                    <a:pt x="1" y="1"/>
                  </a:moveTo>
                  <a:lnTo>
                    <a:pt x="1" y="1"/>
                  </a:lnTo>
                  <a:cubicBezTo>
                    <a:pt x="175" y="1"/>
                    <a:pt x="233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1"/>
            <p:cNvSpPr/>
            <p:nvPr/>
          </p:nvSpPr>
          <p:spPr>
            <a:xfrm>
              <a:off x="7235000" y="5199225"/>
              <a:ext cx="14575" cy="2925"/>
            </a:xfrm>
            <a:custGeom>
              <a:rect b="b" l="l" r="r" t="t"/>
              <a:pathLst>
                <a:path extrusionOk="0" h="117" w="583">
                  <a:moveTo>
                    <a:pt x="117" y="0"/>
                  </a:moveTo>
                  <a:cubicBezTo>
                    <a:pt x="59" y="59"/>
                    <a:pt x="1" y="59"/>
                    <a:pt x="1" y="117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1"/>
            <p:cNvSpPr/>
            <p:nvPr/>
          </p:nvSpPr>
          <p:spPr>
            <a:xfrm>
              <a:off x="5408725" y="451750"/>
              <a:ext cx="2925" cy="25"/>
            </a:xfrm>
            <a:custGeom>
              <a:rect b="b" l="l" r="r" t="t"/>
              <a:pathLst>
                <a:path extrusionOk="0" h="1" w="117">
                  <a:moveTo>
                    <a:pt x="0" y="0"/>
                  </a:moveTo>
                  <a:lnTo>
                    <a:pt x="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1"/>
            <p:cNvSpPr/>
            <p:nvPr/>
          </p:nvSpPr>
          <p:spPr>
            <a:xfrm>
              <a:off x="312275" y="1234400"/>
              <a:ext cx="11650" cy="72875"/>
            </a:xfrm>
            <a:custGeom>
              <a:rect b="b" l="l" r="r" t="t"/>
              <a:pathLst>
                <a:path extrusionOk="0" h="2915" w="466">
                  <a:moveTo>
                    <a:pt x="128" y="1"/>
                  </a:moveTo>
                  <a:cubicBezTo>
                    <a:pt x="80" y="1"/>
                    <a:pt x="35" y="339"/>
                    <a:pt x="0" y="1323"/>
                  </a:cubicBezTo>
                  <a:cubicBezTo>
                    <a:pt x="30" y="874"/>
                    <a:pt x="56" y="699"/>
                    <a:pt x="80" y="699"/>
                  </a:cubicBezTo>
                  <a:cubicBezTo>
                    <a:pt x="165" y="699"/>
                    <a:pt x="227" y="2914"/>
                    <a:pt x="327" y="2914"/>
                  </a:cubicBezTo>
                  <a:cubicBezTo>
                    <a:pt x="366" y="2914"/>
                    <a:pt x="411" y="2571"/>
                    <a:pt x="466" y="1614"/>
                  </a:cubicBezTo>
                  <a:lnTo>
                    <a:pt x="466" y="1614"/>
                  </a:lnTo>
                  <a:cubicBezTo>
                    <a:pt x="460" y="1634"/>
                    <a:pt x="454" y="1644"/>
                    <a:pt x="448" y="1644"/>
                  </a:cubicBezTo>
                  <a:cubicBezTo>
                    <a:pt x="364" y="1644"/>
                    <a:pt x="236" y="1"/>
                    <a:pt x="1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1"/>
            <p:cNvSpPr/>
            <p:nvPr/>
          </p:nvSpPr>
          <p:spPr>
            <a:xfrm>
              <a:off x="7233550" y="4469300"/>
              <a:ext cx="25" cy="29100"/>
            </a:xfrm>
            <a:custGeom>
              <a:rect b="b" l="l" r="r" t="t"/>
              <a:pathLst>
                <a:path extrusionOk="0" h="1164" w="1">
                  <a:moveTo>
                    <a:pt x="0" y="1163"/>
                  </a:moveTo>
                  <a:lnTo>
                    <a:pt x="0" y="0"/>
                  </a:lnTo>
                  <a:cubicBezTo>
                    <a:pt x="0" y="524"/>
                    <a:pt x="0" y="873"/>
                    <a:pt x="0" y="11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1"/>
            <p:cNvSpPr/>
            <p:nvPr/>
          </p:nvSpPr>
          <p:spPr>
            <a:xfrm>
              <a:off x="323900" y="1264575"/>
              <a:ext cx="25" cy="10200"/>
            </a:xfrm>
            <a:custGeom>
              <a:rect b="b" l="l" r="r" t="t"/>
              <a:pathLst>
                <a:path extrusionOk="0" h="408" w="1">
                  <a:moveTo>
                    <a:pt x="1" y="407"/>
                  </a:moveTo>
                  <a:lnTo>
                    <a:pt x="1" y="4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1"/>
            <p:cNvSpPr/>
            <p:nvPr/>
          </p:nvSpPr>
          <p:spPr>
            <a:xfrm>
              <a:off x="3937225" y="456100"/>
              <a:ext cx="14550" cy="1500"/>
            </a:xfrm>
            <a:custGeom>
              <a:rect b="b" l="l" r="r" t="t"/>
              <a:pathLst>
                <a:path extrusionOk="0" h="60" w="582">
                  <a:moveTo>
                    <a:pt x="0" y="1"/>
                  </a:moveTo>
                  <a:cubicBezTo>
                    <a:pt x="175" y="59"/>
                    <a:pt x="407" y="59"/>
                    <a:pt x="582" y="59"/>
                  </a:cubicBezTo>
                  <a:cubicBezTo>
                    <a:pt x="407" y="1"/>
                    <a:pt x="17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1"/>
            <p:cNvSpPr/>
            <p:nvPr/>
          </p:nvSpPr>
          <p:spPr>
            <a:xfrm>
              <a:off x="5005950" y="463375"/>
              <a:ext cx="27650" cy="25"/>
            </a:xfrm>
            <a:custGeom>
              <a:rect b="b" l="l" r="r" t="t"/>
              <a:pathLst>
                <a:path extrusionOk="0" h="1" w="1106">
                  <a:moveTo>
                    <a:pt x="1105" y="1"/>
                  </a:moveTo>
                  <a:lnTo>
                    <a:pt x="0" y="1"/>
                  </a:lnTo>
                  <a:cubicBezTo>
                    <a:pt x="466" y="1"/>
                    <a:pt x="756" y="1"/>
                    <a:pt x="1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1"/>
            <p:cNvSpPr/>
            <p:nvPr/>
          </p:nvSpPr>
          <p:spPr>
            <a:xfrm>
              <a:off x="3327975" y="462300"/>
              <a:ext cx="39275" cy="1100"/>
            </a:xfrm>
            <a:custGeom>
              <a:rect b="b" l="l" r="r" t="t"/>
              <a:pathLst>
                <a:path extrusionOk="0" h="44" w="1571">
                  <a:moveTo>
                    <a:pt x="454" y="20"/>
                  </a:moveTo>
                  <a:lnTo>
                    <a:pt x="454" y="20"/>
                  </a:lnTo>
                  <a:cubicBezTo>
                    <a:pt x="326" y="24"/>
                    <a:pt x="179" y="31"/>
                    <a:pt x="0" y="44"/>
                  </a:cubicBezTo>
                  <a:lnTo>
                    <a:pt x="233" y="44"/>
                  </a:lnTo>
                  <a:cubicBezTo>
                    <a:pt x="307" y="35"/>
                    <a:pt x="381" y="27"/>
                    <a:pt x="454" y="20"/>
                  </a:cubicBezTo>
                  <a:close/>
                  <a:moveTo>
                    <a:pt x="924" y="0"/>
                  </a:moveTo>
                  <a:cubicBezTo>
                    <a:pt x="770" y="0"/>
                    <a:pt x="613" y="7"/>
                    <a:pt x="454" y="20"/>
                  </a:cubicBezTo>
                  <a:lnTo>
                    <a:pt x="454" y="20"/>
                  </a:lnTo>
                  <a:cubicBezTo>
                    <a:pt x="521" y="19"/>
                    <a:pt x="583" y="18"/>
                    <a:pt x="640" y="18"/>
                  </a:cubicBezTo>
                  <a:cubicBezTo>
                    <a:pt x="976" y="18"/>
                    <a:pt x="1183" y="44"/>
                    <a:pt x="1571" y="44"/>
                  </a:cubicBezTo>
                  <a:cubicBezTo>
                    <a:pt x="1367" y="15"/>
                    <a:pt x="1149" y="0"/>
                    <a:pt x="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1"/>
            <p:cNvSpPr/>
            <p:nvPr/>
          </p:nvSpPr>
          <p:spPr>
            <a:xfrm>
              <a:off x="2775425" y="463375"/>
              <a:ext cx="29100" cy="25"/>
            </a:xfrm>
            <a:custGeom>
              <a:rect b="b" l="l" r="r" t="t"/>
              <a:pathLst>
                <a:path extrusionOk="0" h="1" w="1164">
                  <a:moveTo>
                    <a:pt x="1" y="1"/>
                  </a:moveTo>
                  <a:lnTo>
                    <a:pt x="408" y="1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4645350" y="5175950"/>
              <a:ext cx="106150" cy="4400"/>
            </a:xfrm>
            <a:custGeom>
              <a:rect b="b" l="l" r="r" t="t"/>
              <a:pathLst>
                <a:path extrusionOk="0" h="176" w="4246">
                  <a:moveTo>
                    <a:pt x="0" y="1"/>
                  </a:moveTo>
                  <a:cubicBezTo>
                    <a:pt x="407" y="59"/>
                    <a:pt x="756" y="117"/>
                    <a:pt x="1105" y="175"/>
                  </a:cubicBezTo>
                  <a:cubicBezTo>
                    <a:pt x="756" y="59"/>
                    <a:pt x="4246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1"/>
            <p:cNvSpPr/>
            <p:nvPr/>
          </p:nvSpPr>
          <p:spPr>
            <a:xfrm>
              <a:off x="7233550" y="4496925"/>
              <a:ext cx="2925" cy="21825"/>
            </a:xfrm>
            <a:custGeom>
              <a:rect b="b" l="l" r="r" t="t"/>
              <a:pathLst>
                <a:path extrusionOk="0" h="873" w="117">
                  <a:moveTo>
                    <a:pt x="0" y="0"/>
                  </a:moveTo>
                  <a:lnTo>
                    <a:pt x="0" y="814"/>
                  </a:lnTo>
                  <a:cubicBezTo>
                    <a:pt x="30" y="844"/>
                    <a:pt x="59" y="873"/>
                    <a:pt x="80" y="873"/>
                  </a:cubicBezTo>
                  <a:cubicBezTo>
                    <a:pt x="102" y="873"/>
                    <a:pt x="117" y="844"/>
                    <a:pt x="117" y="756"/>
                  </a:cubicBezTo>
                  <a:cubicBezTo>
                    <a:pt x="59" y="524"/>
                    <a:pt x="0" y="233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1"/>
            <p:cNvSpPr/>
            <p:nvPr/>
          </p:nvSpPr>
          <p:spPr>
            <a:xfrm>
              <a:off x="3249450" y="502650"/>
              <a:ext cx="94550" cy="25"/>
            </a:xfrm>
            <a:custGeom>
              <a:rect b="b" l="l" r="r" t="t"/>
              <a:pathLst>
                <a:path extrusionOk="0" h="1" w="3782">
                  <a:moveTo>
                    <a:pt x="3781" y="0"/>
                  </a:moveTo>
                  <a:lnTo>
                    <a:pt x="1" y="0"/>
                  </a:lnTo>
                  <a:cubicBezTo>
                    <a:pt x="1047" y="0"/>
                    <a:pt x="2443" y="0"/>
                    <a:pt x="3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1"/>
            <p:cNvSpPr/>
            <p:nvPr/>
          </p:nvSpPr>
          <p:spPr>
            <a:xfrm>
              <a:off x="393700" y="5177400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1"/>
                  </a:moveTo>
                  <a:lnTo>
                    <a:pt x="873" y="1"/>
                  </a:lnTo>
                  <a:cubicBezTo>
                    <a:pt x="582" y="1"/>
                    <a:pt x="291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1"/>
            <p:cNvSpPr/>
            <p:nvPr/>
          </p:nvSpPr>
          <p:spPr>
            <a:xfrm>
              <a:off x="2906300" y="499725"/>
              <a:ext cx="64000" cy="2950"/>
            </a:xfrm>
            <a:custGeom>
              <a:rect b="b" l="l" r="r" t="t"/>
              <a:pathLst>
                <a:path extrusionOk="0" h="118" w="2560">
                  <a:moveTo>
                    <a:pt x="407" y="1"/>
                  </a:moveTo>
                  <a:cubicBezTo>
                    <a:pt x="291" y="1"/>
                    <a:pt x="117" y="1"/>
                    <a:pt x="0" y="59"/>
                  </a:cubicBezTo>
                  <a:lnTo>
                    <a:pt x="2559" y="117"/>
                  </a:lnTo>
                  <a:cubicBezTo>
                    <a:pt x="1861" y="59"/>
                    <a:pt x="1164" y="59"/>
                    <a:pt x="4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1"/>
            <p:cNvSpPr/>
            <p:nvPr/>
          </p:nvSpPr>
          <p:spPr>
            <a:xfrm>
              <a:off x="4672975" y="5181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1"/>
            <p:cNvSpPr/>
            <p:nvPr/>
          </p:nvSpPr>
          <p:spPr>
            <a:xfrm>
              <a:off x="305000" y="447375"/>
              <a:ext cx="6985275" cy="4778050"/>
            </a:xfrm>
            <a:custGeom>
              <a:rect b="b" l="l" r="r" t="t"/>
              <a:pathLst>
                <a:path extrusionOk="0" h="191122" w="279411">
                  <a:moveTo>
                    <a:pt x="213979" y="1"/>
                  </a:moveTo>
                  <a:lnTo>
                    <a:pt x="212183" y="54"/>
                  </a:lnTo>
                  <a:lnTo>
                    <a:pt x="212183" y="54"/>
                  </a:lnTo>
                  <a:cubicBezTo>
                    <a:pt x="212754" y="47"/>
                    <a:pt x="213340" y="33"/>
                    <a:pt x="213979" y="1"/>
                  </a:cubicBezTo>
                  <a:close/>
                  <a:moveTo>
                    <a:pt x="195018" y="117"/>
                  </a:moveTo>
                  <a:cubicBezTo>
                    <a:pt x="195253" y="117"/>
                    <a:pt x="195567" y="127"/>
                    <a:pt x="195878" y="144"/>
                  </a:cubicBezTo>
                  <a:lnTo>
                    <a:pt x="195878" y="144"/>
                  </a:lnTo>
                  <a:cubicBezTo>
                    <a:pt x="195708" y="127"/>
                    <a:pt x="195428" y="117"/>
                    <a:pt x="195018" y="117"/>
                  </a:cubicBezTo>
                  <a:close/>
                  <a:moveTo>
                    <a:pt x="187689" y="583"/>
                  </a:moveTo>
                  <a:cubicBezTo>
                    <a:pt x="187514" y="599"/>
                    <a:pt x="187336" y="612"/>
                    <a:pt x="187155" y="622"/>
                  </a:cubicBezTo>
                  <a:lnTo>
                    <a:pt x="187155" y="622"/>
                  </a:lnTo>
                  <a:cubicBezTo>
                    <a:pt x="187641" y="611"/>
                    <a:pt x="188151" y="616"/>
                    <a:pt x="187689" y="583"/>
                  </a:cubicBezTo>
                  <a:close/>
                  <a:moveTo>
                    <a:pt x="187155" y="622"/>
                  </a:moveTo>
                  <a:lnTo>
                    <a:pt x="187155" y="622"/>
                  </a:lnTo>
                  <a:cubicBezTo>
                    <a:pt x="186993" y="626"/>
                    <a:pt x="186834" y="631"/>
                    <a:pt x="186714" y="641"/>
                  </a:cubicBezTo>
                  <a:lnTo>
                    <a:pt x="186714" y="641"/>
                  </a:lnTo>
                  <a:cubicBezTo>
                    <a:pt x="186863" y="636"/>
                    <a:pt x="187010" y="630"/>
                    <a:pt x="187155" y="622"/>
                  </a:cubicBezTo>
                  <a:close/>
                  <a:moveTo>
                    <a:pt x="89786" y="2172"/>
                  </a:moveTo>
                  <a:cubicBezTo>
                    <a:pt x="89439" y="2181"/>
                    <a:pt x="89142" y="2193"/>
                    <a:pt x="88930" y="2211"/>
                  </a:cubicBezTo>
                  <a:cubicBezTo>
                    <a:pt x="89184" y="2211"/>
                    <a:pt x="89482" y="2211"/>
                    <a:pt x="89786" y="2172"/>
                  </a:cubicBezTo>
                  <a:close/>
                  <a:moveTo>
                    <a:pt x="277433" y="23557"/>
                  </a:moveTo>
                  <a:lnTo>
                    <a:pt x="277433" y="24720"/>
                  </a:lnTo>
                  <a:cubicBezTo>
                    <a:pt x="277437" y="24341"/>
                    <a:pt x="277439" y="23959"/>
                    <a:pt x="277440" y="23574"/>
                  </a:cubicBezTo>
                  <a:lnTo>
                    <a:pt x="277440" y="23574"/>
                  </a:lnTo>
                  <a:cubicBezTo>
                    <a:pt x="277438" y="23568"/>
                    <a:pt x="277436" y="23562"/>
                    <a:pt x="277433" y="23557"/>
                  </a:cubicBezTo>
                  <a:close/>
                  <a:moveTo>
                    <a:pt x="278073" y="146395"/>
                  </a:moveTo>
                  <a:cubicBezTo>
                    <a:pt x="278071" y="146409"/>
                    <a:pt x="278069" y="146424"/>
                    <a:pt x="278067" y="146439"/>
                  </a:cubicBezTo>
                  <a:lnTo>
                    <a:pt x="278067" y="146439"/>
                  </a:lnTo>
                  <a:cubicBezTo>
                    <a:pt x="278069" y="146537"/>
                    <a:pt x="278071" y="146639"/>
                    <a:pt x="278073" y="146744"/>
                  </a:cubicBezTo>
                  <a:lnTo>
                    <a:pt x="278073" y="146395"/>
                  </a:lnTo>
                  <a:close/>
                  <a:moveTo>
                    <a:pt x="277957" y="156282"/>
                  </a:moveTo>
                  <a:lnTo>
                    <a:pt x="277957" y="156282"/>
                  </a:lnTo>
                  <a:cubicBezTo>
                    <a:pt x="277956" y="156291"/>
                    <a:pt x="277955" y="156300"/>
                    <a:pt x="277955" y="156309"/>
                  </a:cubicBezTo>
                  <a:lnTo>
                    <a:pt x="277955" y="156309"/>
                  </a:lnTo>
                  <a:lnTo>
                    <a:pt x="277957" y="156399"/>
                  </a:lnTo>
                  <a:cubicBezTo>
                    <a:pt x="277957" y="156355"/>
                    <a:pt x="277957" y="156316"/>
                    <a:pt x="277957" y="156282"/>
                  </a:cubicBezTo>
                  <a:close/>
                  <a:moveTo>
                    <a:pt x="277608" y="174603"/>
                  </a:moveTo>
                  <a:lnTo>
                    <a:pt x="277574" y="175117"/>
                  </a:lnTo>
                  <a:lnTo>
                    <a:pt x="277574" y="175117"/>
                  </a:lnTo>
                  <a:cubicBezTo>
                    <a:pt x="277594" y="175041"/>
                    <a:pt x="277608" y="174878"/>
                    <a:pt x="277608" y="174603"/>
                  </a:cubicBezTo>
                  <a:close/>
                  <a:moveTo>
                    <a:pt x="2029" y="179635"/>
                  </a:moveTo>
                  <a:lnTo>
                    <a:pt x="2029" y="179635"/>
                  </a:lnTo>
                  <a:cubicBezTo>
                    <a:pt x="2035" y="179991"/>
                    <a:pt x="2055" y="180499"/>
                    <a:pt x="2094" y="181234"/>
                  </a:cubicBezTo>
                  <a:cubicBezTo>
                    <a:pt x="2094" y="180701"/>
                    <a:pt x="2073" y="180168"/>
                    <a:pt x="2029" y="179635"/>
                  </a:cubicBezTo>
                  <a:close/>
                  <a:moveTo>
                    <a:pt x="257949" y="189202"/>
                  </a:moveTo>
                  <a:cubicBezTo>
                    <a:pt x="257716" y="189202"/>
                    <a:pt x="257512" y="189207"/>
                    <a:pt x="257346" y="189216"/>
                  </a:cubicBezTo>
                  <a:lnTo>
                    <a:pt x="257346" y="189216"/>
                  </a:lnTo>
                  <a:cubicBezTo>
                    <a:pt x="257557" y="189212"/>
                    <a:pt x="257759" y="189208"/>
                    <a:pt x="257949" y="189202"/>
                  </a:cubicBezTo>
                  <a:close/>
                  <a:moveTo>
                    <a:pt x="111788" y="189493"/>
                  </a:moveTo>
                  <a:cubicBezTo>
                    <a:pt x="112021" y="189551"/>
                    <a:pt x="111788" y="189609"/>
                    <a:pt x="111032" y="189609"/>
                  </a:cubicBezTo>
                  <a:cubicBezTo>
                    <a:pt x="110276" y="189493"/>
                    <a:pt x="109461" y="189493"/>
                    <a:pt x="108705" y="189493"/>
                  </a:cubicBezTo>
                  <a:close/>
                  <a:moveTo>
                    <a:pt x="188416" y="190512"/>
                  </a:moveTo>
                  <a:cubicBezTo>
                    <a:pt x="188605" y="190529"/>
                    <a:pt x="188792" y="190540"/>
                    <a:pt x="188969" y="190540"/>
                  </a:cubicBezTo>
                  <a:cubicBezTo>
                    <a:pt x="188783" y="190530"/>
                    <a:pt x="188599" y="190521"/>
                    <a:pt x="188416" y="190512"/>
                  </a:cubicBezTo>
                  <a:close/>
                  <a:moveTo>
                    <a:pt x="81602" y="190540"/>
                  </a:moveTo>
                  <a:cubicBezTo>
                    <a:pt x="81706" y="190545"/>
                    <a:pt x="81802" y="190548"/>
                    <a:pt x="81890" y="190550"/>
                  </a:cubicBezTo>
                  <a:lnTo>
                    <a:pt x="81890" y="190550"/>
                  </a:lnTo>
                  <a:cubicBezTo>
                    <a:pt x="81797" y="190547"/>
                    <a:pt x="81702" y="190543"/>
                    <a:pt x="81602" y="190540"/>
                  </a:cubicBezTo>
                  <a:close/>
                  <a:moveTo>
                    <a:pt x="151780" y="190635"/>
                  </a:moveTo>
                  <a:cubicBezTo>
                    <a:pt x="151216" y="190641"/>
                    <a:pt x="150690" y="190647"/>
                    <a:pt x="150233" y="190656"/>
                  </a:cubicBezTo>
                  <a:cubicBezTo>
                    <a:pt x="150562" y="190656"/>
                    <a:pt x="151154" y="190656"/>
                    <a:pt x="151780" y="190635"/>
                  </a:cubicBezTo>
                  <a:close/>
                  <a:moveTo>
                    <a:pt x="124002" y="190831"/>
                  </a:moveTo>
                  <a:cubicBezTo>
                    <a:pt x="123886" y="190889"/>
                    <a:pt x="123711" y="190889"/>
                    <a:pt x="123595" y="190889"/>
                  </a:cubicBezTo>
                  <a:cubicBezTo>
                    <a:pt x="123354" y="190913"/>
                    <a:pt x="123123" y="190927"/>
                    <a:pt x="122898" y="190927"/>
                  </a:cubicBezTo>
                  <a:cubicBezTo>
                    <a:pt x="122579" y="190927"/>
                    <a:pt x="122273" y="190899"/>
                    <a:pt x="121966" y="190831"/>
                  </a:cubicBezTo>
                  <a:close/>
                  <a:moveTo>
                    <a:pt x="202287" y="20"/>
                  </a:moveTo>
                  <a:cubicBezTo>
                    <a:pt x="199943" y="20"/>
                    <a:pt x="201100" y="350"/>
                    <a:pt x="196937" y="350"/>
                  </a:cubicBezTo>
                  <a:cubicBezTo>
                    <a:pt x="197392" y="267"/>
                    <a:pt x="196642" y="185"/>
                    <a:pt x="195878" y="144"/>
                  </a:cubicBezTo>
                  <a:lnTo>
                    <a:pt x="195878" y="144"/>
                  </a:lnTo>
                  <a:cubicBezTo>
                    <a:pt x="196528" y="206"/>
                    <a:pt x="195574" y="362"/>
                    <a:pt x="194145" y="408"/>
                  </a:cubicBezTo>
                  <a:cubicBezTo>
                    <a:pt x="193688" y="400"/>
                    <a:pt x="193292" y="396"/>
                    <a:pt x="192943" y="396"/>
                  </a:cubicBezTo>
                  <a:cubicBezTo>
                    <a:pt x="190850" y="396"/>
                    <a:pt x="190473" y="524"/>
                    <a:pt x="189027" y="524"/>
                  </a:cubicBezTo>
                  <a:lnTo>
                    <a:pt x="190946" y="524"/>
                  </a:lnTo>
                  <a:cubicBezTo>
                    <a:pt x="189434" y="641"/>
                    <a:pt x="187980" y="699"/>
                    <a:pt x="186526" y="699"/>
                  </a:cubicBezTo>
                  <a:cubicBezTo>
                    <a:pt x="186469" y="670"/>
                    <a:pt x="186558" y="652"/>
                    <a:pt x="186714" y="641"/>
                  </a:cubicBezTo>
                  <a:lnTo>
                    <a:pt x="186714" y="641"/>
                  </a:lnTo>
                  <a:cubicBezTo>
                    <a:pt x="186507" y="647"/>
                    <a:pt x="186297" y="649"/>
                    <a:pt x="186083" y="649"/>
                  </a:cubicBezTo>
                  <a:cubicBezTo>
                    <a:pt x="184394" y="649"/>
                    <a:pt x="182482" y="484"/>
                    <a:pt x="180432" y="484"/>
                  </a:cubicBezTo>
                  <a:cubicBezTo>
                    <a:pt x="179894" y="484"/>
                    <a:pt x="179346" y="496"/>
                    <a:pt x="178791" y="524"/>
                  </a:cubicBezTo>
                  <a:cubicBezTo>
                    <a:pt x="177220" y="408"/>
                    <a:pt x="178616" y="234"/>
                    <a:pt x="177220" y="175"/>
                  </a:cubicBezTo>
                  <a:cubicBezTo>
                    <a:pt x="176421" y="212"/>
                    <a:pt x="175776" y="226"/>
                    <a:pt x="175216" y="226"/>
                  </a:cubicBezTo>
                  <a:cubicBezTo>
                    <a:pt x="173688" y="226"/>
                    <a:pt x="172804" y="125"/>
                    <a:pt x="171198" y="125"/>
                  </a:cubicBezTo>
                  <a:cubicBezTo>
                    <a:pt x="170610" y="125"/>
                    <a:pt x="169926" y="139"/>
                    <a:pt x="169077" y="175"/>
                  </a:cubicBezTo>
                  <a:cubicBezTo>
                    <a:pt x="170241" y="350"/>
                    <a:pt x="170473" y="350"/>
                    <a:pt x="167623" y="524"/>
                  </a:cubicBezTo>
                  <a:lnTo>
                    <a:pt x="174254" y="350"/>
                  </a:lnTo>
                  <a:lnTo>
                    <a:pt x="170008" y="641"/>
                  </a:lnTo>
                  <a:cubicBezTo>
                    <a:pt x="171986" y="641"/>
                    <a:pt x="174196" y="524"/>
                    <a:pt x="175417" y="524"/>
                  </a:cubicBezTo>
                  <a:cubicBezTo>
                    <a:pt x="173381" y="699"/>
                    <a:pt x="173614" y="641"/>
                    <a:pt x="174545" y="815"/>
                  </a:cubicBezTo>
                  <a:cubicBezTo>
                    <a:pt x="173796" y="736"/>
                    <a:pt x="173051" y="708"/>
                    <a:pt x="172300" y="708"/>
                  </a:cubicBezTo>
                  <a:cubicBezTo>
                    <a:pt x="170669" y="708"/>
                    <a:pt x="169009" y="837"/>
                    <a:pt x="167208" y="837"/>
                  </a:cubicBezTo>
                  <a:cubicBezTo>
                    <a:pt x="166811" y="837"/>
                    <a:pt x="166407" y="830"/>
                    <a:pt x="165995" y="815"/>
                  </a:cubicBezTo>
                  <a:lnTo>
                    <a:pt x="166053" y="350"/>
                  </a:lnTo>
                  <a:cubicBezTo>
                    <a:pt x="165199" y="318"/>
                    <a:pt x="164380" y="306"/>
                    <a:pt x="163574" y="306"/>
                  </a:cubicBezTo>
                  <a:cubicBezTo>
                    <a:pt x="160504" y="306"/>
                    <a:pt x="157626" y="488"/>
                    <a:pt x="153774" y="488"/>
                  </a:cubicBezTo>
                  <a:cubicBezTo>
                    <a:pt x="153056" y="488"/>
                    <a:pt x="152305" y="481"/>
                    <a:pt x="151513" y="466"/>
                  </a:cubicBezTo>
                  <a:lnTo>
                    <a:pt x="151513" y="466"/>
                  </a:lnTo>
                  <a:lnTo>
                    <a:pt x="153490" y="524"/>
                  </a:lnTo>
                  <a:cubicBezTo>
                    <a:pt x="153174" y="592"/>
                    <a:pt x="152534" y="607"/>
                    <a:pt x="151750" y="607"/>
                  </a:cubicBezTo>
                  <a:cubicBezTo>
                    <a:pt x="151114" y="607"/>
                    <a:pt x="150383" y="597"/>
                    <a:pt x="149654" y="597"/>
                  </a:cubicBezTo>
                  <a:cubicBezTo>
                    <a:pt x="148966" y="597"/>
                    <a:pt x="148279" y="606"/>
                    <a:pt x="147674" y="641"/>
                  </a:cubicBezTo>
                  <a:cubicBezTo>
                    <a:pt x="147906" y="466"/>
                    <a:pt x="146627" y="466"/>
                    <a:pt x="145813" y="350"/>
                  </a:cubicBezTo>
                  <a:lnTo>
                    <a:pt x="145813" y="350"/>
                  </a:lnTo>
                  <a:cubicBezTo>
                    <a:pt x="145871" y="466"/>
                    <a:pt x="141276" y="350"/>
                    <a:pt x="140694" y="641"/>
                  </a:cubicBezTo>
                  <a:lnTo>
                    <a:pt x="137961" y="466"/>
                  </a:lnTo>
                  <a:cubicBezTo>
                    <a:pt x="137458" y="455"/>
                    <a:pt x="136998" y="449"/>
                    <a:pt x="136574" y="449"/>
                  </a:cubicBezTo>
                  <a:cubicBezTo>
                    <a:pt x="133001" y="449"/>
                    <a:pt x="131908" y="820"/>
                    <a:pt x="128216" y="820"/>
                  </a:cubicBezTo>
                  <a:cubicBezTo>
                    <a:pt x="127985" y="820"/>
                    <a:pt x="127744" y="818"/>
                    <a:pt x="127492" y="815"/>
                  </a:cubicBezTo>
                  <a:cubicBezTo>
                    <a:pt x="128946" y="641"/>
                    <a:pt x="126794" y="524"/>
                    <a:pt x="129993" y="408"/>
                  </a:cubicBezTo>
                  <a:cubicBezTo>
                    <a:pt x="129712" y="393"/>
                    <a:pt x="129436" y="385"/>
                    <a:pt x="129161" y="385"/>
                  </a:cubicBezTo>
                  <a:cubicBezTo>
                    <a:pt x="128412" y="385"/>
                    <a:pt x="127676" y="439"/>
                    <a:pt x="126910" y="524"/>
                  </a:cubicBezTo>
                  <a:cubicBezTo>
                    <a:pt x="126749" y="504"/>
                    <a:pt x="126512" y="496"/>
                    <a:pt x="126223" y="496"/>
                  </a:cubicBezTo>
                  <a:cubicBezTo>
                    <a:pt x="125125" y="496"/>
                    <a:pt x="123270" y="611"/>
                    <a:pt x="121947" y="611"/>
                  </a:cubicBezTo>
                  <a:cubicBezTo>
                    <a:pt x="121598" y="611"/>
                    <a:pt x="121287" y="603"/>
                    <a:pt x="121036" y="583"/>
                  </a:cubicBezTo>
                  <a:cubicBezTo>
                    <a:pt x="120163" y="699"/>
                    <a:pt x="119233" y="757"/>
                    <a:pt x="118360" y="757"/>
                  </a:cubicBezTo>
                  <a:cubicBezTo>
                    <a:pt x="118128" y="757"/>
                    <a:pt x="118360" y="699"/>
                    <a:pt x="118360" y="699"/>
                  </a:cubicBezTo>
                  <a:lnTo>
                    <a:pt x="118360" y="699"/>
                  </a:lnTo>
                  <a:cubicBezTo>
                    <a:pt x="118360" y="699"/>
                    <a:pt x="115688" y="810"/>
                    <a:pt x="116989" y="924"/>
                  </a:cubicBezTo>
                  <a:lnTo>
                    <a:pt x="116989" y="924"/>
                  </a:lnTo>
                  <a:cubicBezTo>
                    <a:pt x="114944" y="760"/>
                    <a:pt x="112230" y="733"/>
                    <a:pt x="109455" y="733"/>
                  </a:cubicBezTo>
                  <a:cubicBezTo>
                    <a:pt x="108141" y="733"/>
                    <a:pt x="106815" y="739"/>
                    <a:pt x="105538" y="739"/>
                  </a:cubicBezTo>
                  <a:cubicBezTo>
                    <a:pt x="103041" y="739"/>
                    <a:pt x="100737" y="716"/>
                    <a:pt x="99109" y="583"/>
                  </a:cubicBezTo>
                  <a:lnTo>
                    <a:pt x="88290" y="699"/>
                  </a:lnTo>
                  <a:cubicBezTo>
                    <a:pt x="88465" y="641"/>
                    <a:pt x="88290" y="641"/>
                    <a:pt x="88872" y="641"/>
                  </a:cubicBezTo>
                  <a:cubicBezTo>
                    <a:pt x="88431" y="629"/>
                    <a:pt x="88052" y="624"/>
                    <a:pt x="87721" y="624"/>
                  </a:cubicBezTo>
                  <a:cubicBezTo>
                    <a:pt x="85114" y="624"/>
                    <a:pt x="85540" y="949"/>
                    <a:pt x="82562" y="949"/>
                  </a:cubicBezTo>
                  <a:cubicBezTo>
                    <a:pt x="82185" y="949"/>
                    <a:pt x="81753" y="943"/>
                    <a:pt x="81253" y="932"/>
                  </a:cubicBezTo>
                  <a:cubicBezTo>
                    <a:pt x="78694" y="699"/>
                    <a:pt x="83870" y="757"/>
                    <a:pt x="82300" y="699"/>
                  </a:cubicBezTo>
                  <a:cubicBezTo>
                    <a:pt x="82041" y="540"/>
                    <a:pt x="81259" y="496"/>
                    <a:pt x="80210" y="496"/>
                  </a:cubicBezTo>
                  <a:cubicBezTo>
                    <a:pt x="78942" y="496"/>
                    <a:pt x="77282" y="560"/>
                    <a:pt x="75683" y="560"/>
                  </a:cubicBezTo>
                  <a:cubicBezTo>
                    <a:pt x="74734" y="560"/>
                    <a:pt x="73806" y="538"/>
                    <a:pt x="72994" y="466"/>
                  </a:cubicBezTo>
                  <a:lnTo>
                    <a:pt x="73808" y="466"/>
                  </a:lnTo>
                  <a:cubicBezTo>
                    <a:pt x="73382" y="447"/>
                    <a:pt x="72924" y="439"/>
                    <a:pt x="72439" y="439"/>
                  </a:cubicBezTo>
                  <a:cubicBezTo>
                    <a:pt x="70013" y="439"/>
                    <a:pt x="66887" y="641"/>
                    <a:pt x="63397" y="641"/>
                  </a:cubicBezTo>
                  <a:cubicBezTo>
                    <a:pt x="63397" y="641"/>
                    <a:pt x="63572" y="583"/>
                    <a:pt x="63397" y="583"/>
                  </a:cubicBezTo>
                  <a:cubicBezTo>
                    <a:pt x="60547" y="815"/>
                    <a:pt x="55138" y="873"/>
                    <a:pt x="51125" y="932"/>
                  </a:cubicBezTo>
                  <a:cubicBezTo>
                    <a:pt x="52404" y="757"/>
                    <a:pt x="52986" y="873"/>
                    <a:pt x="52172" y="641"/>
                  </a:cubicBezTo>
                  <a:cubicBezTo>
                    <a:pt x="50427" y="641"/>
                    <a:pt x="52753" y="932"/>
                    <a:pt x="49147" y="990"/>
                  </a:cubicBezTo>
                  <a:cubicBezTo>
                    <a:pt x="47984" y="932"/>
                    <a:pt x="45367" y="815"/>
                    <a:pt x="45018" y="641"/>
                  </a:cubicBezTo>
                  <a:lnTo>
                    <a:pt x="48449" y="641"/>
                  </a:lnTo>
                  <a:cubicBezTo>
                    <a:pt x="47868" y="544"/>
                    <a:pt x="47189" y="512"/>
                    <a:pt x="46476" y="512"/>
                  </a:cubicBezTo>
                  <a:cubicBezTo>
                    <a:pt x="45050" y="512"/>
                    <a:pt x="43486" y="641"/>
                    <a:pt x="42284" y="641"/>
                  </a:cubicBezTo>
                  <a:lnTo>
                    <a:pt x="42517" y="524"/>
                  </a:lnTo>
                  <a:cubicBezTo>
                    <a:pt x="37282" y="524"/>
                    <a:pt x="37224" y="815"/>
                    <a:pt x="31641" y="815"/>
                  </a:cubicBezTo>
                  <a:lnTo>
                    <a:pt x="32222" y="873"/>
                  </a:lnTo>
                  <a:cubicBezTo>
                    <a:pt x="31374" y="955"/>
                    <a:pt x="30800" y="982"/>
                    <a:pt x="30347" y="982"/>
                  </a:cubicBezTo>
                  <a:cubicBezTo>
                    <a:pt x="29491" y="982"/>
                    <a:pt x="29065" y="886"/>
                    <a:pt x="28030" y="886"/>
                  </a:cubicBezTo>
                  <a:cubicBezTo>
                    <a:pt x="27660" y="886"/>
                    <a:pt x="27212" y="898"/>
                    <a:pt x="26639" y="932"/>
                  </a:cubicBezTo>
                  <a:lnTo>
                    <a:pt x="25708" y="641"/>
                  </a:lnTo>
                  <a:cubicBezTo>
                    <a:pt x="23731" y="699"/>
                    <a:pt x="18670" y="932"/>
                    <a:pt x="15064" y="990"/>
                  </a:cubicBezTo>
                  <a:cubicBezTo>
                    <a:pt x="17100" y="757"/>
                    <a:pt x="21346" y="641"/>
                    <a:pt x="23963" y="524"/>
                  </a:cubicBezTo>
                  <a:cubicBezTo>
                    <a:pt x="21928" y="524"/>
                    <a:pt x="17158" y="524"/>
                    <a:pt x="16111" y="699"/>
                  </a:cubicBezTo>
                  <a:cubicBezTo>
                    <a:pt x="16763" y="699"/>
                    <a:pt x="17563" y="624"/>
                    <a:pt x="18244" y="624"/>
                  </a:cubicBezTo>
                  <a:cubicBezTo>
                    <a:pt x="18415" y="624"/>
                    <a:pt x="18577" y="629"/>
                    <a:pt x="18729" y="641"/>
                  </a:cubicBezTo>
                  <a:cubicBezTo>
                    <a:pt x="16286" y="873"/>
                    <a:pt x="13087" y="990"/>
                    <a:pt x="9132" y="990"/>
                  </a:cubicBezTo>
                  <a:cubicBezTo>
                    <a:pt x="9365" y="815"/>
                    <a:pt x="8318" y="699"/>
                    <a:pt x="6747" y="699"/>
                  </a:cubicBezTo>
                  <a:lnTo>
                    <a:pt x="4130" y="641"/>
                  </a:lnTo>
                  <a:lnTo>
                    <a:pt x="524" y="641"/>
                  </a:lnTo>
                  <a:lnTo>
                    <a:pt x="524" y="2793"/>
                  </a:lnTo>
                  <a:lnTo>
                    <a:pt x="524" y="4189"/>
                  </a:lnTo>
                  <a:cubicBezTo>
                    <a:pt x="524" y="4887"/>
                    <a:pt x="466" y="5585"/>
                    <a:pt x="349" y="6341"/>
                  </a:cubicBezTo>
                  <a:cubicBezTo>
                    <a:pt x="582" y="13320"/>
                    <a:pt x="291" y="20241"/>
                    <a:pt x="291" y="28442"/>
                  </a:cubicBezTo>
                  <a:cubicBezTo>
                    <a:pt x="393" y="27809"/>
                    <a:pt x="450" y="27564"/>
                    <a:pt x="482" y="27564"/>
                  </a:cubicBezTo>
                  <a:cubicBezTo>
                    <a:pt x="591" y="27564"/>
                    <a:pt x="417" y="30340"/>
                    <a:pt x="696" y="30340"/>
                  </a:cubicBezTo>
                  <a:cubicBezTo>
                    <a:pt x="714" y="30340"/>
                    <a:pt x="734" y="30328"/>
                    <a:pt x="757" y="30303"/>
                  </a:cubicBezTo>
                  <a:lnTo>
                    <a:pt x="757" y="33095"/>
                  </a:lnTo>
                  <a:lnTo>
                    <a:pt x="524" y="38911"/>
                  </a:lnTo>
                  <a:cubicBezTo>
                    <a:pt x="494" y="39144"/>
                    <a:pt x="470" y="39239"/>
                    <a:pt x="452" y="39239"/>
                  </a:cubicBezTo>
                  <a:cubicBezTo>
                    <a:pt x="367" y="39239"/>
                    <a:pt x="386" y="37218"/>
                    <a:pt x="300" y="37218"/>
                  </a:cubicBezTo>
                  <a:cubicBezTo>
                    <a:pt x="297" y="37218"/>
                    <a:pt x="294" y="37220"/>
                    <a:pt x="291" y="37225"/>
                  </a:cubicBezTo>
                  <a:cubicBezTo>
                    <a:pt x="291" y="41412"/>
                    <a:pt x="117" y="39028"/>
                    <a:pt x="0" y="41761"/>
                  </a:cubicBezTo>
                  <a:cubicBezTo>
                    <a:pt x="21" y="41693"/>
                    <a:pt x="40" y="41661"/>
                    <a:pt x="57" y="41661"/>
                  </a:cubicBezTo>
                  <a:cubicBezTo>
                    <a:pt x="187" y="41661"/>
                    <a:pt x="226" y="43494"/>
                    <a:pt x="175" y="45600"/>
                  </a:cubicBezTo>
                  <a:lnTo>
                    <a:pt x="349" y="42227"/>
                  </a:lnTo>
                  <a:lnTo>
                    <a:pt x="349" y="42227"/>
                  </a:lnTo>
                  <a:cubicBezTo>
                    <a:pt x="582" y="48043"/>
                    <a:pt x="0" y="47287"/>
                    <a:pt x="233" y="53161"/>
                  </a:cubicBezTo>
                  <a:lnTo>
                    <a:pt x="117" y="51300"/>
                  </a:lnTo>
                  <a:lnTo>
                    <a:pt x="117" y="51300"/>
                  </a:lnTo>
                  <a:cubicBezTo>
                    <a:pt x="175" y="54324"/>
                    <a:pt x="117" y="62409"/>
                    <a:pt x="466" y="65375"/>
                  </a:cubicBezTo>
                  <a:cubicBezTo>
                    <a:pt x="432" y="65679"/>
                    <a:pt x="379" y="66042"/>
                    <a:pt x="328" y="66042"/>
                  </a:cubicBezTo>
                  <a:cubicBezTo>
                    <a:pt x="292" y="66042"/>
                    <a:pt x="257" y="65853"/>
                    <a:pt x="233" y="65317"/>
                  </a:cubicBezTo>
                  <a:lnTo>
                    <a:pt x="233" y="65317"/>
                  </a:lnTo>
                  <a:cubicBezTo>
                    <a:pt x="175" y="72471"/>
                    <a:pt x="640" y="81311"/>
                    <a:pt x="408" y="86953"/>
                  </a:cubicBezTo>
                  <a:lnTo>
                    <a:pt x="291" y="86372"/>
                  </a:lnTo>
                  <a:lnTo>
                    <a:pt x="291" y="86372"/>
                  </a:lnTo>
                  <a:cubicBezTo>
                    <a:pt x="408" y="87709"/>
                    <a:pt x="408" y="89047"/>
                    <a:pt x="408" y="90443"/>
                  </a:cubicBezTo>
                  <a:cubicBezTo>
                    <a:pt x="372" y="90372"/>
                    <a:pt x="337" y="90171"/>
                    <a:pt x="314" y="90171"/>
                  </a:cubicBezTo>
                  <a:cubicBezTo>
                    <a:pt x="300" y="90171"/>
                    <a:pt x="291" y="90252"/>
                    <a:pt x="291" y="90501"/>
                  </a:cubicBezTo>
                  <a:cubicBezTo>
                    <a:pt x="291" y="91141"/>
                    <a:pt x="466" y="94049"/>
                    <a:pt x="408" y="95852"/>
                  </a:cubicBezTo>
                  <a:lnTo>
                    <a:pt x="291" y="94340"/>
                  </a:lnTo>
                  <a:lnTo>
                    <a:pt x="291" y="94340"/>
                  </a:lnTo>
                  <a:cubicBezTo>
                    <a:pt x="117" y="101377"/>
                    <a:pt x="582" y="105100"/>
                    <a:pt x="640" y="111032"/>
                  </a:cubicBezTo>
                  <a:cubicBezTo>
                    <a:pt x="349" y="111032"/>
                    <a:pt x="233" y="116499"/>
                    <a:pt x="175" y="119291"/>
                  </a:cubicBezTo>
                  <a:lnTo>
                    <a:pt x="117" y="119175"/>
                  </a:lnTo>
                  <a:lnTo>
                    <a:pt x="117" y="119175"/>
                  </a:lnTo>
                  <a:cubicBezTo>
                    <a:pt x="59" y="127376"/>
                    <a:pt x="408" y="133076"/>
                    <a:pt x="524" y="140695"/>
                  </a:cubicBezTo>
                  <a:cubicBezTo>
                    <a:pt x="175" y="145406"/>
                    <a:pt x="349" y="156631"/>
                    <a:pt x="175" y="164192"/>
                  </a:cubicBezTo>
                  <a:cubicBezTo>
                    <a:pt x="191" y="163880"/>
                    <a:pt x="215" y="163748"/>
                    <a:pt x="242" y="163748"/>
                  </a:cubicBezTo>
                  <a:cubicBezTo>
                    <a:pt x="318" y="163748"/>
                    <a:pt x="423" y="164726"/>
                    <a:pt x="466" y="165705"/>
                  </a:cubicBezTo>
                  <a:cubicBezTo>
                    <a:pt x="410" y="167429"/>
                    <a:pt x="674" y="170376"/>
                    <a:pt x="442" y="170376"/>
                  </a:cubicBezTo>
                  <a:cubicBezTo>
                    <a:pt x="432" y="170376"/>
                    <a:pt x="420" y="170370"/>
                    <a:pt x="408" y="170358"/>
                  </a:cubicBezTo>
                  <a:lnTo>
                    <a:pt x="408" y="169718"/>
                  </a:lnTo>
                  <a:cubicBezTo>
                    <a:pt x="117" y="171055"/>
                    <a:pt x="175" y="174720"/>
                    <a:pt x="175" y="177570"/>
                  </a:cubicBezTo>
                  <a:lnTo>
                    <a:pt x="582" y="178035"/>
                  </a:lnTo>
                  <a:cubicBezTo>
                    <a:pt x="408" y="179722"/>
                    <a:pt x="349" y="181699"/>
                    <a:pt x="349" y="183735"/>
                  </a:cubicBezTo>
                  <a:lnTo>
                    <a:pt x="349" y="186876"/>
                  </a:lnTo>
                  <a:lnTo>
                    <a:pt x="349" y="190831"/>
                  </a:lnTo>
                  <a:lnTo>
                    <a:pt x="7969" y="190714"/>
                  </a:lnTo>
                  <a:cubicBezTo>
                    <a:pt x="9539" y="190714"/>
                    <a:pt x="11168" y="190772"/>
                    <a:pt x="12738" y="190947"/>
                  </a:cubicBezTo>
                  <a:cubicBezTo>
                    <a:pt x="14541" y="190831"/>
                    <a:pt x="16751" y="190831"/>
                    <a:pt x="18554" y="190714"/>
                  </a:cubicBezTo>
                  <a:lnTo>
                    <a:pt x="18554" y="190714"/>
                  </a:lnTo>
                  <a:lnTo>
                    <a:pt x="18496" y="190947"/>
                  </a:lnTo>
                  <a:cubicBezTo>
                    <a:pt x="20968" y="190976"/>
                    <a:pt x="22829" y="190990"/>
                    <a:pt x="24843" y="190990"/>
                  </a:cubicBezTo>
                  <a:cubicBezTo>
                    <a:pt x="26857" y="190990"/>
                    <a:pt x="29023" y="190976"/>
                    <a:pt x="32106" y="190947"/>
                  </a:cubicBezTo>
                  <a:lnTo>
                    <a:pt x="32106" y="190947"/>
                  </a:lnTo>
                  <a:lnTo>
                    <a:pt x="30826" y="191063"/>
                  </a:lnTo>
                  <a:cubicBezTo>
                    <a:pt x="34316" y="191063"/>
                    <a:pt x="35188" y="190482"/>
                    <a:pt x="38446" y="190482"/>
                  </a:cubicBezTo>
                  <a:lnTo>
                    <a:pt x="39376" y="190772"/>
                  </a:lnTo>
                  <a:cubicBezTo>
                    <a:pt x="43409" y="190772"/>
                    <a:pt x="47493" y="190902"/>
                    <a:pt x="51543" y="190902"/>
                  </a:cubicBezTo>
                  <a:cubicBezTo>
                    <a:pt x="53568" y="190902"/>
                    <a:pt x="55584" y="190869"/>
                    <a:pt x="57581" y="190772"/>
                  </a:cubicBezTo>
                  <a:lnTo>
                    <a:pt x="57581" y="190772"/>
                  </a:lnTo>
                  <a:cubicBezTo>
                    <a:pt x="57174" y="190947"/>
                    <a:pt x="56708" y="190947"/>
                    <a:pt x="56301" y="190947"/>
                  </a:cubicBezTo>
                  <a:cubicBezTo>
                    <a:pt x="57617" y="190947"/>
                    <a:pt x="60072" y="190984"/>
                    <a:pt x="62232" y="190984"/>
                  </a:cubicBezTo>
                  <a:cubicBezTo>
                    <a:pt x="64551" y="190984"/>
                    <a:pt x="66530" y="190941"/>
                    <a:pt x="66390" y="190763"/>
                  </a:cubicBezTo>
                  <a:lnTo>
                    <a:pt x="66390" y="190763"/>
                  </a:lnTo>
                  <a:cubicBezTo>
                    <a:pt x="66592" y="190818"/>
                    <a:pt x="67138" y="190840"/>
                    <a:pt x="67890" y="190840"/>
                  </a:cubicBezTo>
                  <a:cubicBezTo>
                    <a:pt x="69956" y="190840"/>
                    <a:pt x="73570" y="190678"/>
                    <a:pt x="75844" y="190598"/>
                  </a:cubicBezTo>
                  <a:lnTo>
                    <a:pt x="75844" y="190598"/>
                  </a:lnTo>
                  <a:lnTo>
                    <a:pt x="75320" y="190831"/>
                  </a:lnTo>
                  <a:cubicBezTo>
                    <a:pt x="77530" y="190540"/>
                    <a:pt x="79799" y="190423"/>
                    <a:pt x="82009" y="190423"/>
                  </a:cubicBezTo>
                  <a:cubicBezTo>
                    <a:pt x="82807" y="190423"/>
                    <a:pt x="82835" y="190552"/>
                    <a:pt x="82058" y="190552"/>
                  </a:cubicBezTo>
                  <a:cubicBezTo>
                    <a:pt x="82005" y="190552"/>
                    <a:pt x="81949" y="190551"/>
                    <a:pt x="81890" y="190550"/>
                  </a:cubicBezTo>
                  <a:lnTo>
                    <a:pt x="81890" y="190550"/>
                  </a:lnTo>
                  <a:cubicBezTo>
                    <a:pt x="82280" y="190562"/>
                    <a:pt x="82604" y="190567"/>
                    <a:pt x="82884" y="190567"/>
                  </a:cubicBezTo>
                  <a:cubicBezTo>
                    <a:pt x="84386" y="190567"/>
                    <a:pt x="84587" y="190416"/>
                    <a:pt x="86782" y="190416"/>
                  </a:cubicBezTo>
                  <a:cubicBezTo>
                    <a:pt x="87057" y="190416"/>
                    <a:pt x="87364" y="190418"/>
                    <a:pt x="87709" y="190423"/>
                  </a:cubicBezTo>
                  <a:lnTo>
                    <a:pt x="86313" y="190598"/>
                  </a:lnTo>
                  <a:cubicBezTo>
                    <a:pt x="86581" y="190608"/>
                    <a:pt x="86850" y="190613"/>
                    <a:pt x="87121" y="190613"/>
                  </a:cubicBezTo>
                  <a:cubicBezTo>
                    <a:pt x="88380" y="190613"/>
                    <a:pt x="89663" y="190509"/>
                    <a:pt x="90908" y="190365"/>
                  </a:cubicBezTo>
                  <a:cubicBezTo>
                    <a:pt x="91416" y="190352"/>
                    <a:pt x="91924" y="190344"/>
                    <a:pt x="92431" y="190344"/>
                  </a:cubicBezTo>
                  <a:cubicBezTo>
                    <a:pt x="94072" y="190344"/>
                    <a:pt x="95706" y="190420"/>
                    <a:pt x="97306" y="190598"/>
                  </a:cubicBezTo>
                  <a:cubicBezTo>
                    <a:pt x="98309" y="190467"/>
                    <a:pt x="99312" y="190402"/>
                    <a:pt x="100315" y="190402"/>
                  </a:cubicBezTo>
                  <a:cubicBezTo>
                    <a:pt x="100650" y="190402"/>
                    <a:pt x="100984" y="190409"/>
                    <a:pt x="101319" y="190423"/>
                  </a:cubicBezTo>
                  <a:cubicBezTo>
                    <a:pt x="101551" y="190482"/>
                    <a:pt x="100912" y="190540"/>
                    <a:pt x="100563" y="190540"/>
                  </a:cubicBezTo>
                  <a:cubicBezTo>
                    <a:pt x="101350" y="190557"/>
                    <a:pt x="102077" y="190564"/>
                    <a:pt x="102757" y="190564"/>
                  </a:cubicBezTo>
                  <a:cubicBezTo>
                    <a:pt x="105410" y="190564"/>
                    <a:pt x="107333" y="190458"/>
                    <a:pt x="109281" y="190458"/>
                  </a:cubicBezTo>
                  <a:cubicBezTo>
                    <a:pt x="110147" y="190458"/>
                    <a:pt x="111019" y="190479"/>
                    <a:pt x="111962" y="190540"/>
                  </a:cubicBezTo>
                  <a:cubicBezTo>
                    <a:pt x="112137" y="190598"/>
                    <a:pt x="112311" y="190656"/>
                    <a:pt x="112544" y="190656"/>
                  </a:cubicBezTo>
                  <a:lnTo>
                    <a:pt x="105332" y="190656"/>
                  </a:lnTo>
                  <a:cubicBezTo>
                    <a:pt x="105332" y="190831"/>
                    <a:pt x="108705" y="190889"/>
                    <a:pt x="106030" y="191121"/>
                  </a:cubicBezTo>
                  <a:cubicBezTo>
                    <a:pt x="108382" y="191021"/>
                    <a:pt x="112111" y="190749"/>
                    <a:pt x="115182" y="190749"/>
                  </a:cubicBezTo>
                  <a:cubicBezTo>
                    <a:pt x="115680" y="190749"/>
                    <a:pt x="116161" y="190756"/>
                    <a:pt x="116615" y="190772"/>
                  </a:cubicBezTo>
                  <a:cubicBezTo>
                    <a:pt x="116790" y="190772"/>
                    <a:pt x="116964" y="190831"/>
                    <a:pt x="117081" y="190831"/>
                  </a:cubicBezTo>
                  <a:lnTo>
                    <a:pt x="118767" y="190831"/>
                  </a:lnTo>
                  <a:cubicBezTo>
                    <a:pt x="119814" y="190831"/>
                    <a:pt x="120512" y="190889"/>
                    <a:pt x="121501" y="190889"/>
                  </a:cubicBezTo>
                  <a:cubicBezTo>
                    <a:pt x="121704" y="190976"/>
                    <a:pt x="122664" y="190990"/>
                    <a:pt x="123784" y="190990"/>
                  </a:cubicBezTo>
                  <a:cubicBezTo>
                    <a:pt x="124344" y="190990"/>
                    <a:pt x="124943" y="190987"/>
                    <a:pt x="125509" y="190987"/>
                  </a:cubicBezTo>
                  <a:cubicBezTo>
                    <a:pt x="126074" y="190987"/>
                    <a:pt x="126605" y="190990"/>
                    <a:pt x="127026" y="191005"/>
                  </a:cubicBezTo>
                  <a:cubicBezTo>
                    <a:pt x="126910" y="190772"/>
                    <a:pt x="129120" y="190831"/>
                    <a:pt x="127026" y="190656"/>
                  </a:cubicBezTo>
                  <a:lnTo>
                    <a:pt x="127026" y="190656"/>
                  </a:lnTo>
                  <a:cubicBezTo>
                    <a:pt x="126794" y="190685"/>
                    <a:pt x="126561" y="190700"/>
                    <a:pt x="126321" y="190700"/>
                  </a:cubicBezTo>
                  <a:cubicBezTo>
                    <a:pt x="126081" y="190700"/>
                    <a:pt x="125834" y="190685"/>
                    <a:pt x="125572" y="190656"/>
                  </a:cubicBezTo>
                  <a:lnTo>
                    <a:pt x="120803" y="190656"/>
                  </a:lnTo>
                  <a:cubicBezTo>
                    <a:pt x="121738" y="190584"/>
                    <a:pt x="122672" y="190534"/>
                    <a:pt x="123621" y="190534"/>
                  </a:cubicBezTo>
                  <a:cubicBezTo>
                    <a:pt x="124207" y="190534"/>
                    <a:pt x="124798" y="190553"/>
                    <a:pt x="125398" y="190598"/>
                  </a:cubicBezTo>
                  <a:cubicBezTo>
                    <a:pt x="126212" y="190482"/>
                    <a:pt x="127201" y="190307"/>
                    <a:pt x="127724" y="190249"/>
                  </a:cubicBezTo>
                  <a:cubicBezTo>
                    <a:pt x="129993" y="190540"/>
                    <a:pt x="134413" y="190714"/>
                    <a:pt x="135053" y="190889"/>
                  </a:cubicBezTo>
                  <a:cubicBezTo>
                    <a:pt x="140113" y="190772"/>
                    <a:pt x="147092" y="190831"/>
                    <a:pt x="150291" y="190423"/>
                  </a:cubicBezTo>
                  <a:cubicBezTo>
                    <a:pt x="150480" y="190409"/>
                    <a:pt x="150669" y="190402"/>
                    <a:pt x="150858" y="190402"/>
                  </a:cubicBezTo>
                  <a:cubicBezTo>
                    <a:pt x="151425" y="190402"/>
                    <a:pt x="151992" y="190467"/>
                    <a:pt x="152559" y="190598"/>
                  </a:cubicBezTo>
                  <a:cubicBezTo>
                    <a:pt x="152304" y="190615"/>
                    <a:pt x="152039" y="190627"/>
                    <a:pt x="151780" y="190635"/>
                  </a:cubicBezTo>
                  <a:lnTo>
                    <a:pt x="151780" y="190635"/>
                  </a:lnTo>
                  <a:cubicBezTo>
                    <a:pt x="154809" y="190608"/>
                    <a:pt x="158951" y="190610"/>
                    <a:pt x="159539" y="190365"/>
                  </a:cubicBezTo>
                  <a:lnTo>
                    <a:pt x="159539" y="190365"/>
                  </a:lnTo>
                  <a:cubicBezTo>
                    <a:pt x="163203" y="190482"/>
                    <a:pt x="157503" y="190598"/>
                    <a:pt x="162563" y="190598"/>
                  </a:cubicBezTo>
                  <a:lnTo>
                    <a:pt x="161865" y="190656"/>
                  </a:lnTo>
                  <a:cubicBezTo>
                    <a:pt x="163473" y="190722"/>
                    <a:pt x="164983" y="190748"/>
                    <a:pt x="166433" y="190748"/>
                  </a:cubicBezTo>
                  <a:cubicBezTo>
                    <a:pt x="171966" y="190748"/>
                    <a:pt x="176616" y="190367"/>
                    <a:pt x="182397" y="190367"/>
                  </a:cubicBezTo>
                  <a:cubicBezTo>
                    <a:pt x="184263" y="190367"/>
                    <a:pt x="186247" y="190406"/>
                    <a:pt x="188416" y="190512"/>
                  </a:cubicBezTo>
                  <a:lnTo>
                    <a:pt x="188416" y="190512"/>
                  </a:lnTo>
                  <a:cubicBezTo>
                    <a:pt x="188170" y="190489"/>
                    <a:pt x="187920" y="190456"/>
                    <a:pt x="187689" y="190423"/>
                  </a:cubicBezTo>
                  <a:lnTo>
                    <a:pt x="187689" y="190423"/>
                  </a:lnTo>
                  <a:cubicBezTo>
                    <a:pt x="190468" y="190475"/>
                    <a:pt x="193287" y="190492"/>
                    <a:pt x="196127" y="190492"/>
                  </a:cubicBezTo>
                  <a:cubicBezTo>
                    <a:pt x="201806" y="190492"/>
                    <a:pt x="207566" y="190423"/>
                    <a:pt x="213250" y="190423"/>
                  </a:cubicBezTo>
                  <a:cubicBezTo>
                    <a:pt x="217513" y="190423"/>
                    <a:pt x="221733" y="190462"/>
                    <a:pt x="225844" y="190598"/>
                  </a:cubicBezTo>
                  <a:cubicBezTo>
                    <a:pt x="226204" y="190608"/>
                    <a:pt x="226565" y="190613"/>
                    <a:pt x="226925" y="190613"/>
                  </a:cubicBezTo>
                  <a:cubicBezTo>
                    <a:pt x="228599" y="190613"/>
                    <a:pt x="230265" y="190509"/>
                    <a:pt x="231892" y="190365"/>
                  </a:cubicBezTo>
                  <a:lnTo>
                    <a:pt x="232649" y="190598"/>
                  </a:lnTo>
                  <a:lnTo>
                    <a:pt x="236313" y="190307"/>
                  </a:lnTo>
                  <a:cubicBezTo>
                    <a:pt x="236862" y="190289"/>
                    <a:pt x="237396" y="190281"/>
                    <a:pt x="237919" y="190281"/>
                  </a:cubicBezTo>
                  <a:cubicBezTo>
                    <a:pt x="241387" y="190281"/>
                    <a:pt x="244408" y="190633"/>
                    <a:pt x="248392" y="190633"/>
                  </a:cubicBezTo>
                  <a:cubicBezTo>
                    <a:pt x="249480" y="190633"/>
                    <a:pt x="250640" y="190607"/>
                    <a:pt x="251900" y="190540"/>
                  </a:cubicBezTo>
                  <a:lnTo>
                    <a:pt x="251028" y="190365"/>
                  </a:lnTo>
                  <a:cubicBezTo>
                    <a:pt x="252390" y="190365"/>
                    <a:pt x="254646" y="190327"/>
                    <a:pt x="256252" y="190327"/>
                  </a:cubicBezTo>
                  <a:cubicBezTo>
                    <a:pt x="257458" y="190327"/>
                    <a:pt x="258298" y="190349"/>
                    <a:pt x="258124" y="190423"/>
                  </a:cubicBezTo>
                  <a:lnTo>
                    <a:pt x="258124" y="190423"/>
                  </a:lnTo>
                  <a:cubicBezTo>
                    <a:pt x="258535" y="190382"/>
                    <a:pt x="258946" y="190341"/>
                    <a:pt x="259357" y="190341"/>
                  </a:cubicBezTo>
                  <a:cubicBezTo>
                    <a:pt x="259528" y="190341"/>
                    <a:pt x="259698" y="190348"/>
                    <a:pt x="259868" y="190365"/>
                  </a:cubicBezTo>
                  <a:lnTo>
                    <a:pt x="259927" y="190482"/>
                  </a:lnTo>
                  <a:lnTo>
                    <a:pt x="265743" y="190307"/>
                  </a:lnTo>
                  <a:lnTo>
                    <a:pt x="265743" y="190307"/>
                  </a:lnTo>
                  <a:cubicBezTo>
                    <a:pt x="270221" y="190365"/>
                    <a:pt x="264987" y="190772"/>
                    <a:pt x="271617" y="190772"/>
                  </a:cubicBezTo>
                  <a:cubicBezTo>
                    <a:pt x="274060" y="190714"/>
                    <a:pt x="278538" y="190423"/>
                    <a:pt x="277666" y="190365"/>
                  </a:cubicBezTo>
                  <a:cubicBezTo>
                    <a:pt x="276794" y="190365"/>
                    <a:pt x="275921" y="190307"/>
                    <a:pt x="275049" y="190191"/>
                  </a:cubicBezTo>
                  <a:lnTo>
                    <a:pt x="277259" y="190133"/>
                  </a:lnTo>
                  <a:cubicBezTo>
                    <a:pt x="277666" y="189784"/>
                    <a:pt x="279411" y="189435"/>
                    <a:pt x="273944" y="189202"/>
                  </a:cubicBezTo>
                  <a:lnTo>
                    <a:pt x="270105" y="189376"/>
                  </a:lnTo>
                  <a:lnTo>
                    <a:pt x="268883" y="189260"/>
                  </a:lnTo>
                  <a:lnTo>
                    <a:pt x="272082" y="189260"/>
                  </a:lnTo>
                  <a:cubicBezTo>
                    <a:pt x="271455" y="189208"/>
                    <a:pt x="270816" y="189179"/>
                    <a:pt x="270175" y="189179"/>
                  </a:cubicBezTo>
                  <a:cubicBezTo>
                    <a:pt x="269391" y="189179"/>
                    <a:pt x="268605" y="189222"/>
                    <a:pt x="267837" y="189318"/>
                  </a:cubicBezTo>
                  <a:cubicBezTo>
                    <a:pt x="267255" y="189202"/>
                    <a:pt x="266731" y="189144"/>
                    <a:pt x="266208" y="189144"/>
                  </a:cubicBezTo>
                  <a:lnTo>
                    <a:pt x="262427" y="189435"/>
                  </a:lnTo>
                  <a:cubicBezTo>
                    <a:pt x="262020" y="189318"/>
                    <a:pt x="264114" y="189202"/>
                    <a:pt x="261613" y="189144"/>
                  </a:cubicBezTo>
                  <a:lnTo>
                    <a:pt x="261613" y="189144"/>
                  </a:lnTo>
                  <a:cubicBezTo>
                    <a:pt x="259868" y="189260"/>
                    <a:pt x="263300" y="189435"/>
                    <a:pt x="260392" y="189493"/>
                  </a:cubicBezTo>
                  <a:cubicBezTo>
                    <a:pt x="259641" y="189380"/>
                    <a:pt x="258914" y="189316"/>
                    <a:pt x="258180" y="189316"/>
                  </a:cubicBezTo>
                  <a:cubicBezTo>
                    <a:pt x="257777" y="189316"/>
                    <a:pt x="257372" y="189335"/>
                    <a:pt x="256960" y="189376"/>
                  </a:cubicBezTo>
                  <a:cubicBezTo>
                    <a:pt x="256753" y="189293"/>
                    <a:pt x="256931" y="189240"/>
                    <a:pt x="257346" y="189216"/>
                  </a:cubicBezTo>
                  <a:lnTo>
                    <a:pt x="257346" y="189216"/>
                  </a:lnTo>
                  <a:cubicBezTo>
                    <a:pt x="255428" y="189251"/>
                    <a:pt x="252791" y="189225"/>
                    <a:pt x="251900" y="189435"/>
                  </a:cubicBezTo>
                  <a:cubicBezTo>
                    <a:pt x="250039" y="189202"/>
                    <a:pt x="245444" y="189435"/>
                    <a:pt x="245677" y="189144"/>
                  </a:cubicBezTo>
                  <a:lnTo>
                    <a:pt x="245677" y="189144"/>
                  </a:lnTo>
                  <a:cubicBezTo>
                    <a:pt x="245037" y="189202"/>
                    <a:pt x="242303" y="189376"/>
                    <a:pt x="240559" y="189376"/>
                  </a:cubicBezTo>
                  <a:cubicBezTo>
                    <a:pt x="243757" y="189028"/>
                    <a:pt x="234044" y="189376"/>
                    <a:pt x="234859" y="188969"/>
                  </a:cubicBezTo>
                  <a:lnTo>
                    <a:pt x="234859" y="188969"/>
                  </a:lnTo>
                  <a:cubicBezTo>
                    <a:pt x="232474" y="189318"/>
                    <a:pt x="226251" y="189144"/>
                    <a:pt x="222063" y="189318"/>
                  </a:cubicBezTo>
                  <a:cubicBezTo>
                    <a:pt x="222412" y="189260"/>
                    <a:pt x="222761" y="189260"/>
                    <a:pt x="223168" y="189260"/>
                  </a:cubicBezTo>
                  <a:cubicBezTo>
                    <a:pt x="220783" y="189260"/>
                    <a:pt x="220086" y="189144"/>
                    <a:pt x="218573" y="189028"/>
                  </a:cubicBezTo>
                  <a:cubicBezTo>
                    <a:pt x="218283" y="189318"/>
                    <a:pt x="214560" y="189376"/>
                    <a:pt x="212583" y="189551"/>
                  </a:cubicBezTo>
                  <a:cubicBezTo>
                    <a:pt x="209675" y="189318"/>
                    <a:pt x="214386" y="189260"/>
                    <a:pt x="213455" y="188969"/>
                  </a:cubicBezTo>
                  <a:lnTo>
                    <a:pt x="213455" y="188969"/>
                  </a:lnTo>
                  <a:cubicBezTo>
                    <a:pt x="213571" y="189202"/>
                    <a:pt x="208395" y="189202"/>
                    <a:pt x="209384" y="189376"/>
                  </a:cubicBezTo>
                  <a:cubicBezTo>
                    <a:pt x="208337" y="189376"/>
                    <a:pt x="207348" y="189260"/>
                    <a:pt x="206359" y="189086"/>
                  </a:cubicBezTo>
                  <a:cubicBezTo>
                    <a:pt x="206156" y="189260"/>
                    <a:pt x="205632" y="189275"/>
                    <a:pt x="204934" y="189275"/>
                  </a:cubicBezTo>
                  <a:cubicBezTo>
                    <a:pt x="204795" y="189275"/>
                    <a:pt x="204648" y="189274"/>
                    <a:pt x="204496" y="189274"/>
                  </a:cubicBezTo>
                  <a:cubicBezTo>
                    <a:pt x="203886" y="189274"/>
                    <a:pt x="203184" y="189283"/>
                    <a:pt x="202462" y="189376"/>
                  </a:cubicBezTo>
                  <a:cubicBezTo>
                    <a:pt x="199940" y="189241"/>
                    <a:pt x="200802" y="189106"/>
                    <a:pt x="199697" y="189106"/>
                  </a:cubicBezTo>
                  <a:cubicBezTo>
                    <a:pt x="199375" y="189106"/>
                    <a:pt x="198887" y="189118"/>
                    <a:pt x="198100" y="189144"/>
                  </a:cubicBezTo>
                  <a:cubicBezTo>
                    <a:pt x="196414" y="188969"/>
                    <a:pt x="199554" y="188853"/>
                    <a:pt x="199554" y="188853"/>
                  </a:cubicBezTo>
                  <a:cubicBezTo>
                    <a:pt x="195948" y="188853"/>
                    <a:pt x="197868" y="189144"/>
                    <a:pt x="197112" y="189260"/>
                  </a:cubicBezTo>
                  <a:cubicBezTo>
                    <a:pt x="196417" y="189279"/>
                    <a:pt x="195894" y="189287"/>
                    <a:pt x="195501" y="189287"/>
                  </a:cubicBezTo>
                  <a:cubicBezTo>
                    <a:pt x="193460" y="189287"/>
                    <a:pt x="194899" y="189067"/>
                    <a:pt x="193680" y="188969"/>
                  </a:cubicBezTo>
                  <a:lnTo>
                    <a:pt x="193680" y="188969"/>
                  </a:lnTo>
                  <a:cubicBezTo>
                    <a:pt x="191005" y="189028"/>
                    <a:pt x="188911" y="189260"/>
                    <a:pt x="186933" y="189260"/>
                  </a:cubicBezTo>
                  <a:cubicBezTo>
                    <a:pt x="186817" y="189202"/>
                    <a:pt x="186410" y="189202"/>
                    <a:pt x="186875" y="189144"/>
                  </a:cubicBezTo>
                  <a:lnTo>
                    <a:pt x="186875" y="189144"/>
                  </a:lnTo>
                  <a:cubicBezTo>
                    <a:pt x="184025" y="189376"/>
                    <a:pt x="178442" y="189144"/>
                    <a:pt x="175184" y="189435"/>
                  </a:cubicBezTo>
                  <a:cubicBezTo>
                    <a:pt x="175010" y="189376"/>
                    <a:pt x="174894" y="189376"/>
                    <a:pt x="174719" y="189376"/>
                  </a:cubicBezTo>
                  <a:cubicBezTo>
                    <a:pt x="175301" y="189493"/>
                    <a:pt x="175359" y="189609"/>
                    <a:pt x="175243" y="189725"/>
                  </a:cubicBezTo>
                  <a:cubicBezTo>
                    <a:pt x="174661" y="189755"/>
                    <a:pt x="174065" y="189769"/>
                    <a:pt x="173461" y="189769"/>
                  </a:cubicBezTo>
                  <a:cubicBezTo>
                    <a:pt x="172858" y="189769"/>
                    <a:pt x="172247" y="189755"/>
                    <a:pt x="171637" y="189725"/>
                  </a:cubicBezTo>
                  <a:cubicBezTo>
                    <a:pt x="172160" y="189725"/>
                    <a:pt x="172683" y="189667"/>
                    <a:pt x="173207" y="189609"/>
                  </a:cubicBezTo>
                  <a:lnTo>
                    <a:pt x="173207" y="189609"/>
                  </a:lnTo>
                  <a:lnTo>
                    <a:pt x="171520" y="189667"/>
                  </a:lnTo>
                  <a:cubicBezTo>
                    <a:pt x="170008" y="189435"/>
                    <a:pt x="173789" y="189551"/>
                    <a:pt x="173789" y="189376"/>
                  </a:cubicBezTo>
                  <a:lnTo>
                    <a:pt x="173789" y="189376"/>
                  </a:lnTo>
                  <a:cubicBezTo>
                    <a:pt x="170977" y="189477"/>
                    <a:pt x="167731" y="189621"/>
                    <a:pt x="165287" y="189621"/>
                  </a:cubicBezTo>
                  <a:cubicBezTo>
                    <a:pt x="164900" y="189621"/>
                    <a:pt x="164534" y="189617"/>
                    <a:pt x="164192" y="189609"/>
                  </a:cubicBezTo>
                  <a:cubicBezTo>
                    <a:pt x="163668" y="189376"/>
                    <a:pt x="170066" y="189551"/>
                    <a:pt x="166693" y="189318"/>
                  </a:cubicBezTo>
                  <a:lnTo>
                    <a:pt x="166693" y="189318"/>
                  </a:lnTo>
                  <a:lnTo>
                    <a:pt x="170590" y="189376"/>
                  </a:lnTo>
                  <a:cubicBezTo>
                    <a:pt x="169107" y="189202"/>
                    <a:pt x="169703" y="189202"/>
                    <a:pt x="170328" y="189202"/>
                  </a:cubicBezTo>
                  <a:cubicBezTo>
                    <a:pt x="170953" y="189202"/>
                    <a:pt x="171607" y="189202"/>
                    <a:pt x="170241" y="189028"/>
                  </a:cubicBezTo>
                  <a:cubicBezTo>
                    <a:pt x="169491" y="189019"/>
                    <a:pt x="168838" y="189015"/>
                    <a:pt x="168252" y="189015"/>
                  </a:cubicBezTo>
                  <a:cubicBezTo>
                    <a:pt x="165425" y="189015"/>
                    <a:pt x="164180" y="189098"/>
                    <a:pt x="161353" y="189098"/>
                  </a:cubicBezTo>
                  <a:cubicBezTo>
                    <a:pt x="160767" y="189098"/>
                    <a:pt x="160114" y="189094"/>
                    <a:pt x="159364" y="189086"/>
                  </a:cubicBezTo>
                  <a:lnTo>
                    <a:pt x="159364" y="189086"/>
                  </a:lnTo>
                  <a:cubicBezTo>
                    <a:pt x="158201" y="189202"/>
                    <a:pt x="159772" y="189260"/>
                    <a:pt x="158608" y="189435"/>
                  </a:cubicBezTo>
                  <a:cubicBezTo>
                    <a:pt x="157732" y="189463"/>
                    <a:pt x="156983" y="189475"/>
                    <a:pt x="156334" y="189475"/>
                  </a:cubicBezTo>
                  <a:cubicBezTo>
                    <a:pt x="152521" y="189475"/>
                    <a:pt x="152172" y="189060"/>
                    <a:pt x="149716" y="189060"/>
                  </a:cubicBezTo>
                  <a:cubicBezTo>
                    <a:pt x="149125" y="189060"/>
                    <a:pt x="148412" y="189084"/>
                    <a:pt x="147499" y="189144"/>
                  </a:cubicBezTo>
                  <a:cubicBezTo>
                    <a:pt x="146202" y="189387"/>
                    <a:pt x="144876" y="189489"/>
                    <a:pt x="143541" y="189489"/>
                  </a:cubicBezTo>
                  <a:cubicBezTo>
                    <a:pt x="142962" y="189489"/>
                    <a:pt x="142381" y="189470"/>
                    <a:pt x="141799" y="189435"/>
                  </a:cubicBezTo>
                  <a:lnTo>
                    <a:pt x="143079" y="189144"/>
                  </a:lnTo>
                  <a:cubicBezTo>
                    <a:pt x="139008" y="189144"/>
                    <a:pt x="139749" y="189420"/>
                    <a:pt x="137246" y="189420"/>
                  </a:cubicBezTo>
                  <a:cubicBezTo>
                    <a:pt x="136710" y="189420"/>
                    <a:pt x="136024" y="189407"/>
                    <a:pt x="135111" y="189376"/>
                  </a:cubicBezTo>
                  <a:cubicBezTo>
                    <a:pt x="136041" y="189260"/>
                    <a:pt x="139008" y="189260"/>
                    <a:pt x="138252" y="189260"/>
                  </a:cubicBezTo>
                  <a:cubicBezTo>
                    <a:pt x="137408" y="189202"/>
                    <a:pt x="136838" y="189180"/>
                    <a:pt x="136415" y="189180"/>
                  </a:cubicBezTo>
                  <a:cubicBezTo>
                    <a:pt x="135147" y="189180"/>
                    <a:pt x="135213" y="189376"/>
                    <a:pt x="133250" y="189376"/>
                  </a:cubicBezTo>
                  <a:lnTo>
                    <a:pt x="132726" y="189144"/>
                  </a:lnTo>
                  <a:lnTo>
                    <a:pt x="115801" y="189435"/>
                  </a:lnTo>
                  <a:cubicBezTo>
                    <a:pt x="116092" y="189318"/>
                    <a:pt x="117081" y="189260"/>
                    <a:pt x="115743" y="189202"/>
                  </a:cubicBezTo>
                  <a:cubicBezTo>
                    <a:pt x="113680" y="189234"/>
                    <a:pt x="111541" y="189249"/>
                    <a:pt x="109372" y="189249"/>
                  </a:cubicBezTo>
                  <a:cubicBezTo>
                    <a:pt x="103774" y="189249"/>
                    <a:pt x="97983" y="189153"/>
                    <a:pt x="92827" y="189028"/>
                  </a:cubicBezTo>
                  <a:lnTo>
                    <a:pt x="90093" y="189202"/>
                  </a:lnTo>
                  <a:cubicBezTo>
                    <a:pt x="89512" y="189202"/>
                    <a:pt x="88930" y="189144"/>
                    <a:pt x="89628" y="189086"/>
                  </a:cubicBezTo>
                  <a:cubicBezTo>
                    <a:pt x="89247" y="189078"/>
                    <a:pt x="88967" y="189074"/>
                    <a:pt x="88766" y="189074"/>
                  </a:cubicBezTo>
                  <a:cubicBezTo>
                    <a:pt x="87493" y="189074"/>
                    <a:pt x="89329" y="189218"/>
                    <a:pt x="88174" y="189318"/>
                  </a:cubicBezTo>
                  <a:cubicBezTo>
                    <a:pt x="86604" y="189318"/>
                    <a:pt x="86080" y="189202"/>
                    <a:pt x="87069" y="189144"/>
                  </a:cubicBezTo>
                  <a:lnTo>
                    <a:pt x="87069" y="189144"/>
                  </a:lnTo>
                  <a:cubicBezTo>
                    <a:pt x="83871" y="189258"/>
                    <a:pt x="78878" y="189372"/>
                    <a:pt x="74374" y="189372"/>
                  </a:cubicBezTo>
                  <a:cubicBezTo>
                    <a:pt x="71999" y="189372"/>
                    <a:pt x="69759" y="189341"/>
                    <a:pt x="67992" y="189260"/>
                  </a:cubicBezTo>
                  <a:lnTo>
                    <a:pt x="68981" y="189202"/>
                  </a:lnTo>
                  <a:cubicBezTo>
                    <a:pt x="68767" y="189199"/>
                    <a:pt x="68563" y="189197"/>
                    <a:pt x="68368" y="189197"/>
                  </a:cubicBezTo>
                  <a:cubicBezTo>
                    <a:pt x="65575" y="189197"/>
                    <a:pt x="64606" y="189495"/>
                    <a:pt x="62491" y="189495"/>
                  </a:cubicBezTo>
                  <a:cubicBezTo>
                    <a:pt x="61981" y="189495"/>
                    <a:pt x="61405" y="189477"/>
                    <a:pt x="60722" y="189435"/>
                  </a:cubicBezTo>
                  <a:lnTo>
                    <a:pt x="61420" y="189435"/>
                  </a:lnTo>
                  <a:cubicBezTo>
                    <a:pt x="52695" y="189318"/>
                    <a:pt x="43099" y="189493"/>
                    <a:pt x="36410" y="189202"/>
                  </a:cubicBezTo>
                  <a:cubicBezTo>
                    <a:pt x="36003" y="189294"/>
                    <a:pt x="34987" y="189316"/>
                    <a:pt x="33770" y="189316"/>
                  </a:cubicBezTo>
                  <a:cubicBezTo>
                    <a:pt x="32667" y="189316"/>
                    <a:pt x="31400" y="189298"/>
                    <a:pt x="30274" y="189298"/>
                  </a:cubicBezTo>
                  <a:cubicBezTo>
                    <a:pt x="28730" y="189298"/>
                    <a:pt x="27450" y="189332"/>
                    <a:pt x="27220" y="189493"/>
                  </a:cubicBezTo>
                  <a:cubicBezTo>
                    <a:pt x="22218" y="189260"/>
                    <a:pt x="23672" y="189202"/>
                    <a:pt x="16635" y="189028"/>
                  </a:cubicBezTo>
                  <a:cubicBezTo>
                    <a:pt x="14774" y="189028"/>
                    <a:pt x="13843" y="189318"/>
                    <a:pt x="11575" y="189376"/>
                  </a:cubicBezTo>
                  <a:lnTo>
                    <a:pt x="11517" y="189144"/>
                  </a:lnTo>
                  <a:lnTo>
                    <a:pt x="8376" y="189376"/>
                  </a:lnTo>
                  <a:lnTo>
                    <a:pt x="6689" y="189086"/>
                  </a:lnTo>
                  <a:lnTo>
                    <a:pt x="4479" y="189144"/>
                  </a:lnTo>
                  <a:cubicBezTo>
                    <a:pt x="5061" y="189144"/>
                    <a:pt x="5642" y="189202"/>
                    <a:pt x="6224" y="189318"/>
                  </a:cubicBezTo>
                  <a:lnTo>
                    <a:pt x="1920" y="189318"/>
                  </a:lnTo>
                  <a:lnTo>
                    <a:pt x="1920" y="189028"/>
                  </a:lnTo>
                  <a:lnTo>
                    <a:pt x="1920" y="188911"/>
                  </a:lnTo>
                  <a:lnTo>
                    <a:pt x="1920" y="188737"/>
                  </a:lnTo>
                  <a:lnTo>
                    <a:pt x="1978" y="187632"/>
                  </a:lnTo>
                  <a:cubicBezTo>
                    <a:pt x="1978" y="187341"/>
                    <a:pt x="2036" y="186992"/>
                    <a:pt x="2094" y="186643"/>
                  </a:cubicBezTo>
                  <a:lnTo>
                    <a:pt x="1920" y="178617"/>
                  </a:lnTo>
                  <a:lnTo>
                    <a:pt x="1920" y="178617"/>
                  </a:lnTo>
                  <a:cubicBezTo>
                    <a:pt x="1965" y="178956"/>
                    <a:pt x="2002" y="179296"/>
                    <a:pt x="2029" y="179635"/>
                  </a:cubicBezTo>
                  <a:lnTo>
                    <a:pt x="2029" y="179635"/>
                  </a:lnTo>
                  <a:cubicBezTo>
                    <a:pt x="2000" y="177906"/>
                    <a:pt x="2287" y="179754"/>
                    <a:pt x="2094" y="176523"/>
                  </a:cubicBezTo>
                  <a:lnTo>
                    <a:pt x="2094" y="176523"/>
                  </a:lnTo>
                  <a:cubicBezTo>
                    <a:pt x="2080" y="176648"/>
                    <a:pt x="2066" y="176697"/>
                    <a:pt x="2053" y="176697"/>
                  </a:cubicBezTo>
                  <a:cubicBezTo>
                    <a:pt x="2008" y="176697"/>
                    <a:pt x="1964" y="176204"/>
                    <a:pt x="1920" y="176116"/>
                  </a:cubicBezTo>
                  <a:cubicBezTo>
                    <a:pt x="2036" y="174196"/>
                    <a:pt x="2036" y="169718"/>
                    <a:pt x="1978" y="166402"/>
                  </a:cubicBezTo>
                  <a:lnTo>
                    <a:pt x="1978" y="166402"/>
                  </a:lnTo>
                  <a:lnTo>
                    <a:pt x="2152" y="167042"/>
                  </a:lnTo>
                  <a:cubicBezTo>
                    <a:pt x="2152" y="161110"/>
                    <a:pt x="2094" y="154479"/>
                    <a:pt x="2094" y="147791"/>
                  </a:cubicBezTo>
                  <a:cubicBezTo>
                    <a:pt x="2067" y="148924"/>
                    <a:pt x="1990" y="149406"/>
                    <a:pt x="1915" y="149406"/>
                  </a:cubicBezTo>
                  <a:cubicBezTo>
                    <a:pt x="1829" y="149406"/>
                    <a:pt x="1745" y="148762"/>
                    <a:pt x="1745" y="147732"/>
                  </a:cubicBezTo>
                  <a:lnTo>
                    <a:pt x="1978" y="146918"/>
                  </a:lnTo>
                  <a:cubicBezTo>
                    <a:pt x="1948" y="146696"/>
                    <a:pt x="1924" y="146612"/>
                    <a:pt x="1906" y="146612"/>
                  </a:cubicBezTo>
                  <a:cubicBezTo>
                    <a:pt x="1849" y="146612"/>
                    <a:pt x="1834" y="147395"/>
                    <a:pt x="1793" y="147395"/>
                  </a:cubicBezTo>
                  <a:cubicBezTo>
                    <a:pt x="1770" y="147395"/>
                    <a:pt x="1739" y="147152"/>
                    <a:pt x="1687" y="146395"/>
                  </a:cubicBezTo>
                  <a:cubicBezTo>
                    <a:pt x="1687" y="145226"/>
                    <a:pt x="1751" y="144782"/>
                    <a:pt x="1824" y="144782"/>
                  </a:cubicBezTo>
                  <a:cubicBezTo>
                    <a:pt x="1908" y="144782"/>
                    <a:pt x="2005" y="145360"/>
                    <a:pt x="2036" y="146104"/>
                  </a:cubicBezTo>
                  <a:lnTo>
                    <a:pt x="1978" y="143080"/>
                  </a:lnTo>
                  <a:cubicBezTo>
                    <a:pt x="1984" y="143060"/>
                    <a:pt x="1991" y="143052"/>
                    <a:pt x="1997" y="143052"/>
                  </a:cubicBezTo>
                  <a:cubicBezTo>
                    <a:pt x="2049" y="143052"/>
                    <a:pt x="2101" y="143628"/>
                    <a:pt x="2152" y="143836"/>
                  </a:cubicBezTo>
                  <a:cubicBezTo>
                    <a:pt x="2036" y="142556"/>
                    <a:pt x="2443" y="138601"/>
                    <a:pt x="2152" y="136798"/>
                  </a:cubicBezTo>
                  <a:lnTo>
                    <a:pt x="2269" y="136624"/>
                  </a:lnTo>
                  <a:cubicBezTo>
                    <a:pt x="2269" y="129935"/>
                    <a:pt x="2211" y="126910"/>
                    <a:pt x="2152" y="121443"/>
                  </a:cubicBezTo>
                  <a:cubicBezTo>
                    <a:pt x="1978" y="121327"/>
                    <a:pt x="1978" y="119233"/>
                    <a:pt x="1862" y="117605"/>
                  </a:cubicBezTo>
                  <a:cubicBezTo>
                    <a:pt x="1920" y="113591"/>
                    <a:pt x="2036" y="109171"/>
                    <a:pt x="2036" y="104344"/>
                  </a:cubicBezTo>
                  <a:cubicBezTo>
                    <a:pt x="1976" y="102599"/>
                    <a:pt x="1931" y="102394"/>
                    <a:pt x="1886" y="102394"/>
                  </a:cubicBezTo>
                  <a:cubicBezTo>
                    <a:pt x="1872" y="102394"/>
                    <a:pt x="1859" y="102414"/>
                    <a:pt x="1844" y="102414"/>
                  </a:cubicBezTo>
                  <a:cubicBezTo>
                    <a:pt x="1815" y="102414"/>
                    <a:pt x="1783" y="102333"/>
                    <a:pt x="1745" y="101843"/>
                  </a:cubicBezTo>
                  <a:cubicBezTo>
                    <a:pt x="1883" y="101612"/>
                    <a:pt x="1912" y="98538"/>
                    <a:pt x="1976" y="98538"/>
                  </a:cubicBezTo>
                  <a:cubicBezTo>
                    <a:pt x="1993" y="98538"/>
                    <a:pt x="2012" y="98751"/>
                    <a:pt x="2036" y="99284"/>
                  </a:cubicBezTo>
                  <a:cubicBezTo>
                    <a:pt x="2036" y="93467"/>
                    <a:pt x="2036" y="91897"/>
                    <a:pt x="1862" y="84569"/>
                  </a:cubicBezTo>
                  <a:cubicBezTo>
                    <a:pt x="1814" y="85184"/>
                    <a:pt x="1767" y="85915"/>
                    <a:pt x="1720" y="85915"/>
                  </a:cubicBezTo>
                  <a:cubicBezTo>
                    <a:pt x="1709" y="85915"/>
                    <a:pt x="1698" y="85877"/>
                    <a:pt x="1687" y="85790"/>
                  </a:cubicBezTo>
                  <a:cubicBezTo>
                    <a:pt x="1630" y="84820"/>
                    <a:pt x="1685" y="83906"/>
                    <a:pt x="1852" y="82994"/>
                  </a:cubicBezTo>
                  <a:lnTo>
                    <a:pt x="1852" y="82994"/>
                  </a:lnTo>
                  <a:cubicBezTo>
                    <a:pt x="1855" y="83093"/>
                    <a:pt x="1858" y="83191"/>
                    <a:pt x="1862" y="83289"/>
                  </a:cubicBezTo>
                  <a:lnTo>
                    <a:pt x="1862" y="82940"/>
                  </a:lnTo>
                  <a:cubicBezTo>
                    <a:pt x="1858" y="82958"/>
                    <a:pt x="1855" y="82976"/>
                    <a:pt x="1852" y="82994"/>
                  </a:cubicBezTo>
                  <a:lnTo>
                    <a:pt x="1852" y="82994"/>
                  </a:lnTo>
                  <a:cubicBezTo>
                    <a:pt x="1590" y="74831"/>
                    <a:pt x="2381" y="64250"/>
                    <a:pt x="2036" y="57814"/>
                  </a:cubicBezTo>
                  <a:lnTo>
                    <a:pt x="2036" y="57814"/>
                  </a:lnTo>
                  <a:lnTo>
                    <a:pt x="2036" y="58163"/>
                  </a:lnTo>
                  <a:lnTo>
                    <a:pt x="1803" y="51416"/>
                  </a:lnTo>
                  <a:cubicBezTo>
                    <a:pt x="1803" y="50618"/>
                    <a:pt x="1811" y="50345"/>
                    <a:pt x="1824" y="50345"/>
                  </a:cubicBezTo>
                  <a:cubicBezTo>
                    <a:pt x="1852" y="50345"/>
                    <a:pt x="1906" y="51591"/>
                    <a:pt x="1967" y="51591"/>
                  </a:cubicBezTo>
                  <a:cubicBezTo>
                    <a:pt x="1989" y="51591"/>
                    <a:pt x="2013" y="51420"/>
                    <a:pt x="2036" y="50951"/>
                  </a:cubicBezTo>
                  <a:cubicBezTo>
                    <a:pt x="1745" y="43622"/>
                    <a:pt x="2094" y="39377"/>
                    <a:pt x="1920" y="33386"/>
                  </a:cubicBezTo>
                  <a:cubicBezTo>
                    <a:pt x="2443" y="28733"/>
                    <a:pt x="1862" y="16810"/>
                    <a:pt x="2211" y="10528"/>
                  </a:cubicBezTo>
                  <a:lnTo>
                    <a:pt x="2211" y="10528"/>
                  </a:lnTo>
                  <a:lnTo>
                    <a:pt x="2094" y="10877"/>
                  </a:lnTo>
                  <a:cubicBezTo>
                    <a:pt x="2036" y="9830"/>
                    <a:pt x="2036" y="8783"/>
                    <a:pt x="2211" y="7737"/>
                  </a:cubicBezTo>
                  <a:lnTo>
                    <a:pt x="2211" y="7737"/>
                  </a:lnTo>
                  <a:cubicBezTo>
                    <a:pt x="2123" y="7868"/>
                    <a:pt x="2101" y="8792"/>
                    <a:pt x="2046" y="8792"/>
                  </a:cubicBezTo>
                  <a:cubicBezTo>
                    <a:pt x="2028" y="8792"/>
                    <a:pt x="2007" y="8693"/>
                    <a:pt x="1978" y="8434"/>
                  </a:cubicBezTo>
                  <a:lnTo>
                    <a:pt x="1978" y="2037"/>
                  </a:lnTo>
                  <a:lnTo>
                    <a:pt x="9946" y="2037"/>
                  </a:lnTo>
                  <a:lnTo>
                    <a:pt x="18787" y="2153"/>
                  </a:lnTo>
                  <a:lnTo>
                    <a:pt x="36468" y="2327"/>
                  </a:lnTo>
                  <a:cubicBezTo>
                    <a:pt x="40686" y="2327"/>
                    <a:pt x="39961" y="1903"/>
                    <a:pt x="43072" y="1903"/>
                  </a:cubicBezTo>
                  <a:cubicBezTo>
                    <a:pt x="43779" y="1903"/>
                    <a:pt x="44684" y="1925"/>
                    <a:pt x="45890" y="1978"/>
                  </a:cubicBezTo>
                  <a:lnTo>
                    <a:pt x="44087" y="2211"/>
                  </a:lnTo>
                  <a:cubicBezTo>
                    <a:pt x="48341" y="2092"/>
                    <a:pt x="52673" y="2071"/>
                    <a:pt x="57008" y="2071"/>
                  </a:cubicBezTo>
                  <a:cubicBezTo>
                    <a:pt x="59504" y="2071"/>
                    <a:pt x="62002" y="2078"/>
                    <a:pt x="64485" y="2078"/>
                  </a:cubicBezTo>
                  <a:cubicBezTo>
                    <a:pt x="68242" y="2078"/>
                    <a:pt x="71967" y="2061"/>
                    <a:pt x="75611" y="1978"/>
                  </a:cubicBezTo>
                  <a:lnTo>
                    <a:pt x="75611" y="1978"/>
                  </a:lnTo>
                  <a:cubicBezTo>
                    <a:pt x="75029" y="2037"/>
                    <a:pt x="74506" y="2095"/>
                    <a:pt x="73983" y="2095"/>
                  </a:cubicBezTo>
                  <a:cubicBezTo>
                    <a:pt x="74596" y="2163"/>
                    <a:pt x="75548" y="2191"/>
                    <a:pt x="76571" y="2191"/>
                  </a:cubicBezTo>
                  <a:cubicBezTo>
                    <a:pt x="77295" y="2191"/>
                    <a:pt x="78053" y="2177"/>
                    <a:pt x="78752" y="2153"/>
                  </a:cubicBezTo>
                  <a:cubicBezTo>
                    <a:pt x="79857" y="2153"/>
                    <a:pt x="80904" y="2095"/>
                    <a:pt x="82009" y="1978"/>
                  </a:cubicBezTo>
                  <a:cubicBezTo>
                    <a:pt x="83579" y="1978"/>
                    <a:pt x="82358" y="2095"/>
                    <a:pt x="83347" y="2153"/>
                  </a:cubicBezTo>
                  <a:cubicBezTo>
                    <a:pt x="83726" y="2173"/>
                    <a:pt x="84139" y="2181"/>
                    <a:pt x="84569" y="2181"/>
                  </a:cubicBezTo>
                  <a:cubicBezTo>
                    <a:pt x="85988" y="2181"/>
                    <a:pt x="87590" y="2096"/>
                    <a:pt x="88747" y="2096"/>
                  </a:cubicBezTo>
                  <a:cubicBezTo>
                    <a:pt x="89231" y="2096"/>
                    <a:pt x="89637" y="2111"/>
                    <a:pt x="89919" y="2153"/>
                  </a:cubicBezTo>
                  <a:cubicBezTo>
                    <a:pt x="89875" y="2160"/>
                    <a:pt x="89830" y="2167"/>
                    <a:pt x="89786" y="2172"/>
                  </a:cubicBezTo>
                  <a:lnTo>
                    <a:pt x="89786" y="2172"/>
                  </a:lnTo>
                  <a:cubicBezTo>
                    <a:pt x="91729" y="2123"/>
                    <a:pt x="95242" y="2185"/>
                    <a:pt x="94107" y="2037"/>
                  </a:cubicBezTo>
                  <a:lnTo>
                    <a:pt x="94107" y="2037"/>
                  </a:lnTo>
                  <a:cubicBezTo>
                    <a:pt x="94684" y="2045"/>
                    <a:pt x="95254" y="2049"/>
                    <a:pt x="95816" y="2049"/>
                  </a:cubicBezTo>
                  <a:cubicBezTo>
                    <a:pt x="98010" y="2049"/>
                    <a:pt x="100081" y="1996"/>
                    <a:pt x="102016" y="1996"/>
                  </a:cubicBezTo>
                  <a:cubicBezTo>
                    <a:pt x="102877" y="1996"/>
                    <a:pt x="103711" y="2006"/>
                    <a:pt x="104518" y="2037"/>
                  </a:cubicBezTo>
                  <a:cubicBezTo>
                    <a:pt x="105105" y="1968"/>
                    <a:pt x="105918" y="1950"/>
                    <a:pt x="106788" y="1950"/>
                  </a:cubicBezTo>
                  <a:cubicBezTo>
                    <a:pt x="107711" y="1950"/>
                    <a:pt x="108696" y="1970"/>
                    <a:pt x="109544" y="1970"/>
                  </a:cubicBezTo>
                  <a:cubicBezTo>
                    <a:pt x="110588" y="1970"/>
                    <a:pt x="111423" y="1939"/>
                    <a:pt x="111672" y="1804"/>
                  </a:cubicBezTo>
                  <a:lnTo>
                    <a:pt x="111672" y="1804"/>
                  </a:lnTo>
                  <a:cubicBezTo>
                    <a:pt x="111549" y="1988"/>
                    <a:pt x="113438" y="2059"/>
                    <a:pt x="115600" y="2059"/>
                  </a:cubicBezTo>
                  <a:cubicBezTo>
                    <a:pt x="117530" y="2059"/>
                    <a:pt x="119678" y="2003"/>
                    <a:pt x="120803" y="1920"/>
                  </a:cubicBezTo>
                  <a:lnTo>
                    <a:pt x="120803" y="1920"/>
                  </a:lnTo>
                  <a:cubicBezTo>
                    <a:pt x="119989" y="2037"/>
                    <a:pt x="122955" y="2037"/>
                    <a:pt x="121966" y="2153"/>
                  </a:cubicBezTo>
                  <a:cubicBezTo>
                    <a:pt x="124758" y="2153"/>
                    <a:pt x="127259" y="2095"/>
                    <a:pt x="126794" y="1920"/>
                  </a:cubicBezTo>
                  <a:lnTo>
                    <a:pt x="126794" y="1920"/>
                  </a:lnTo>
                  <a:cubicBezTo>
                    <a:pt x="128056" y="2021"/>
                    <a:pt x="129318" y="2054"/>
                    <a:pt x="130547" y="2054"/>
                  </a:cubicBezTo>
                  <a:cubicBezTo>
                    <a:pt x="132943" y="2054"/>
                    <a:pt x="135209" y="1928"/>
                    <a:pt x="137093" y="1928"/>
                  </a:cubicBezTo>
                  <a:cubicBezTo>
                    <a:pt x="138160" y="1928"/>
                    <a:pt x="139104" y="1968"/>
                    <a:pt x="139880" y="2095"/>
                  </a:cubicBezTo>
                  <a:cubicBezTo>
                    <a:pt x="148081" y="1920"/>
                    <a:pt x="155700" y="1804"/>
                    <a:pt x="163087" y="1746"/>
                  </a:cubicBezTo>
                  <a:lnTo>
                    <a:pt x="163087" y="1746"/>
                  </a:lnTo>
                  <a:cubicBezTo>
                    <a:pt x="162796" y="2037"/>
                    <a:pt x="154886" y="1746"/>
                    <a:pt x="155235" y="2095"/>
                  </a:cubicBezTo>
                  <a:cubicBezTo>
                    <a:pt x="161087" y="1997"/>
                    <a:pt x="164895" y="1777"/>
                    <a:pt x="170053" y="1777"/>
                  </a:cubicBezTo>
                  <a:cubicBezTo>
                    <a:pt x="171046" y="1777"/>
                    <a:pt x="172089" y="1785"/>
                    <a:pt x="173207" y="1804"/>
                  </a:cubicBezTo>
                  <a:cubicBezTo>
                    <a:pt x="175010" y="1804"/>
                    <a:pt x="172218" y="1920"/>
                    <a:pt x="171578" y="1978"/>
                  </a:cubicBezTo>
                  <a:cubicBezTo>
                    <a:pt x="178616" y="1862"/>
                    <a:pt x="185130" y="1978"/>
                    <a:pt x="191354" y="1804"/>
                  </a:cubicBezTo>
                  <a:lnTo>
                    <a:pt x="191354" y="1804"/>
                  </a:lnTo>
                  <a:cubicBezTo>
                    <a:pt x="190946" y="1862"/>
                    <a:pt x="190481" y="1920"/>
                    <a:pt x="190016" y="1920"/>
                  </a:cubicBezTo>
                  <a:cubicBezTo>
                    <a:pt x="190528" y="1920"/>
                    <a:pt x="191086" y="1930"/>
                    <a:pt x="191564" y="1930"/>
                  </a:cubicBezTo>
                  <a:cubicBezTo>
                    <a:pt x="192282" y="1930"/>
                    <a:pt x="192819" y="1909"/>
                    <a:pt x="192749" y="1804"/>
                  </a:cubicBezTo>
                  <a:lnTo>
                    <a:pt x="191586" y="1804"/>
                  </a:lnTo>
                  <a:cubicBezTo>
                    <a:pt x="189633" y="1632"/>
                    <a:pt x="196249" y="1346"/>
                    <a:pt x="196635" y="1283"/>
                  </a:cubicBezTo>
                  <a:lnTo>
                    <a:pt x="196635" y="1283"/>
                  </a:lnTo>
                  <a:cubicBezTo>
                    <a:pt x="194583" y="1686"/>
                    <a:pt x="202805" y="1340"/>
                    <a:pt x="199496" y="1920"/>
                  </a:cubicBezTo>
                  <a:cubicBezTo>
                    <a:pt x="200310" y="1920"/>
                    <a:pt x="201299" y="1804"/>
                    <a:pt x="201125" y="1688"/>
                  </a:cubicBezTo>
                  <a:cubicBezTo>
                    <a:pt x="202346" y="1688"/>
                    <a:pt x="202695" y="1804"/>
                    <a:pt x="201474" y="1920"/>
                  </a:cubicBezTo>
                  <a:cubicBezTo>
                    <a:pt x="205836" y="1804"/>
                    <a:pt x="204324" y="1688"/>
                    <a:pt x="208337" y="1688"/>
                  </a:cubicBezTo>
                  <a:cubicBezTo>
                    <a:pt x="207930" y="1746"/>
                    <a:pt x="207523" y="1804"/>
                    <a:pt x="207057" y="1862"/>
                  </a:cubicBezTo>
                  <a:cubicBezTo>
                    <a:pt x="208968" y="1684"/>
                    <a:pt x="210844" y="1609"/>
                    <a:pt x="212739" y="1609"/>
                  </a:cubicBezTo>
                  <a:cubicBezTo>
                    <a:pt x="213324" y="1609"/>
                    <a:pt x="213912" y="1616"/>
                    <a:pt x="214502" y="1630"/>
                  </a:cubicBezTo>
                  <a:cubicBezTo>
                    <a:pt x="214269" y="1688"/>
                    <a:pt x="214676" y="1746"/>
                    <a:pt x="213688" y="1746"/>
                  </a:cubicBezTo>
                  <a:cubicBezTo>
                    <a:pt x="218478" y="1746"/>
                    <a:pt x="222045" y="1470"/>
                    <a:pt x="226695" y="1470"/>
                  </a:cubicBezTo>
                  <a:cubicBezTo>
                    <a:pt x="227692" y="1470"/>
                    <a:pt x="228738" y="1482"/>
                    <a:pt x="229857" y="1513"/>
                  </a:cubicBezTo>
                  <a:cubicBezTo>
                    <a:pt x="227996" y="1804"/>
                    <a:pt x="232067" y="1571"/>
                    <a:pt x="232358" y="1862"/>
                  </a:cubicBezTo>
                  <a:lnTo>
                    <a:pt x="235789" y="1804"/>
                  </a:lnTo>
                  <a:lnTo>
                    <a:pt x="234393" y="1630"/>
                  </a:lnTo>
                  <a:cubicBezTo>
                    <a:pt x="236662" y="1630"/>
                    <a:pt x="238701" y="1531"/>
                    <a:pt x="240659" y="1531"/>
                  </a:cubicBezTo>
                  <a:cubicBezTo>
                    <a:pt x="241311" y="1531"/>
                    <a:pt x="241954" y="1542"/>
                    <a:pt x="242594" y="1571"/>
                  </a:cubicBezTo>
                  <a:lnTo>
                    <a:pt x="240384" y="1688"/>
                  </a:lnTo>
                  <a:lnTo>
                    <a:pt x="240384" y="1688"/>
                  </a:lnTo>
                  <a:lnTo>
                    <a:pt x="245968" y="1630"/>
                  </a:lnTo>
                  <a:lnTo>
                    <a:pt x="242827" y="1513"/>
                  </a:lnTo>
                  <a:cubicBezTo>
                    <a:pt x="245446" y="1362"/>
                    <a:pt x="243267" y="1211"/>
                    <a:pt x="245205" y="1211"/>
                  </a:cubicBezTo>
                  <a:cubicBezTo>
                    <a:pt x="245505" y="1211"/>
                    <a:pt x="245903" y="1215"/>
                    <a:pt x="246433" y="1222"/>
                  </a:cubicBezTo>
                  <a:cubicBezTo>
                    <a:pt x="245619" y="1222"/>
                    <a:pt x="249457" y="1222"/>
                    <a:pt x="251028" y="1397"/>
                  </a:cubicBezTo>
                  <a:cubicBezTo>
                    <a:pt x="252204" y="1350"/>
                    <a:pt x="253419" y="1265"/>
                    <a:pt x="255010" y="1265"/>
                  </a:cubicBezTo>
                  <a:cubicBezTo>
                    <a:pt x="255385" y="1265"/>
                    <a:pt x="255782" y="1269"/>
                    <a:pt x="256204" y="1281"/>
                  </a:cubicBezTo>
                  <a:cubicBezTo>
                    <a:pt x="256786" y="1397"/>
                    <a:pt x="255739" y="1571"/>
                    <a:pt x="256146" y="1630"/>
                  </a:cubicBezTo>
                  <a:cubicBezTo>
                    <a:pt x="257564" y="1403"/>
                    <a:pt x="262853" y="1563"/>
                    <a:pt x="264841" y="1355"/>
                  </a:cubicBezTo>
                  <a:lnTo>
                    <a:pt x="264841" y="1355"/>
                  </a:lnTo>
                  <a:cubicBezTo>
                    <a:pt x="264348" y="1425"/>
                    <a:pt x="264361" y="1571"/>
                    <a:pt x="264521" y="1571"/>
                  </a:cubicBezTo>
                  <a:lnTo>
                    <a:pt x="265743" y="1397"/>
                  </a:lnTo>
                  <a:cubicBezTo>
                    <a:pt x="267139" y="1455"/>
                    <a:pt x="267313" y="1455"/>
                    <a:pt x="267139" y="1571"/>
                  </a:cubicBezTo>
                  <a:cubicBezTo>
                    <a:pt x="270442" y="1571"/>
                    <a:pt x="267604" y="1348"/>
                    <a:pt x="268868" y="1348"/>
                  </a:cubicBezTo>
                  <a:cubicBezTo>
                    <a:pt x="269184" y="1348"/>
                    <a:pt x="269756" y="1362"/>
                    <a:pt x="270745" y="1397"/>
                  </a:cubicBezTo>
                  <a:cubicBezTo>
                    <a:pt x="270338" y="1397"/>
                    <a:pt x="270570" y="1455"/>
                    <a:pt x="269756" y="1455"/>
                  </a:cubicBezTo>
                  <a:lnTo>
                    <a:pt x="273827" y="1455"/>
                  </a:lnTo>
                  <a:lnTo>
                    <a:pt x="277433" y="1397"/>
                  </a:lnTo>
                  <a:lnTo>
                    <a:pt x="277433" y="4130"/>
                  </a:lnTo>
                  <a:lnTo>
                    <a:pt x="277433" y="7213"/>
                  </a:lnTo>
                  <a:cubicBezTo>
                    <a:pt x="277407" y="7364"/>
                    <a:pt x="277386" y="7430"/>
                    <a:pt x="277369" y="7430"/>
                  </a:cubicBezTo>
                  <a:cubicBezTo>
                    <a:pt x="277255" y="7430"/>
                    <a:pt x="277321" y="4479"/>
                    <a:pt x="277214" y="4479"/>
                  </a:cubicBezTo>
                  <a:cubicBezTo>
                    <a:pt x="277196" y="4479"/>
                    <a:pt x="277173" y="4566"/>
                    <a:pt x="277142" y="4770"/>
                  </a:cubicBezTo>
                  <a:cubicBezTo>
                    <a:pt x="277197" y="10895"/>
                    <a:pt x="277458" y="17533"/>
                    <a:pt x="277440" y="23574"/>
                  </a:cubicBezTo>
                  <a:lnTo>
                    <a:pt x="277440" y="23574"/>
                  </a:lnTo>
                  <a:cubicBezTo>
                    <a:pt x="277764" y="24450"/>
                    <a:pt x="277293" y="28042"/>
                    <a:pt x="277418" y="31151"/>
                  </a:cubicBezTo>
                  <a:lnTo>
                    <a:pt x="277418" y="31151"/>
                  </a:lnTo>
                  <a:cubicBezTo>
                    <a:pt x="277380" y="30772"/>
                    <a:pt x="277281" y="30597"/>
                    <a:pt x="277256" y="30597"/>
                  </a:cubicBezTo>
                  <a:lnTo>
                    <a:pt x="277256" y="30597"/>
                  </a:lnTo>
                  <a:cubicBezTo>
                    <a:pt x="277247" y="30597"/>
                    <a:pt x="277247" y="30616"/>
                    <a:pt x="277259" y="30652"/>
                  </a:cubicBezTo>
                  <a:cubicBezTo>
                    <a:pt x="277201" y="35014"/>
                    <a:pt x="277375" y="39551"/>
                    <a:pt x="277491" y="46182"/>
                  </a:cubicBezTo>
                  <a:lnTo>
                    <a:pt x="277375" y="45367"/>
                  </a:lnTo>
                  <a:cubicBezTo>
                    <a:pt x="277259" y="47926"/>
                    <a:pt x="277317" y="52114"/>
                    <a:pt x="277259" y="54906"/>
                  </a:cubicBezTo>
                  <a:cubicBezTo>
                    <a:pt x="277350" y="55544"/>
                    <a:pt x="277370" y="56646"/>
                    <a:pt x="277430" y="56646"/>
                  </a:cubicBezTo>
                  <a:cubicBezTo>
                    <a:pt x="277447" y="56646"/>
                    <a:pt x="277466" y="56562"/>
                    <a:pt x="277491" y="56360"/>
                  </a:cubicBezTo>
                  <a:lnTo>
                    <a:pt x="277491" y="56360"/>
                  </a:lnTo>
                  <a:cubicBezTo>
                    <a:pt x="276910" y="64910"/>
                    <a:pt x="277782" y="72645"/>
                    <a:pt x="277317" y="80265"/>
                  </a:cubicBezTo>
                  <a:cubicBezTo>
                    <a:pt x="277317" y="79531"/>
                    <a:pt x="277281" y="78581"/>
                    <a:pt x="277266" y="78581"/>
                  </a:cubicBezTo>
                  <a:cubicBezTo>
                    <a:pt x="277261" y="78581"/>
                    <a:pt x="277259" y="78650"/>
                    <a:pt x="277259" y="78810"/>
                  </a:cubicBezTo>
                  <a:lnTo>
                    <a:pt x="277317" y="85266"/>
                  </a:lnTo>
                  <a:cubicBezTo>
                    <a:pt x="277491" y="84569"/>
                    <a:pt x="277550" y="83812"/>
                    <a:pt x="277550" y="83056"/>
                  </a:cubicBezTo>
                  <a:cubicBezTo>
                    <a:pt x="277666" y="83871"/>
                    <a:pt x="277724" y="85732"/>
                    <a:pt x="277724" y="87302"/>
                  </a:cubicBezTo>
                  <a:cubicBezTo>
                    <a:pt x="277688" y="86393"/>
                    <a:pt x="277651" y="86053"/>
                    <a:pt x="277615" y="86053"/>
                  </a:cubicBezTo>
                  <a:cubicBezTo>
                    <a:pt x="277535" y="86053"/>
                    <a:pt x="277455" y="87702"/>
                    <a:pt x="277375" y="88582"/>
                  </a:cubicBezTo>
                  <a:cubicBezTo>
                    <a:pt x="277386" y="88550"/>
                    <a:pt x="277396" y="88538"/>
                    <a:pt x="277407" y="88538"/>
                  </a:cubicBezTo>
                  <a:cubicBezTo>
                    <a:pt x="277447" y="88538"/>
                    <a:pt x="277487" y="88719"/>
                    <a:pt x="277527" y="88719"/>
                  </a:cubicBezTo>
                  <a:cubicBezTo>
                    <a:pt x="277535" y="88719"/>
                    <a:pt x="277542" y="88713"/>
                    <a:pt x="277550" y="88698"/>
                  </a:cubicBezTo>
                  <a:lnTo>
                    <a:pt x="277550" y="88698"/>
                  </a:lnTo>
                  <a:cubicBezTo>
                    <a:pt x="277259" y="92071"/>
                    <a:pt x="277899" y="89280"/>
                    <a:pt x="277666" y="93874"/>
                  </a:cubicBezTo>
                  <a:lnTo>
                    <a:pt x="277608" y="93642"/>
                  </a:lnTo>
                  <a:lnTo>
                    <a:pt x="277608" y="93642"/>
                  </a:lnTo>
                  <a:cubicBezTo>
                    <a:pt x="277666" y="95387"/>
                    <a:pt x="277782" y="96957"/>
                    <a:pt x="277724" y="98818"/>
                  </a:cubicBezTo>
                  <a:cubicBezTo>
                    <a:pt x="277702" y="98914"/>
                    <a:pt x="277685" y="98955"/>
                    <a:pt x="277671" y="98955"/>
                  </a:cubicBezTo>
                  <a:cubicBezTo>
                    <a:pt x="277574" y="98955"/>
                    <a:pt x="277644" y="96950"/>
                    <a:pt x="277491" y="96899"/>
                  </a:cubicBezTo>
                  <a:lnTo>
                    <a:pt x="277491" y="96899"/>
                  </a:lnTo>
                  <a:cubicBezTo>
                    <a:pt x="277491" y="99458"/>
                    <a:pt x="277840" y="102017"/>
                    <a:pt x="277666" y="104402"/>
                  </a:cubicBezTo>
                  <a:cubicBezTo>
                    <a:pt x="277608" y="103297"/>
                    <a:pt x="277550" y="101668"/>
                    <a:pt x="277550" y="100563"/>
                  </a:cubicBezTo>
                  <a:cubicBezTo>
                    <a:pt x="277375" y="102192"/>
                    <a:pt x="277317" y="103762"/>
                    <a:pt x="277317" y="105332"/>
                  </a:cubicBezTo>
                  <a:lnTo>
                    <a:pt x="277317" y="105158"/>
                  </a:lnTo>
                  <a:lnTo>
                    <a:pt x="277259" y="109578"/>
                  </a:lnTo>
                  <a:lnTo>
                    <a:pt x="277317" y="108473"/>
                  </a:lnTo>
                  <a:cubicBezTo>
                    <a:pt x="277782" y="111730"/>
                    <a:pt x="277375" y="115104"/>
                    <a:pt x="277724" y="119524"/>
                  </a:cubicBezTo>
                  <a:cubicBezTo>
                    <a:pt x="277591" y="117904"/>
                    <a:pt x="277534" y="117418"/>
                    <a:pt x="277502" y="117418"/>
                  </a:cubicBezTo>
                  <a:cubicBezTo>
                    <a:pt x="277453" y="117418"/>
                    <a:pt x="277459" y="118502"/>
                    <a:pt x="277348" y="118502"/>
                  </a:cubicBezTo>
                  <a:cubicBezTo>
                    <a:pt x="277338" y="118502"/>
                    <a:pt x="277328" y="118494"/>
                    <a:pt x="277317" y="118477"/>
                  </a:cubicBezTo>
                  <a:cubicBezTo>
                    <a:pt x="277266" y="119505"/>
                    <a:pt x="277214" y="120941"/>
                    <a:pt x="277163" y="120941"/>
                  </a:cubicBezTo>
                  <a:cubicBezTo>
                    <a:pt x="277156" y="120941"/>
                    <a:pt x="277149" y="120916"/>
                    <a:pt x="277142" y="120862"/>
                  </a:cubicBezTo>
                  <a:lnTo>
                    <a:pt x="277142" y="120862"/>
                  </a:lnTo>
                  <a:cubicBezTo>
                    <a:pt x="277317" y="122955"/>
                    <a:pt x="276968" y="124293"/>
                    <a:pt x="277259" y="127259"/>
                  </a:cubicBezTo>
                  <a:cubicBezTo>
                    <a:pt x="277206" y="127364"/>
                    <a:pt x="277248" y="129072"/>
                    <a:pt x="277130" y="129072"/>
                  </a:cubicBezTo>
                  <a:cubicBezTo>
                    <a:pt x="277117" y="129072"/>
                    <a:pt x="277102" y="129051"/>
                    <a:pt x="277084" y="129004"/>
                  </a:cubicBezTo>
                  <a:lnTo>
                    <a:pt x="277084" y="129004"/>
                  </a:lnTo>
                  <a:cubicBezTo>
                    <a:pt x="277101" y="129801"/>
                    <a:pt x="277118" y="130079"/>
                    <a:pt x="277135" y="130079"/>
                  </a:cubicBezTo>
                  <a:cubicBezTo>
                    <a:pt x="277174" y="130079"/>
                    <a:pt x="277214" y="128586"/>
                    <a:pt x="277253" y="128586"/>
                  </a:cubicBezTo>
                  <a:cubicBezTo>
                    <a:pt x="277255" y="128586"/>
                    <a:pt x="277257" y="128589"/>
                    <a:pt x="277259" y="128597"/>
                  </a:cubicBezTo>
                  <a:cubicBezTo>
                    <a:pt x="277491" y="132785"/>
                    <a:pt x="276968" y="138427"/>
                    <a:pt x="277317" y="144417"/>
                  </a:cubicBezTo>
                  <a:cubicBezTo>
                    <a:pt x="277433" y="149594"/>
                    <a:pt x="277666" y="150582"/>
                    <a:pt x="277782" y="155352"/>
                  </a:cubicBezTo>
                  <a:cubicBezTo>
                    <a:pt x="277758" y="155686"/>
                    <a:pt x="277733" y="155817"/>
                    <a:pt x="277709" y="155817"/>
                  </a:cubicBezTo>
                  <a:cubicBezTo>
                    <a:pt x="277622" y="155817"/>
                    <a:pt x="277550" y="154014"/>
                    <a:pt x="277550" y="154014"/>
                  </a:cubicBezTo>
                  <a:cubicBezTo>
                    <a:pt x="277433" y="156631"/>
                    <a:pt x="277433" y="158609"/>
                    <a:pt x="277550" y="161052"/>
                  </a:cubicBezTo>
                  <a:cubicBezTo>
                    <a:pt x="277533" y="160905"/>
                    <a:pt x="277517" y="160840"/>
                    <a:pt x="277501" y="160840"/>
                  </a:cubicBezTo>
                  <a:cubicBezTo>
                    <a:pt x="277459" y="160840"/>
                    <a:pt x="277417" y="161264"/>
                    <a:pt x="277375" y="161808"/>
                  </a:cubicBezTo>
                  <a:cubicBezTo>
                    <a:pt x="277375" y="163785"/>
                    <a:pt x="277608" y="163145"/>
                    <a:pt x="277491" y="165763"/>
                  </a:cubicBezTo>
                  <a:cubicBezTo>
                    <a:pt x="277375" y="165065"/>
                    <a:pt x="277259" y="164425"/>
                    <a:pt x="277201" y="163785"/>
                  </a:cubicBezTo>
                  <a:lnTo>
                    <a:pt x="277201" y="163785"/>
                  </a:lnTo>
                  <a:cubicBezTo>
                    <a:pt x="277317" y="166112"/>
                    <a:pt x="277375" y="168380"/>
                    <a:pt x="277491" y="170823"/>
                  </a:cubicBezTo>
                  <a:cubicBezTo>
                    <a:pt x="277476" y="170905"/>
                    <a:pt x="277462" y="170942"/>
                    <a:pt x="277449" y="170942"/>
                  </a:cubicBezTo>
                  <a:cubicBezTo>
                    <a:pt x="277359" y="170942"/>
                    <a:pt x="277302" y="169256"/>
                    <a:pt x="277201" y="168496"/>
                  </a:cubicBezTo>
                  <a:lnTo>
                    <a:pt x="277201" y="168496"/>
                  </a:lnTo>
                  <a:cubicBezTo>
                    <a:pt x="277259" y="171230"/>
                    <a:pt x="277317" y="175534"/>
                    <a:pt x="277491" y="176348"/>
                  </a:cubicBezTo>
                  <a:lnTo>
                    <a:pt x="277574" y="175117"/>
                  </a:lnTo>
                  <a:lnTo>
                    <a:pt x="277574" y="175117"/>
                  </a:lnTo>
                  <a:cubicBezTo>
                    <a:pt x="277564" y="175154"/>
                    <a:pt x="277552" y="175170"/>
                    <a:pt x="277540" y="175170"/>
                  </a:cubicBezTo>
                  <a:cubicBezTo>
                    <a:pt x="277484" y="175170"/>
                    <a:pt x="277409" y="174840"/>
                    <a:pt x="277375" y="174429"/>
                  </a:cubicBezTo>
                  <a:cubicBezTo>
                    <a:pt x="277259" y="172102"/>
                    <a:pt x="277433" y="171055"/>
                    <a:pt x="277550" y="170939"/>
                  </a:cubicBezTo>
                  <a:lnTo>
                    <a:pt x="277550" y="172626"/>
                  </a:lnTo>
                  <a:cubicBezTo>
                    <a:pt x="277957" y="170881"/>
                    <a:pt x="277491" y="165763"/>
                    <a:pt x="277550" y="162273"/>
                  </a:cubicBezTo>
                  <a:lnTo>
                    <a:pt x="277550" y="162273"/>
                  </a:lnTo>
                  <a:lnTo>
                    <a:pt x="277840" y="163727"/>
                  </a:lnTo>
                  <a:lnTo>
                    <a:pt x="277550" y="160179"/>
                  </a:lnTo>
                  <a:cubicBezTo>
                    <a:pt x="277609" y="159822"/>
                    <a:pt x="277684" y="159495"/>
                    <a:pt x="277751" y="159495"/>
                  </a:cubicBezTo>
                  <a:cubicBezTo>
                    <a:pt x="277814" y="159495"/>
                    <a:pt x="277870" y="159793"/>
                    <a:pt x="277899" y="160644"/>
                  </a:cubicBezTo>
                  <a:cubicBezTo>
                    <a:pt x="278014" y="158154"/>
                    <a:pt x="277784" y="158432"/>
                    <a:pt x="277955" y="156309"/>
                  </a:cubicBezTo>
                  <a:lnTo>
                    <a:pt x="277955" y="156309"/>
                  </a:lnTo>
                  <a:lnTo>
                    <a:pt x="277899" y="153956"/>
                  </a:lnTo>
                  <a:lnTo>
                    <a:pt x="277899" y="153956"/>
                  </a:lnTo>
                  <a:cubicBezTo>
                    <a:pt x="277916" y="154093"/>
                    <a:pt x="277943" y="154114"/>
                    <a:pt x="277971" y="154114"/>
                  </a:cubicBezTo>
                  <a:cubicBezTo>
                    <a:pt x="277984" y="154114"/>
                    <a:pt x="277997" y="154110"/>
                    <a:pt x="278009" y="154110"/>
                  </a:cubicBezTo>
                  <a:cubicBezTo>
                    <a:pt x="278063" y="154110"/>
                    <a:pt x="278107" y="154190"/>
                    <a:pt x="278073" y="155061"/>
                  </a:cubicBezTo>
                  <a:cubicBezTo>
                    <a:pt x="278246" y="150738"/>
                    <a:pt x="277848" y="148072"/>
                    <a:pt x="278067" y="146439"/>
                  </a:cubicBezTo>
                  <a:lnTo>
                    <a:pt x="278067" y="146439"/>
                  </a:lnTo>
                  <a:cubicBezTo>
                    <a:pt x="278015" y="143949"/>
                    <a:pt x="277963" y="143641"/>
                    <a:pt x="277900" y="143641"/>
                  </a:cubicBezTo>
                  <a:cubicBezTo>
                    <a:pt x="277880" y="143641"/>
                    <a:pt x="277858" y="143675"/>
                    <a:pt x="277834" y="143675"/>
                  </a:cubicBezTo>
                  <a:cubicBezTo>
                    <a:pt x="277772" y="143675"/>
                    <a:pt x="277699" y="143436"/>
                    <a:pt x="277608" y="141684"/>
                  </a:cubicBezTo>
                  <a:lnTo>
                    <a:pt x="278131" y="138601"/>
                  </a:lnTo>
                  <a:lnTo>
                    <a:pt x="277899" y="138019"/>
                  </a:lnTo>
                  <a:cubicBezTo>
                    <a:pt x="277899" y="137485"/>
                    <a:pt x="277899" y="136363"/>
                    <a:pt x="277989" y="136363"/>
                  </a:cubicBezTo>
                  <a:cubicBezTo>
                    <a:pt x="277997" y="136363"/>
                    <a:pt x="278005" y="136372"/>
                    <a:pt x="278015" y="136391"/>
                  </a:cubicBezTo>
                  <a:cubicBezTo>
                    <a:pt x="277958" y="135634"/>
                    <a:pt x="277926" y="135413"/>
                    <a:pt x="277904" y="135413"/>
                  </a:cubicBezTo>
                  <a:cubicBezTo>
                    <a:pt x="277874" y="135413"/>
                    <a:pt x="277865" y="135849"/>
                    <a:pt x="277838" y="135849"/>
                  </a:cubicBezTo>
                  <a:cubicBezTo>
                    <a:pt x="277825" y="135849"/>
                    <a:pt x="277808" y="135751"/>
                    <a:pt x="277782" y="135460"/>
                  </a:cubicBezTo>
                  <a:cubicBezTo>
                    <a:pt x="277957" y="132436"/>
                    <a:pt x="277666" y="127201"/>
                    <a:pt x="278015" y="126503"/>
                  </a:cubicBezTo>
                  <a:cubicBezTo>
                    <a:pt x="277993" y="126375"/>
                    <a:pt x="277976" y="126321"/>
                    <a:pt x="277960" y="126321"/>
                  </a:cubicBezTo>
                  <a:cubicBezTo>
                    <a:pt x="277889" y="126321"/>
                    <a:pt x="277879" y="127488"/>
                    <a:pt x="277851" y="127488"/>
                  </a:cubicBezTo>
                  <a:cubicBezTo>
                    <a:pt x="277836" y="127488"/>
                    <a:pt x="277817" y="127172"/>
                    <a:pt x="277782" y="126213"/>
                  </a:cubicBezTo>
                  <a:cubicBezTo>
                    <a:pt x="278189" y="125282"/>
                    <a:pt x="277724" y="122490"/>
                    <a:pt x="277899" y="119757"/>
                  </a:cubicBezTo>
                  <a:lnTo>
                    <a:pt x="277899" y="119757"/>
                  </a:lnTo>
                  <a:cubicBezTo>
                    <a:pt x="278016" y="120305"/>
                    <a:pt x="278028" y="121670"/>
                    <a:pt x="278077" y="121670"/>
                  </a:cubicBezTo>
                  <a:cubicBezTo>
                    <a:pt x="278100" y="121670"/>
                    <a:pt x="278132" y="121348"/>
                    <a:pt x="278189" y="120454"/>
                  </a:cubicBezTo>
                  <a:cubicBezTo>
                    <a:pt x="277840" y="118768"/>
                    <a:pt x="278248" y="115104"/>
                    <a:pt x="278189" y="112835"/>
                  </a:cubicBezTo>
                  <a:cubicBezTo>
                    <a:pt x="277899" y="112719"/>
                    <a:pt x="278073" y="107775"/>
                    <a:pt x="277957" y="103936"/>
                  </a:cubicBezTo>
                  <a:lnTo>
                    <a:pt x="277957" y="103936"/>
                  </a:lnTo>
                  <a:cubicBezTo>
                    <a:pt x="277959" y="103940"/>
                    <a:pt x="277960" y="103942"/>
                    <a:pt x="277962" y="103942"/>
                  </a:cubicBezTo>
                  <a:cubicBezTo>
                    <a:pt x="278075" y="103942"/>
                    <a:pt x="278132" y="96610"/>
                    <a:pt x="278189" y="93002"/>
                  </a:cubicBezTo>
                  <a:lnTo>
                    <a:pt x="278248" y="93118"/>
                  </a:lnTo>
                  <a:cubicBezTo>
                    <a:pt x="277957" y="92420"/>
                    <a:pt x="278015" y="88698"/>
                    <a:pt x="277957" y="86023"/>
                  </a:cubicBezTo>
                  <a:lnTo>
                    <a:pt x="277957" y="86023"/>
                  </a:lnTo>
                  <a:cubicBezTo>
                    <a:pt x="278131" y="86081"/>
                    <a:pt x="278189" y="86604"/>
                    <a:pt x="278248" y="88058"/>
                  </a:cubicBezTo>
                  <a:lnTo>
                    <a:pt x="278248" y="85499"/>
                  </a:lnTo>
                  <a:cubicBezTo>
                    <a:pt x="278189" y="84510"/>
                    <a:pt x="278131" y="83463"/>
                    <a:pt x="278131" y="82475"/>
                  </a:cubicBezTo>
                  <a:lnTo>
                    <a:pt x="278131" y="82475"/>
                  </a:lnTo>
                  <a:lnTo>
                    <a:pt x="278306" y="83114"/>
                  </a:lnTo>
                  <a:cubicBezTo>
                    <a:pt x="278306" y="79741"/>
                    <a:pt x="278073" y="76310"/>
                    <a:pt x="278189" y="71947"/>
                  </a:cubicBezTo>
                  <a:cubicBezTo>
                    <a:pt x="278184" y="71940"/>
                    <a:pt x="278178" y="71937"/>
                    <a:pt x="278172" y="71937"/>
                  </a:cubicBezTo>
                  <a:cubicBezTo>
                    <a:pt x="278065" y="71937"/>
                    <a:pt x="277904" y="73113"/>
                    <a:pt x="277768" y="73113"/>
                  </a:cubicBezTo>
                  <a:cubicBezTo>
                    <a:pt x="277676" y="73113"/>
                    <a:pt x="277595" y="72577"/>
                    <a:pt x="277550" y="70784"/>
                  </a:cubicBezTo>
                  <a:cubicBezTo>
                    <a:pt x="277591" y="70722"/>
                    <a:pt x="277639" y="70661"/>
                    <a:pt x="277687" y="70661"/>
                  </a:cubicBezTo>
                  <a:cubicBezTo>
                    <a:pt x="277775" y="70661"/>
                    <a:pt x="277861" y="70867"/>
                    <a:pt x="277899" y="71657"/>
                  </a:cubicBezTo>
                  <a:cubicBezTo>
                    <a:pt x="277899" y="71249"/>
                    <a:pt x="277782" y="70261"/>
                    <a:pt x="277840" y="69446"/>
                  </a:cubicBezTo>
                  <a:lnTo>
                    <a:pt x="277840" y="69446"/>
                  </a:lnTo>
                  <a:lnTo>
                    <a:pt x="278015" y="71308"/>
                  </a:lnTo>
                  <a:cubicBezTo>
                    <a:pt x="278073" y="69330"/>
                    <a:pt x="277899" y="70261"/>
                    <a:pt x="277899" y="68690"/>
                  </a:cubicBezTo>
                  <a:cubicBezTo>
                    <a:pt x="278004" y="68690"/>
                    <a:pt x="278014" y="67729"/>
                    <a:pt x="278102" y="67729"/>
                  </a:cubicBezTo>
                  <a:cubicBezTo>
                    <a:pt x="278111" y="67729"/>
                    <a:pt x="278121" y="67739"/>
                    <a:pt x="278131" y="67760"/>
                  </a:cubicBezTo>
                  <a:cubicBezTo>
                    <a:pt x="278131" y="68167"/>
                    <a:pt x="278073" y="69097"/>
                    <a:pt x="278131" y="69737"/>
                  </a:cubicBezTo>
                  <a:cubicBezTo>
                    <a:pt x="278131" y="67934"/>
                    <a:pt x="278248" y="65782"/>
                    <a:pt x="278306" y="65084"/>
                  </a:cubicBezTo>
                  <a:lnTo>
                    <a:pt x="278306" y="65084"/>
                  </a:lnTo>
                  <a:cubicBezTo>
                    <a:pt x="278295" y="65105"/>
                    <a:pt x="278283" y="65119"/>
                    <a:pt x="278270" y="65119"/>
                  </a:cubicBezTo>
                  <a:cubicBezTo>
                    <a:pt x="278209" y="65119"/>
                    <a:pt x="278131" y="64843"/>
                    <a:pt x="278131" y="63747"/>
                  </a:cubicBezTo>
                  <a:cubicBezTo>
                    <a:pt x="278131" y="60373"/>
                    <a:pt x="278306" y="62583"/>
                    <a:pt x="278364" y="60606"/>
                  </a:cubicBezTo>
                  <a:cubicBezTo>
                    <a:pt x="278248" y="59792"/>
                    <a:pt x="278364" y="57640"/>
                    <a:pt x="278131" y="57581"/>
                  </a:cubicBezTo>
                  <a:cubicBezTo>
                    <a:pt x="278131" y="57058"/>
                    <a:pt x="278189" y="56534"/>
                    <a:pt x="278306" y="56011"/>
                  </a:cubicBezTo>
                  <a:cubicBezTo>
                    <a:pt x="278205" y="54494"/>
                    <a:pt x="278279" y="49415"/>
                    <a:pt x="278148" y="49415"/>
                  </a:cubicBezTo>
                  <a:cubicBezTo>
                    <a:pt x="278128" y="49415"/>
                    <a:pt x="278103" y="49530"/>
                    <a:pt x="278073" y="49788"/>
                  </a:cubicBezTo>
                  <a:lnTo>
                    <a:pt x="278073" y="49962"/>
                  </a:lnTo>
                  <a:cubicBezTo>
                    <a:pt x="277840" y="44204"/>
                    <a:pt x="278189" y="38039"/>
                    <a:pt x="278073" y="32339"/>
                  </a:cubicBezTo>
                  <a:lnTo>
                    <a:pt x="278131" y="32339"/>
                  </a:lnTo>
                  <a:cubicBezTo>
                    <a:pt x="278015" y="28966"/>
                    <a:pt x="278073" y="24778"/>
                    <a:pt x="277899" y="22335"/>
                  </a:cubicBezTo>
                  <a:cubicBezTo>
                    <a:pt x="277899" y="21481"/>
                    <a:pt x="278029" y="20324"/>
                    <a:pt x="278102" y="20324"/>
                  </a:cubicBezTo>
                  <a:cubicBezTo>
                    <a:pt x="278113" y="20324"/>
                    <a:pt x="278123" y="20352"/>
                    <a:pt x="278131" y="20416"/>
                  </a:cubicBezTo>
                  <a:cubicBezTo>
                    <a:pt x="278073" y="17799"/>
                    <a:pt x="278015" y="17508"/>
                    <a:pt x="278131" y="13727"/>
                  </a:cubicBezTo>
                  <a:cubicBezTo>
                    <a:pt x="278170" y="14605"/>
                    <a:pt x="278196" y="14796"/>
                    <a:pt x="278213" y="14796"/>
                  </a:cubicBezTo>
                  <a:cubicBezTo>
                    <a:pt x="278227" y="14796"/>
                    <a:pt x="278235" y="14682"/>
                    <a:pt x="278240" y="14682"/>
                  </a:cubicBezTo>
                  <a:cubicBezTo>
                    <a:pt x="278248" y="14682"/>
                    <a:pt x="278248" y="14962"/>
                    <a:pt x="278248" y="16403"/>
                  </a:cubicBezTo>
                  <a:cubicBezTo>
                    <a:pt x="278306" y="13029"/>
                    <a:pt x="278422" y="12273"/>
                    <a:pt x="278248" y="8667"/>
                  </a:cubicBezTo>
                  <a:lnTo>
                    <a:pt x="278248" y="8667"/>
                  </a:lnTo>
                  <a:cubicBezTo>
                    <a:pt x="278271" y="8832"/>
                    <a:pt x="278293" y="8906"/>
                    <a:pt x="278312" y="8906"/>
                  </a:cubicBezTo>
                  <a:cubicBezTo>
                    <a:pt x="278436" y="8906"/>
                    <a:pt x="278472" y="5888"/>
                    <a:pt x="278422" y="4479"/>
                  </a:cubicBezTo>
                  <a:lnTo>
                    <a:pt x="278422" y="4479"/>
                  </a:lnTo>
                  <a:lnTo>
                    <a:pt x="278306" y="6864"/>
                  </a:lnTo>
                  <a:lnTo>
                    <a:pt x="278306" y="4305"/>
                  </a:lnTo>
                  <a:lnTo>
                    <a:pt x="278306" y="1688"/>
                  </a:lnTo>
                  <a:lnTo>
                    <a:pt x="278422" y="2327"/>
                  </a:lnTo>
                  <a:lnTo>
                    <a:pt x="278538" y="2735"/>
                  </a:lnTo>
                  <a:lnTo>
                    <a:pt x="278538" y="2327"/>
                  </a:lnTo>
                  <a:lnTo>
                    <a:pt x="278538" y="1688"/>
                  </a:lnTo>
                  <a:lnTo>
                    <a:pt x="278538" y="292"/>
                  </a:lnTo>
                  <a:lnTo>
                    <a:pt x="273304" y="292"/>
                  </a:lnTo>
                  <a:lnTo>
                    <a:pt x="269174" y="408"/>
                  </a:lnTo>
                  <a:cubicBezTo>
                    <a:pt x="268127" y="481"/>
                    <a:pt x="267069" y="513"/>
                    <a:pt x="266010" y="513"/>
                  </a:cubicBezTo>
                  <a:cubicBezTo>
                    <a:pt x="264540" y="513"/>
                    <a:pt x="263067" y="451"/>
                    <a:pt x="261613" y="350"/>
                  </a:cubicBezTo>
                  <a:lnTo>
                    <a:pt x="261613" y="350"/>
                  </a:lnTo>
                  <a:cubicBezTo>
                    <a:pt x="259810" y="524"/>
                    <a:pt x="265394" y="466"/>
                    <a:pt x="263765" y="641"/>
                  </a:cubicBezTo>
                  <a:cubicBezTo>
                    <a:pt x="260566" y="641"/>
                    <a:pt x="257251" y="292"/>
                    <a:pt x="256262" y="292"/>
                  </a:cubicBezTo>
                  <a:cubicBezTo>
                    <a:pt x="255629" y="266"/>
                    <a:pt x="255094" y="256"/>
                    <a:pt x="254627" y="256"/>
                  </a:cubicBezTo>
                  <a:cubicBezTo>
                    <a:pt x="252209" y="256"/>
                    <a:pt x="251650" y="541"/>
                    <a:pt x="248899" y="541"/>
                  </a:cubicBezTo>
                  <a:cubicBezTo>
                    <a:pt x="248527" y="541"/>
                    <a:pt x="248116" y="536"/>
                    <a:pt x="247654" y="524"/>
                  </a:cubicBezTo>
                  <a:lnTo>
                    <a:pt x="247654" y="524"/>
                  </a:lnTo>
                  <a:cubicBezTo>
                    <a:pt x="248236" y="641"/>
                    <a:pt x="248759" y="873"/>
                    <a:pt x="245328" y="932"/>
                  </a:cubicBezTo>
                  <a:cubicBezTo>
                    <a:pt x="242187" y="932"/>
                    <a:pt x="241431" y="583"/>
                    <a:pt x="243467" y="524"/>
                  </a:cubicBezTo>
                  <a:cubicBezTo>
                    <a:pt x="243641" y="495"/>
                    <a:pt x="243816" y="481"/>
                    <a:pt x="243997" y="481"/>
                  </a:cubicBezTo>
                  <a:cubicBezTo>
                    <a:pt x="244179" y="481"/>
                    <a:pt x="244368" y="495"/>
                    <a:pt x="244572" y="524"/>
                  </a:cubicBezTo>
                  <a:cubicBezTo>
                    <a:pt x="245561" y="524"/>
                    <a:pt x="246956" y="466"/>
                    <a:pt x="245677" y="408"/>
                  </a:cubicBezTo>
                  <a:lnTo>
                    <a:pt x="245677" y="408"/>
                  </a:lnTo>
                  <a:lnTo>
                    <a:pt x="245270" y="466"/>
                  </a:lnTo>
                  <a:cubicBezTo>
                    <a:pt x="243699" y="408"/>
                    <a:pt x="239279" y="408"/>
                    <a:pt x="240326" y="234"/>
                  </a:cubicBezTo>
                  <a:lnTo>
                    <a:pt x="240326" y="234"/>
                  </a:lnTo>
                  <a:cubicBezTo>
                    <a:pt x="238490" y="323"/>
                    <a:pt x="238860" y="378"/>
                    <a:pt x="239950" y="425"/>
                  </a:cubicBezTo>
                  <a:lnTo>
                    <a:pt x="239950" y="425"/>
                  </a:lnTo>
                  <a:cubicBezTo>
                    <a:pt x="238835" y="392"/>
                    <a:pt x="237848" y="383"/>
                    <a:pt x="236895" y="383"/>
                  </a:cubicBezTo>
                  <a:cubicBezTo>
                    <a:pt x="235870" y="383"/>
                    <a:pt x="234884" y="393"/>
                    <a:pt x="233820" y="393"/>
                  </a:cubicBezTo>
                  <a:cubicBezTo>
                    <a:pt x="232815" y="393"/>
                    <a:pt x="231741" y="384"/>
                    <a:pt x="230497" y="350"/>
                  </a:cubicBezTo>
                  <a:lnTo>
                    <a:pt x="230497" y="350"/>
                  </a:lnTo>
                  <a:cubicBezTo>
                    <a:pt x="231136" y="408"/>
                    <a:pt x="231776" y="524"/>
                    <a:pt x="231078" y="524"/>
                  </a:cubicBezTo>
                  <a:cubicBezTo>
                    <a:pt x="229874" y="502"/>
                    <a:pt x="229039" y="492"/>
                    <a:pt x="228442" y="492"/>
                  </a:cubicBezTo>
                  <a:cubicBezTo>
                    <a:pt x="225983" y="492"/>
                    <a:pt x="227585" y="652"/>
                    <a:pt x="224215" y="699"/>
                  </a:cubicBezTo>
                  <a:cubicBezTo>
                    <a:pt x="222385" y="610"/>
                    <a:pt x="223844" y="486"/>
                    <a:pt x="222727" y="486"/>
                  </a:cubicBezTo>
                  <a:cubicBezTo>
                    <a:pt x="222389" y="486"/>
                    <a:pt x="221815" y="497"/>
                    <a:pt x="220842" y="524"/>
                  </a:cubicBezTo>
                  <a:cubicBezTo>
                    <a:pt x="218283" y="408"/>
                    <a:pt x="220318" y="292"/>
                    <a:pt x="221307" y="175"/>
                  </a:cubicBezTo>
                  <a:lnTo>
                    <a:pt x="221307" y="175"/>
                  </a:lnTo>
                  <a:cubicBezTo>
                    <a:pt x="220293" y="222"/>
                    <a:pt x="219316" y="239"/>
                    <a:pt x="218387" y="239"/>
                  </a:cubicBezTo>
                  <a:cubicBezTo>
                    <a:pt x="215798" y="239"/>
                    <a:pt x="213585" y="102"/>
                    <a:pt x="212001" y="59"/>
                  </a:cubicBezTo>
                  <a:lnTo>
                    <a:pt x="212183" y="54"/>
                  </a:lnTo>
                  <a:lnTo>
                    <a:pt x="212183" y="54"/>
                  </a:lnTo>
                  <a:cubicBezTo>
                    <a:pt x="211713" y="59"/>
                    <a:pt x="211252" y="59"/>
                    <a:pt x="210780" y="59"/>
                  </a:cubicBezTo>
                  <a:lnTo>
                    <a:pt x="211943" y="175"/>
                  </a:lnTo>
                  <a:cubicBezTo>
                    <a:pt x="211721" y="192"/>
                    <a:pt x="211505" y="200"/>
                    <a:pt x="211292" y="200"/>
                  </a:cubicBezTo>
                  <a:cubicBezTo>
                    <a:pt x="210778" y="200"/>
                    <a:pt x="210284" y="158"/>
                    <a:pt x="209791" y="117"/>
                  </a:cubicBezTo>
                  <a:lnTo>
                    <a:pt x="209791" y="117"/>
                  </a:lnTo>
                  <a:cubicBezTo>
                    <a:pt x="208569" y="234"/>
                    <a:pt x="210721" y="408"/>
                    <a:pt x="208279" y="524"/>
                  </a:cubicBezTo>
                  <a:cubicBezTo>
                    <a:pt x="208027" y="515"/>
                    <a:pt x="207732" y="512"/>
                    <a:pt x="207411" y="512"/>
                  </a:cubicBezTo>
                  <a:cubicBezTo>
                    <a:pt x="206599" y="512"/>
                    <a:pt x="205625" y="533"/>
                    <a:pt x="204787" y="533"/>
                  </a:cubicBezTo>
                  <a:cubicBezTo>
                    <a:pt x="203894" y="533"/>
                    <a:pt x="203154" y="509"/>
                    <a:pt x="202928" y="408"/>
                  </a:cubicBezTo>
                  <a:lnTo>
                    <a:pt x="202928" y="408"/>
                  </a:lnTo>
                  <a:cubicBezTo>
                    <a:pt x="203373" y="413"/>
                    <a:pt x="203734" y="416"/>
                    <a:pt x="204024" y="416"/>
                  </a:cubicBezTo>
                  <a:cubicBezTo>
                    <a:pt x="206955" y="416"/>
                    <a:pt x="202723" y="170"/>
                    <a:pt x="206534" y="117"/>
                  </a:cubicBezTo>
                  <a:lnTo>
                    <a:pt x="203568" y="117"/>
                  </a:lnTo>
                  <a:cubicBezTo>
                    <a:pt x="203393" y="117"/>
                    <a:pt x="203742" y="117"/>
                    <a:pt x="204033" y="59"/>
                  </a:cubicBezTo>
                  <a:cubicBezTo>
                    <a:pt x="203289" y="32"/>
                    <a:pt x="202726" y="20"/>
                    <a:pt x="202287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1"/>
            <p:cNvSpPr/>
            <p:nvPr/>
          </p:nvSpPr>
          <p:spPr>
            <a:xfrm>
              <a:off x="3429750" y="5212300"/>
              <a:ext cx="26200" cy="1500"/>
            </a:xfrm>
            <a:custGeom>
              <a:rect b="b" l="l" r="r" t="t"/>
              <a:pathLst>
                <a:path extrusionOk="0" h="60" w="1048">
                  <a:moveTo>
                    <a:pt x="350" y="1"/>
                  </a:moveTo>
                  <a:lnTo>
                    <a:pt x="1" y="59"/>
                  </a:lnTo>
                  <a:lnTo>
                    <a:pt x="1048" y="59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1"/>
            <p:cNvSpPr/>
            <p:nvPr/>
          </p:nvSpPr>
          <p:spPr>
            <a:xfrm>
              <a:off x="7256825" y="1692050"/>
              <a:ext cx="25" cy="7300"/>
            </a:xfrm>
            <a:custGeom>
              <a:rect b="b" l="l" r="r" t="t"/>
              <a:pathLst>
                <a:path extrusionOk="0" h="292" w="1">
                  <a:moveTo>
                    <a:pt x="0" y="117"/>
                  </a:moveTo>
                  <a:lnTo>
                    <a:pt x="0" y="1"/>
                  </a:lnTo>
                  <a:lnTo>
                    <a:pt x="0" y="291"/>
                  </a:lnTo>
                  <a:cubicBezTo>
                    <a:pt x="0" y="233"/>
                    <a:pt x="0" y="233"/>
                    <a:pt x="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590000" y="5174500"/>
              <a:ext cx="16000" cy="1475"/>
            </a:xfrm>
            <a:custGeom>
              <a:rect b="b" l="l" r="r" t="t"/>
              <a:pathLst>
                <a:path extrusionOk="0" h="59" w="640">
                  <a:moveTo>
                    <a:pt x="0" y="1"/>
                  </a:moveTo>
                  <a:lnTo>
                    <a:pt x="0" y="59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1"/>
            <p:cNvSpPr/>
            <p:nvPr/>
          </p:nvSpPr>
          <p:spPr>
            <a:xfrm>
              <a:off x="7237900" y="2666275"/>
              <a:ext cx="1500" cy="11650"/>
            </a:xfrm>
            <a:custGeom>
              <a:rect b="b" l="l" r="r" t="t"/>
              <a:pathLst>
                <a:path extrusionOk="0" h="466" w="60">
                  <a:moveTo>
                    <a:pt x="59" y="0"/>
                  </a:moveTo>
                  <a:lnTo>
                    <a:pt x="59" y="0"/>
                  </a:lnTo>
                  <a:cubicBezTo>
                    <a:pt x="1" y="117"/>
                    <a:pt x="1" y="291"/>
                    <a:pt x="1" y="465"/>
                  </a:cubicBezTo>
                  <a:cubicBezTo>
                    <a:pt x="1" y="291"/>
                    <a:pt x="59" y="117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1"/>
            <p:cNvSpPr/>
            <p:nvPr/>
          </p:nvSpPr>
          <p:spPr>
            <a:xfrm>
              <a:off x="7236450" y="3085025"/>
              <a:ext cx="1475" cy="58200"/>
            </a:xfrm>
            <a:custGeom>
              <a:rect b="b" l="l" r="r" t="t"/>
              <a:pathLst>
                <a:path extrusionOk="0" h="2328" w="59">
                  <a:moveTo>
                    <a:pt x="59" y="1"/>
                  </a:moveTo>
                  <a:lnTo>
                    <a:pt x="41" y="722"/>
                  </a:lnTo>
                  <a:lnTo>
                    <a:pt x="41" y="722"/>
                  </a:lnTo>
                  <a:cubicBezTo>
                    <a:pt x="51" y="456"/>
                    <a:pt x="59" y="216"/>
                    <a:pt x="59" y="1"/>
                  </a:cubicBezTo>
                  <a:close/>
                  <a:moveTo>
                    <a:pt x="41" y="722"/>
                  </a:moveTo>
                  <a:lnTo>
                    <a:pt x="41" y="722"/>
                  </a:lnTo>
                  <a:cubicBezTo>
                    <a:pt x="24" y="1174"/>
                    <a:pt x="1" y="1705"/>
                    <a:pt x="1" y="2327"/>
                  </a:cubicBezTo>
                  <a:lnTo>
                    <a:pt x="41" y="7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1"/>
            <p:cNvSpPr/>
            <p:nvPr/>
          </p:nvSpPr>
          <p:spPr>
            <a:xfrm>
              <a:off x="7235000" y="3406375"/>
              <a:ext cx="2925" cy="5850"/>
            </a:xfrm>
            <a:custGeom>
              <a:rect b="b" l="l" r="r" t="t"/>
              <a:pathLst>
                <a:path extrusionOk="0" h="234" w="117">
                  <a:moveTo>
                    <a:pt x="1" y="1"/>
                  </a:moveTo>
                  <a:lnTo>
                    <a:pt x="1" y="1"/>
                  </a:lnTo>
                  <a:cubicBezTo>
                    <a:pt x="59" y="117"/>
                    <a:pt x="59" y="175"/>
                    <a:pt x="117" y="2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1"/>
            <p:cNvSpPr/>
            <p:nvPr/>
          </p:nvSpPr>
          <p:spPr>
            <a:xfrm>
              <a:off x="5026675" y="496825"/>
              <a:ext cx="28725" cy="1125"/>
            </a:xfrm>
            <a:custGeom>
              <a:rect b="b" l="l" r="r" t="t"/>
              <a:pathLst>
                <a:path extrusionOk="0" h="45" w="1149">
                  <a:moveTo>
                    <a:pt x="683" y="0"/>
                  </a:moveTo>
                  <a:cubicBezTo>
                    <a:pt x="102" y="30"/>
                    <a:pt x="0" y="44"/>
                    <a:pt x="153" y="44"/>
                  </a:cubicBezTo>
                  <a:cubicBezTo>
                    <a:pt x="305" y="44"/>
                    <a:pt x="713" y="30"/>
                    <a:pt x="1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1"/>
            <p:cNvSpPr/>
            <p:nvPr/>
          </p:nvSpPr>
          <p:spPr>
            <a:xfrm>
              <a:off x="6531250" y="485200"/>
              <a:ext cx="49450" cy="3800"/>
            </a:xfrm>
            <a:custGeom>
              <a:rect b="b" l="l" r="r" t="t"/>
              <a:pathLst>
                <a:path extrusionOk="0" h="152" w="1978">
                  <a:moveTo>
                    <a:pt x="1978" y="0"/>
                  </a:moveTo>
                  <a:lnTo>
                    <a:pt x="0" y="117"/>
                  </a:lnTo>
                  <a:cubicBezTo>
                    <a:pt x="234" y="138"/>
                    <a:pt x="476" y="151"/>
                    <a:pt x="720" y="151"/>
                  </a:cubicBezTo>
                  <a:cubicBezTo>
                    <a:pt x="1143" y="151"/>
                    <a:pt x="1572" y="111"/>
                    <a:pt x="19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1"/>
            <p:cNvSpPr/>
            <p:nvPr/>
          </p:nvSpPr>
          <p:spPr>
            <a:xfrm>
              <a:off x="3354150" y="504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1"/>
            <p:cNvSpPr/>
            <p:nvPr/>
          </p:nvSpPr>
          <p:spPr>
            <a:xfrm>
              <a:off x="6460000" y="487450"/>
              <a:ext cx="71275" cy="1325"/>
            </a:xfrm>
            <a:custGeom>
              <a:rect b="b" l="l" r="r" t="t"/>
              <a:pathLst>
                <a:path extrusionOk="0" h="53" w="2851">
                  <a:moveTo>
                    <a:pt x="959" y="1"/>
                  </a:moveTo>
                  <a:cubicBezTo>
                    <a:pt x="634" y="1"/>
                    <a:pt x="310" y="7"/>
                    <a:pt x="0" y="27"/>
                  </a:cubicBezTo>
                  <a:cubicBezTo>
                    <a:pt x="369" y="46"/>
                    <a:pt x="718" y="52"/>
                    <a:pt x="1049" y="52"/>
                  </a:cubicBezTo>
                  <a:cubicBezTo>
                    <a:pt x="1713" y="52"/>
                    <a:pt x="2307" y="27"/>
                    <a:pt x="2850" y="27"/>
                  </a:cubicBezTo>
                  <a:cubicBezTo>
                    <a:pt x="2269" y="27"/>
                    <a:pt x="1609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1"/>
            <p:cNvSpPr/>
            <p:nvPr/>
          </p:nvSpPr>
          <p:spPr>
            <a:xfrm>
              <a:off x="7233550" y="4803725"/>
              <a:ext cx="25" cy="16025"/>
            </a:xfrm>
            <a:custGeom>
              <a:rect b="b" l="l" r="r" t="t"/>
              <a:pathLst>
                <a:path extrusionOk="0" h="641" w="1">
                  <a:moveTo>
                    <a:pt x="0" y="0"/>
                  </a:moveTo>
                  <a:lnTo>
                    <a:pt x="0" y="582"/>
                  </a:lnTo>
                  <a:lnTo>
                    <a:pt x="0" y="6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1"/>
            <p:cNvSpPr/>
            <p:nvPr/>
          </p:nvSpPr>
          <p:spPr>
            <a:xfrm>
              <a:off x="7233550" y="4819725"/>
              <a:ext cx="25" cy="17475"/>
            </a:xfrm>
            <a:custGeom>
              <a:rect b="b" l="l" r="r" t="t"/>
              <a:pathLst>
                <a:path extrusionOk="0" h="699" w="1">
                  <a:moveTo>
                    <a:pt x="0" y="0"/>
                  </a:moveTo>
                  <a:lnTo>
                    <a:pt x="0" y="698"/>
                  </a:lnTo>
                  <a:cubicBezTo>
                    <a:pt x="0" y="465"/>
                    <a:pt x="0" y="233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1"/>
            <p:cNvSpPr/>
            <p:nvPr/>
          </p:nvSpPr>
          <p:spPr>
            <a:xfrm>
              <a:off x="7233550" y="4837175"/>
              <a:ext cx="1475" cy="36375"/>
            </a:xfrm>
            <a:custGeom>
              <a:rect b="b" l="l" r="r" t="t"/>
              <a:pathLst>
                <a:path extrusionOk="0" h="1455" w="59">
                  <a:moveTo>
                    <a:pt x="0" y="0"/>
                  </a:moveTo>
                  <a:lnTo>
                    <a:pt x="0" y="0"/>
                  </a:lnTo>
                  <a:cubicBezTo>
                    <a:pt x="0" y="277"/>
                    <a:pt x="17" y="538"/>
                    <a:pt x="32" y="791"/>
                  </a:cubicBezTo>
                  <a:lnTo>
                    <a:pt x="32" y="791"/>
                  </a:lnTo>
                  <a:lnTo>
                    <a:pt x="0" y="0"/>
                  </a:lnTo>
                  <a:close/>
                  <a:moveTo>
                    <a:pt x="32" y="791"/>
                  </a:moveTo>
                  <a:lnTo>
                    <a:pt x="59" y="1454"/>
                  </a:lnTo>
                  <a:cubicBezTo>
                    <a:pt x="59" y="1235"/>
                    <a:pt x="46" y="1016"/>
                    <a:pt x="32" y="7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1"/>
            <p:cNvSpPr/>
            <p:nvPr/>
          </p:nvSpPr>
          <p:spPr>
            <a:xfrm>
              <a:off x="7233550" y="4371875"/>
              <a:ext cx="1475" cy="4375"/>
            </a:xfrm>
            <a:custGeom>
              <a:rect b="b" l="l" r="r" t="t"/>
              <a:pathLst>
                <a:path extrusionOk="0" h="175" w="59">
                  <a:moveTo>
                    <a:pt x="0" y="0"/>
                  </a:moveTo>
                  <a:cubicBezTo>
                    <a:pt x="0" y="117"/>
                    <a:pt x="59" y="175"/>
                    <a:pt x="59" y="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1"/>
            <p:cNvSpPr/>
            <p:nvPr/>
          </p:nvSpPr>
          <p:spPr>
            <a:xfrm>
              <a:off x="7230650" y="4246825"/>
              <a:ext cx="7275" cy="125075"/>
            </a:xfrm>
            <a:custGeom>
              <a:rect b="b" l="l" r="r" t="t"/>
              <a:pathLst>
                <a:path extrusionOk="0" h="5003" w="291">
                  <a:moveTo>
                    <a:pt x="175" y="0"/>
                  </a:moveTo>
                  <a:cubicBezTo>
                    <a:pt x="175" y="1222"/>
                    <a:pt x="0" y="3083"/>
                    <a:pt x="58" y="4828"/>
                  </a:cubicBezTo>
                  <a:lnTo>
                    <a:pt x="116" y="5002"/>
                  </a:lnTo>
                  <a:cubicBezTo>
                    <a:pt x="0" y="4188"/>
                    <a:pt x="291" y="1164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1"/>
            <p:cNvSpPr/>
            <p:nvPr/>
          </p:nvSpPr>
          <p:spPr>
            <a:xfrm>
              <a:off x="7256825" y="3705925"/>
              <a:ext cx="6500" cy="114875"/>
            </a:xfrm>
            <a:custGeom>
              <a:rect b="b" l="l" r="r" t="t"/>
              <a:pathLst>
                <a:path extrusionOk="0" h="4595" w="260">
                  <a:moveTo>
                    <a:pt x="58" y="0"/>
                  </a:moveTo>
                  <a:lnTo>
                    <a:pt x="0" y="4362"/>
                  </a:lnTo>
                  <a:cubicBezTo>
                    <a:pt x="33" y="3936"/>
                    <a:pt x="84" y="3435"/>
                    <a:pt x="123" y="3435"/>
                  </a:cubicBezTo>
                  <a:cubicBezTo>
                    <a:pt x="152" y="3435"/>
                    <a:pt x="175" y="3733"/>
                    <a:pt x="175" y="4595"/>
                  </a:cubicBezTo>
                  <a:cubicBezTo>
                    <a:pt x="257" y="2649"/>
                    <a:pt x="259" y="2211"/>
                    <a:pt x="231" y="2211"/>
                  </a:cubicBezTo>
                  <a:lnTo>
                    <a:pt x="231" y="2211"/>
                  </a:lnTo>
                  <a:cubicBezTo>
                    <a:pt x="207" y="2211"/>
                    <a:pt x="163" y="2504"/>
                    <a:pt x="125" y="2504"/>
                  </a:cubicBezTo>
                  <a:cubicBezTo>
                    <a:pt x="77" y="2504"/>
                    <a:pt x="37" y="2048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1"/>
            <p:cNvSpPr/>
            <p:nvPr/>
          </p:nvSpPr>
          <p:spPr>
            <a:xfrm>
              <a:off x="7261175" y="3339850"/>
              <a:ext cx="4400" cy="54700"/>
            </a:xfrm>
            <a:custGeom>
              <a:rect b="b" l="l" r="r" t="t"/>
              <a:pathLst>
                <a:path extrusionOk="0" h="2188" w="176">
                  <a:moveTo>
                    <a:pt x="61" y="0"/>
                  </a:moveTo>
                  <a:cubicBezTo>
                    <a:pt x="42" y="0"/>
                    <a:pt x="27" y="347"/>
                    <a:pt x="1" y="1149"/>
                  </a:cubicBezTo>
                  <a:cubicBezTo>
                    <a:pt x="1" y="1932"/>
                    <a:pt x="14" y="2188"/>
                    <a:pt x="33" y="2188"/>
                  </a:cubicBezTo>
                  <a:cubicBezTo>
                    <a:pt x="71" y="2188"/>
                    <a:pt x="132" y="1262"/>
                    <a:pt x="171" y="1262"/>
                  </a:cubicBezTo>
                  <a:cubicBezTo>
                    <a:pt x="172" y="1262"/>
                    <a:pt x="174" y="1263"/>
                    <a:pt x="175" y="1266"/>
                  </a:cubicBezTo>
                  <a:cubicBezTo>
                    <a:pt x="112" y="480"/>
                    <a:pt x="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1"/>
            <p:cNvSpPr/>
            <p:nvPr/>
          </p:nvSpPr>
          <p:spPr>
            <a:xfrm>
              <a:off x="7261175" y="921500"/>
              <a:ext cx="4400" cy="20300"/>
            </a:xfrm>
            <a:custGeom>
              <a:rect b="b" l="l" r="r" t="t"/>
              <a:pathLst>
                <a:path extrusionOk="0" h="812" w="176">
                  <a:moveTo>
                    <a:pt x="1" y="578"/>
                  </a:moveTo>
                  <a:lnTo>
                    <a:pt x="1" y="578"/>
                  </a:lnTo>
                  <a:cubicBezTo>
                    <a:pt x="6" y="588"/>
                    <a:pt x="10" y="595"/>
                    <a:pt x="15" y="598"/>
                  </a:cubicBezTo>
                  <a:lnTo>
                    <a:pt x="15" y="598"/>
                  </a:lnTo>
                  <a:lnTo>
                    <a:pt x="1" y="578"/>
                  </a:lnTo>
                  <a:close/>
                  <a:moveTo>
                    <a:pt x="129" y="1"/>
                  </a:moveTo>
                  <a:cubicBezTo>
                    <a:pt x="106" y="1"/>
                    <a:pt x="82" y="600"/>
                    <a:pt x="21" y="600"/>
                  </a:cubicBezTo>
                  <a:cubicBezTo>
                    <a:pt x="19" y="600"/>
                    <a:pt x="17" y="599"/>
                    <a:pt x="15" y="598"/>
                  </a:cubicBezTo>
                  <a:lnTo>
                    <a:pt x="15" y="598"/>
                  </a:lnTo>
                  <a:lnTo>
                    <a:pt x="175" y="811"/>
                  </a:lnTo>
                  <a:cubicBezTo>
                    <a:pt x="155" y="196"/>
                    <a:pt x="142" y="1"/>
                    <a:pt x="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1"/>
            <p:cNvSpPr/>
            <p:nvPr/>
          </p:nvSpPr>
          <p:spPr>
            <a:xfrm>
              <a:off x="7235000" y="489550"/>
              <a:ext cx="4400" cy="45100"/>
            </a:xfrm>
            <a:custGeom>
              <a:rect b="b" l="l" r="r" t="t"/>
              <a:pathLst>
                <a:path extrusionOk="0" h="1804" w="176">
                  <a:moveTo>
                    <a:pt x="59" y="1"/>
                  </a:moveTo>
                  <a:lnTo>
                    <a:pt x="1" y="466"/>
                  </a:lnTo>
                  <a:lnTo>
                    <a:pt x="1" y="640"/>
                  </a:lnTo>
                  <a:lnTo>
                    <a:pt x="1" y="989"/>
                  </a:lnTo>
                  <a:lnTo>
                    <a:pt x="175" y="1804"/>
                  </a:lnTo>
                  <a:lnTo>
                    <a:pt x="175" y="6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1"/>
            <p:cNvSpPr/>
            <p:nvPr/>
          </p:nvSpPr>
          <p:spPr>
            <a:xfrm>
              <a:off x="6912200" y="456100"/>
              <a:ext cx="74175" cy="1500"/>
            </a:xfrm>
            <a:custGeom>
              <a:rect b="b" l="l" r="r" t="t"/>
              <a:pathLst>
                <a:path extrusionOk="0" h="60" w="2967">
                  <a:moveTo>
                    <a:pt x="2967" y="1"/>
                  </a:moveTo>
                  <a:lnTo>
                    <a:pt x="1" y="59"/>
                  </a:lnTo>
                  <a:lnTo>
                    <a:pt x="2211" y="5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1"/>
            <p:cNvSpPr/>
            <p:nvPr/>
          </p:nvSpPr>
          <p:spPr>
            <a:xfrm>
              <a:off x="2881575" y="458350"/>
              <a:ext cx="46500" cy="6500"/>
            </a:xfrm>
            <a:custGeom>
              <a:rect b="b" l="l" r="r" t="t"/>
              <a:pathLst>
                <a:path extrusionOk="0" h="260" w="1860">
                  <a:moveTo>
                    <a:pt x="797" y="0"/>
                  </a:moveTo>
                  <a:cubicBezTo>
                    <a:pt x="588" y="0"/>
                    <a:pt x="325" y="8"/>
                    <a:pt x="1" y="27"/>
                  </a:cubicBezTo>
                  <a:lnTo>
                    <a:pt x="524" y="260"/>
                  </a:lnTo>
                  <a:cubicBezTo>
                    <a:pt x="1496" y="211"/>
                    <a:pt x="1859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1"/>
            <p:cNvSpPr/>
            <p:nvPr/>
          </p:nvSpPr>
          <p:spPr>
            <a:xfrm>
              <a:off x="1016025" y="461050"/>
              <a:ext cx="100350" cy="3800"/>
            </a:xfrm>
            <a:custGeom>
              <a:rect b="b" l="l" r="r" t="t"/>
              <a:pathLst>
                <a:path extrusionOk="0" h="152" w="4014">
                  <a:moveTo>
                    <a:pt x="1470" y="1"/>
                  </a:moveTo>
                  <a:cubicBezTo>
                    <a:pt x="980" y="1"/>
                    <a:pt x="490" y="14"/>
                    <a:pt x="1" y="36"/>
                  </a:cubicBezTo>
                  <a:cubicBezTo>
                    <a:pt x="1629" y="94"/>
                    <a:pt x="3200" y="152"/>
                    <a:pt x="4014" y="152"/>
                  </a:cubicBezTo>
                  <a:cubicBezTo>
                    <a:pt x="3166" y="41"/>
                    <a:pt x="2318" y="1"/>
                    <a:pt x="1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1"/>
            <p:cNvSpPr/>
            <p:nvPr/>
          </p:nvSpPr>
          <p:spPr>
            <a:xfrm>
              <a:off x="309350" y="4950575"/>
              <a:ext cx="1500" cy="66925"/>
            </a:xfrm>
            <a:custGeom>
              <a:rect b="b" l="l" r="r" t="t"/>
              <a:pathLst>
                <a:path extrusionOk="0" h="2677" w="60">
                  <a:moveTo>
                    <a:pt x="1" y="1"/>
                  </a:moveTo>
                  <a:lnTo>
                    <a:pt x="59" y="2676"/>
                  </a:lnTo>
                  <a:lnTo>
                    <a:pt x="59" y="14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5"/>
          <p:cNvGrpSpPr/>
          <p:nvPr/>
        </p:nvGrpSpPr>
        <p:grpSpPr>
          <a:xfrm>
            <a:off x="-4604535" y="2172860"/>
            <a:ext cx="1440629" cy="1409610"/>
            <a:chOff x="212000" y="1809825"/>
            <a:chExt cx="2800600" cy="2740300"/>
          </a:xfrm>
        </p:grpSpPr>
        <p:sp>
          <p:nvSpPr>
            <p:cNvPr id="458" name="Google Shape;458;p35"/>
            <p:cNvSpPr/>
            <p:nvPr/>
          </p:nvSpPr>
          <p:spPr>
            <a:xfrm>
              <a:off x="2661975" y="4001350"/>
              <a:ext cx="87425" cy="73825"/>
            </a:xfrm>
            <a:custGeom>
              <a:rect b="b" l="l" r="r" t="t"/>
              <a:pathLst>
                <a:path extrusionOk="0" h="2953" w="3497">
                  <a:moveTo>
                    <a:pt x="1674" y="0"/>
                  </a:moveTo>
                  <a:cubicBezTo>
                    <a:pt x="1111" y="0"/>
                    <a:pt x="556" y="317"/>
                    <a:pt x="331" y="936"/>
                  </a:cubicBezTo>
                  <a:cubicBezTo>
                    <a:pt x="1" y="1705"/>
                    <a:pt x="386" y="2530"/>
                    <a:pt x="1156" y="2860"/>
                  </a:cubicBezTo>
                  <a:cubicBezTo>
                    <a:pt x="1330" y="2924"/>
                    <a:pt x="1503" y="2953"/>
                    <a:pt x="1672" y="2953"/>
                  </a:cubicBezTo>
                  <a:cubicBezTo>
                    <a:pt x="2677" y="2953"/>
                    <a:pt x="3496" y="1917"/>
                    <a:pt x="3026" y="881"/>
                  </a:cubicBezTo>
                  <a:cubicBezTo>
                    <a:pt x="2757" y="289"/>
                    <a:pt x="2212" y="0"/>
                    <a:pt x="1674" y="0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334775" y="3727750"/>
              <a:ext cx="347850" cy="723200"/>
            </a:xfrm>
            <a:custGeom>
              <a:rect b="b" l="l" r="r" t="t"/>
              <a:pathLst>
                <a:path extrusionOk="0" h="28928" w="13914">
                  <a:moveTo>
                    <a:pt x="10119" y="1"/>
                  </a:moveTo>
                  <a:cubicBezTo>
                    <a:pt x="10614" y="9460"/>
                    <a:pt x="0" y="22878"/>
                    <a:pt x="0" y="22878"/>
                  </a:cubicBezTo>
                  <a:cubicBezTo>
                    <a:pt x="4675" y="26618"/>
                    <a:pt x="13914" y="28928"/>
                    <a:pt x="13914" y="28928"/>
                  </a:cubicBezTo>
                  <a:cubicBezTo>
                    <a:pt x="5610" y="26068"/>
                    <a:pt x="1320" y="22603"/>
                    <a:pt x="1320" y="22603"/>
                  </a:cubicBezTo>
                  <a:cubicBezTo>
                    <a:pt x="12923" y="6931"/>
                    <a:pt x="10119" y="1"/>
                    <a:pt x="10119" y="1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212000" y="1809825"/>
              <a:ext cx="2800600" cy="2740300"/>
            </a:xfrm>
            <a:custGeom>
              <a:rect b="b" l="l" r="r" t="t"/>
              <a:pathLst>
                <a:path extrusionOk="0" h="109612" w="112024">
                  <a:moveTo>
                    <a:pt x="4125" y="3961"/>
                  </a:moveTo>
                  <a:lnTo>
                    <a:pt x="55104" y="23648"/>
                  </a:lnTo>
                  <a:lnTo>
                    <a:pt x="54389" y="25573"/>
                  </a:lnTo>
                  <a:lnTo>
                    <a:pt x="3410" y="5830"/>
                  </a:lnTo>
                  <a:lnTo>
                    <a:pt x="4125" y="3961"/>
                  </a:lnTo>
                  <a:close/>
                  <a:moveTo>
                    <a:pt x="56314" y="25188"/>
                  </a:moveTo>
                  <a:lnTo>
                    <a:pt x="63683" y="28103"/>
                  </a:lnTo>
                  <a:lnTo>
                    <a:pt x="63463" y="28763"/>
                  </a:lnTo>
                  <a:lnTo>
                    <a:pt x="56039" y="25903"/>
                  </a:lnTo>
                  <a:lnTo>
                    <a:pt x="56314" y="25188"/>
                  </a:lnTo>
                  <a:close/>
                  <a:moveTo>
                    <a:pt x="40806" y="22824"/>
                  </a:moveTo>
                  <a:lnTo>
                    <a:pt x="62309" y="31128"/>
                  </a:lnTo>
                  <a:lnTo>
                    <a:pt x="62089" y="31678"/>
                  </a:lnTo>
                  <a:lnTo>
                    <a:pt x="41081" y="23538"/>
                  </a:lnTo>
                  <a:lnTo>
                    <a:pt x="40806" y="22824"/>
                  </a:lnTo>
                  <a:close/>
                  <a:moveTo>
                    <a:pt x="48395" y="30908"/>
                  </a:moveTo>
                  <a:lnTo>
                    <a:pt x="60769" y="35692"/>
                  </a:lnTo>
                  <a:lnTo>
                    <a:pt x="60329" y="36847"/>
                  </a:lnTo>
                  <a:lnTo>
                    <a:pt x="48450" y="32283"/>
                  </a:lnTo>
                  <a:lnTo>
                    <a:pt x="48395" y="30908"/>
                  </a:lnTo>
                  <a:close/>
                  <a:moveTo>
                    <a:pt x="96115" y="47667"/>
                  </a:moveTo>
                  <a:cubicBezTo>
                    <a:pt x="96292" y="48170"/>
                    <a:pt x="96491" y="48582"/>
                    <a:pt x="96674" y="48904"/>
                  </a:cubicBezTo>
                  <a:lnTo>
                    <a:pt x="96674" y="48904"/>
                  </a:lnTo>
                  <a:cubicBezTo>
                    <a:pt x="96502" y="48526"/>
                    <a:pt x="96313" y="48110"/>
                    <a:pt x="96115" y="47667"/>
                  </a:cubicBezTo>
                  <a:close/>
                  <a:moveTo>
                    <a:pt x="66213" y="28653"/>
                  </a:moveTo>
                  <a:lnTo>
                    <a:pt x="77377" y="32942"/>
                  </a:lnTo>
                  <a:cubicBezTo>
                    <a:pt x="78807" y="33492"/>
                    <a:pt x="79907" y="36132"/>
                    <a:pt x="79907" y="36132"/>
                  </a:cubicBezTo>
                  <a:cubicBezTo>
                    <a:pt x="79129" y="36450"/>
                    <a:pt x="78328" y="36609"/>
                    <a:pt x="77520" y="36609"/>
                  </a:cubicBezTo>
                  <a:cubicBezTo>
                    <a:pt x="77071" y="36609"/>
                    <a:pt x="76619" y="36560"/>
                    <a:pt x="76167" y="36462"/>
                  </a:cubicBezTo>
                  <a:lnTo>
                    <a:pt x="65168" y="32228"/>
                  </a:lnTo>
                  <a:lnTo>
                    <a:pt x="64288" y="34592"/>
                  </a:lnTo>
                  <a:lnTo>
                    <a:pt x="75672" y="38992"/>
                  </a:lnTo>
                  <a:cubicBezTo>
                    <a:pt x="77212" y="39597"/>
                    <a:pt x="78202" y="42731"/>
                    <a:pt x="78202" y="42731"/>
                  </a:cubicBezTo>
                  <a:cubicBezTo>
                    <a:pt x="76783" y="43622"/>
                    <a:pt x="75582" y="43801"/>
                    <a:pt x="74848" y="43801"/>
                  </a:cubicBezTo>
                  <a:cubicBezTo>
                    <a:pt x="74359" y="43801"/>
                    <a:pt x="74077" y="43721"/>
                    <a:pt x="74077" y="43721"/>
                  </a:cubicBezTo>
                  <a:lnTo>
                    <a:pt x="62529" y="39267"/>
                  </a:lnTo>
                  <a:lnTo>
                    <a:pt x="61264" y="42401"/>
                  </a:lnTo>
                  <a:lnTo>
                    <a:pt x="72098" y="46581"/>
                  </a:lnTo>
                  <a:cubicBezTo>
                    <a:pt x="73582" y="47186"/>
                    <a:pt x="74737" y="49551"/>
                    <a:pt x="74737" y="49551"/>
                  </a:cubicBezTo>
                  <a:cubicBezTo>
                    <a:pt x="73795" y="49936"/>
                    <a:pt x="72786" y="50155"/>
                    <a:pt x="71789" y="50155"/>
                  </a:cubicBezTo>
                  <a:cubicBezTo>
                    <a:pt x="71505" y="50155"/>
                    <a:pt x="71223" y="50137"/>
                    <a:pt x="70943" y="50101"/>
                  </a:cubicBezTo>
                  <a:lnTo>
                    <a:pt x="59614" y="45701"/>
                  </a:lnTo>
                  <a:lnTo>
                    <a:pt x="59779" y="45316"/>
                  </a:lnTo>
                  <a:lnTo>
                    <a:pt x="70723" y="49551"/>
                  </a:lnTo>
                  <a:cubicBezTo>
                    <a:pt x="71200" y="49681"/>
                    <a:pt x="71686" y="49743"/>
                    <a:pt x="72170" y="49743"/>
                  </a:cubicBezTo>
                  <a:cubicBezTo>
                    <a:pt x="72913" y="49743"/>
                    <a:pt x="73653" y="49597"/>
                    <a:pt x="74352" y="49331"/>
                  </a:cubicBezTo>
                  <a:cubicBezTo>
                    <a:pt x="74352" y="49331"/>
                    <a:pt x="73142" y="47076"/>
                    <a:pt x="71713" y="46526"/>
                  </a:cubicBezTo>
                  <a:lnTo>
                    <a:pt x="61264" y="42511"/>
                  </a:lnTo>
                  <a:lnTo>
                    <a:pt x="60934" y="42401"/>
                  </a:lnTo>
                  <a:lnTo>
                    <a:pt x="60934" y="42291"/>
                  </a:lnTo>
                  <a:lnTo>
                    <a:pt x="62199" y="39102"/>
                  </a:lnTo>
                  <a:lnTo>
                    <a:pt x="62309" y="38772"/>
                  </a:lnTo>
                  <a:lnTo>
                    <a:pt x="73857" y="43226"/>
                  </a:lnTo>
                  <a:cubicBezTo>
                    <a:pt x="74210" y="43297"/>
                    <a:pt x="74567" y="43331"/>
                    <a:pt x="74922" y="43331"/>
                  </a:cubicBezTo>
                  <a:cubicBezTo>
                    <a:pt x="75951" y="43331"/>
                    <a:pt x="76972" y="43043"/>
                    <a:pt x="77872" y="42511"/>
                  </a:cubicBezTo>
                  <a:cubicBezTo>
                    <a:pt x="77872" y="42511"/>
                    <a:pt x="76827" y="39652"/>
                    <a:pt x="75287" y="39102"/>
                  </a:cubicBezTo>
                  <a:lnTo>
                    <a:pt x="64178" y="34812"/>
                  </a:lnTo>
                  <a:lnTo>
                    <a:pt x="63903" y="34702"/>
                  </a:lnTo>
                  <a:lnTo>
                    <a:pt x="63958" y="34482"/>
                  </a:lnTo>
                  <a:lnTo>
                    <a:pt x="64893" y="32063"/>
                  </a:lnTo>
                  <a:lnTo>
                    <a:pt x="65003" y="31843"/>
                  </a:lnTo>
                  <a:lnTo>
                    <a:pt x="65278" y="31953"/>
                  </a:lnTo>
                  <a:lnTo>
                    <a:pt x="75947" y="36077"/>
                  </a:lnTo>
                  <a:cubicBezTo>
                    <a:pt x="76502" y="36236"/>
                    <a:pt x="77083" y="36318"/>
                    <a:pt x="77665" y="36318"/>
                  </a:cubicBezTo>
                  <a:cubicBezTo>
                    <a:pt x="78293" y="36318"/>
                    <a:pt x="78922" y="36222"/>
                    <a:pt x="79522" y="36022"/>
                  </a:cubicBezTo>
                  <a:cubicBezTo>
                    <a:pt x="79192" y="34977"/>
                    <a:pt x="78477" y="34152"/>
                    <a:pt x="77542" y="33657"/>
                  </a:cubicBezTo>
                  <a:lnTo>
                    <a:pt x="66048" y="29203"/>
                  </a:lnTo>
                  <a:lnTo>
                    <a:pt x="66213" y="28653"/>
                  </a:lnTo>
                  <a:close/>
                  <a:moveTo>
                    <a:pt x="86726" y="39762"/>
                  </a:moveTo>
                  <a:lnTo>
                    <a:pt x="86726" y="39762"/>
                  </a:lnTo>
                  <a:cubicBezTo>
                    <a:pt x="89256" y="47241"/>
                    <a:pt x="82271" y="52905"/>
                    <a:pt x="82271" y="52905"/>
                  </a:cubicBezTo>
                  <a:cubicBezTo>
                    <a:pt x="87716" y="46086"/>
                    <a:pt x="86726" y="39762"/>
                    <a:pt x="86726" y="39762"/>
                  </a:cubicBezTo>
                  <a:close/>
                  <a:moveTo>
                    <a:pt x="85406" y="35967"/>
                  </a:moveTo>
                  <a:lnTo>
                    <a:pt x="85406" y="35967"/>
                  </a:lnTo>
                  <a:cubicBezTo>
                    <a:pt x="85791" y="49771"/>
                    <a:pt x="77487" y="56260"/>
                    <a:pt x="77487" y="56260"/>
                  </a:cubicBezTo>
                  <a:lnTo>
                    <a:pt x="57689" y="48616"/>
                  </a:lnTo>
                  <a:lnTo>
                    <a:pt x="56974" y="47406"/>
                  </a:lnTo>
                  <a:lnTo>
                    <a:pt x="56974" y="47406"/>
                  </a:lnTo>
                  <a:lnTo>
                    <a:pt x="77047" y="55160"/>
                  </a:lnTo>
                  <a:cubicBezTo>
                    <a:pt x="77047" y="55160"/>
                    <a:pt x="85186" y="48781"/>
                    <a:pt x="85406" y="35967"/>
                  </a:cubicBezTo>
                  <a:close/>
                  <a:moveTo>
                    <a:pt x="91031" y="52851"/>
                  </a:moveTo>
                  <a:cubicBezTo>
                    <a:pt x="92619" y="52851"/>
                    <a:pt x="93909" y="54463"/>
                    <a:pt x="93270" y="56150"/>
                  </a:cubicBezTo>
                  <a:cubicBezTo>
                    <a:pt x="92888" y="57084"/>
                    <a:pt x="91981" y="57690"/>
                    <a:pt x="91006" y="57690"/>
                  </a:cubicBezTo>
                  <a:cubicBezTo>
                    <a:pt x="90718" y="57690"/>
                    <a:pt x="90424" y="57638"/>
                    <a:pt x="90136" y="57525"/>
                  </a:cubicBezTo>
                  <a:cubicBezTo>
                    <a:pt x="88156" y="56755"/>
                    <a:pt x="88101" y="53950"/>
                    <a:pt x="90026" y="53070"/>
                  </a:cubicBezTo>
                  <a:cubicBezTo>
                    <a:pt x="90364" y="52920"/>
                    <a:pt x="90704" y="52851"/>
                    <a:pt x="91031" y="52851"/>
                  </a:cubicBezTo>
                  <a:close/>
                  <a:moveTo>
                    <a:pt x="82396" y="57743"/>
                  </a:moveTo>
                  <a:cubicBezTo>
                    <a:pt x="83179" y="57743"/>
                    <a:pt x="83799" y="58531"/>
                    <a:pt x="83481" y="59395"/>
                  </a:cubicBezTo>
                  <a:cubicBezTo>
                    <a:pt x="83308" y="59872"/>
                    <a:pt x="82826" y="60178"/>
                    <a:pt x="82334" y="60178"/>
                  </a:cubicBezTo>
                  <a:cubicBezTo>
                    <a:pt x="82202" y="60178"/>
                    <a:pt x="82069" y="60156"/>
                    <a:pt x="81942" y="60110"/>
                  </a:cubicBezTo>
                  <a:lnTo>
                    <a:pt x="81942" y="60055"/>
                  </a:lnTo>
                  <a:cubicBezTo>
                    <a:pt x="80952" y="59670"/>
                    <a:pt x="80897" y="58295"/>
                    <a:pt x="81887" y="57855"/>
                  </a:cubicBezTo>
                  <a:cubicBezTo>
                    <a:pt x="82059" y="57778"/>
                    <a:pt x="82231" y="57743"/>
                    <a:pt x="82396" y="57743"/>
                  </a:cubicBezTo>
                  <a:close/>
                  <a:moveTo>
                    <a:pt x="65846" y="55987"/>
                  </a:moveTo>
                  <a:cubicBezTo>
                    <a:pt x="66716" y="55987"/>
                    <a:pt x="67615" y="56076"/>
                    <a:pt x="68523" y="56260"/>
                  </a:cubicBezTo>
                  <a:cubicBezTo>
                    <a:pt x="68912" y="56208"/>
                    <a:pt x="69275" y="56185"/>
                    <a:pt x="69612" y="56185"/>
                  </a:cubicBezTo>
                  <a:cubicBezTo>
                    <a:pt x="72855" y="56185"/>
                    <a:pt x="73802" y="58350"/>
                    <a:pt x="73802" y="58350"/>
                  </a:cubicBezTo>
                  <a:cubicBezTo>
                    <a:pt x="77872" y="60989"/>
                    <a:pt x="79962" y="65224"/>
                    <a:pt x="78587" y="68799"/>
                  </a:cubicBezTo>
                  <a:cubicBezTo>
                    <a:pt x="77400" y="71786"/>
                    <a:pt x="74133" y="73493"/>
                    <a:pt x="70290" y="73493"/>
                  </a:cubicBezTo>
                  <a:cubicBezTo>
                    <a:pt x="68614" y="73493"/>
                    <a:pt x="66828" y="73168"/>
                    <a:pt x="65058" y="72483"/>
                  </a:cubicBezTo>
                  <a:cubicBezTo>
                    <a:pt x="59284" y="70228"/>
                    <a:pt x="55929" y="64894"/>
                    <a:pt x="57579" y="60660"/>
                  </a:cubicBezTo>
                  <a:cubicBezTo>
                    <a:pt x="58744" y="57703"/>
                    <a:pt x="62024" y="55987"/>
                    <a:pt x="65846" y="55987"/>
                  </a:cubicBezTo>
                  <a:close/>
                  <a:moveTo>
                    <a:pt x="99546" y="63807"/>
                  </a:moveTo>
                  <a:cubicBezTo>
                    <a:pt x="100719" y="63807"/>
                    <a:pt x="102018" y="63997"/>
                    <a:pt x="103444" y="64454"/>
                  </a:cubicBezTo>
                  <a:cubicBezTo>
                    <a:pt x="103499" y="64454"/>
                    <a:pt x="110262" y="87877"/>
                    <a:pt x="101028" y="107068"/>
                  </a:cubicBezTo>
                  <a:lnTo>
                    <a:pt x="101028" y="107068"/>
                  </a:lnTo>
                  <a:cubicBezTo>
                    <a:pt x="100250" y="106972"/>
                    <a:pt x="90900" y="105693"/>
                    <a:pt x="83316" y="99320"/>
                  </a:cubicBezTo>
                  <a:cubicBezTo>
                    <a:pt x="83316" y="99320"/>
                    <a:pt x="100805" y="80017"/>
                    <a:pt x="91071" y="68359"/>
                  </a:cubicBezTo>
                  <a:cubicBezTo>
                    <a:pt x="91071" y="68359"/>
                    <a:pt x="93801" y="63807"/>
                    <a:pt x="99546" y="63807"/>
                  </a:cubicBezTo>
                  <a:close/>
                  <a:moveTo>
                    <a:pt x="7699" y="1"/>
                  </a:moveTo>
                  <a:lnTo>
                    <a:pt x="6489" y="3136"/>
                  </a:lnTo>
                  <a:lnTo>
                    <a:pt x="3520" y="1981"/>
                  </a:lnTo>
                  <a:cubicBezTo>
                    <a:pt x="3520" y="1981"/>
                    <a:pt x="0" y="5335"/>
                    <a:pt x="1375" y="9295"/>
                  </a:cubicBezTo>
                  <a:lnTo>
                    <a:pt x="37341" y="23209"/>
                  </a:lnTo>
                  <a:lnTo>
                    <a:pt x="38331" y="30743"/>
                  </a:lnTo>
                  <a:lnTo>
                    <a:pt x="53180" y="36517"/>
                  </a:lnTo>
                  <a:lnTo>
                    <a:pt x="48010" y="49771"/>
                  </a:lnTo>
                  <a:cubicBezTo>
                    <a:pt x="48010" y="49771"/>
                    <a:pt x="55874" y="53070"/>
                    <a:pt x="56864" y="56755"/>
                  </a:cubicBezTo>
                  <a:cubicBezTo>
                    <a:pt x="56864" y="56755"/>
                    <a:pt x="50650" y="67424"/>
                    <a:pt x="63298" y="73363"/>
                  </a:cubicBezTo>
                  <a:cubicBezTo>
                    <a:pt x="66086" y="74678"/>
                    <a:pt x="68488" y="75189"/>
                    <a:pt x="70538" y="75189"/>
                  </a:cubicBezTo>
                  <a:cubicBezTo>
                    <a:pt x="77754" y="75189"/>
                    <a:pt x="80622" y="68854"/>
                    <a:pt x="80622" y="68854"/>
                  </a:cubicBezTo>
                  <a:cubicBezTo>
                    <a:pt x="80622" y="68854"/>
                    <a:pt x="81752" y="66571"/>
                    <a:pt x="84163" y="66571"/>
                  </a:cubicBezTo>
                  <a:cubicBezTo>
                    <a:pt x="85587" y="66571"/>
                    <a:pt x="87458" y="67367"/>
                    <a:pt x="89806" y="69899"/>
                  </a:cubicBezTo>
                  <a:cubicBezTo>
                    <a:pt x="92225" y="73473"/>
                    <a:pt x="92500" y="78093"/>
                    <a:pt x="90576" y="81942"/>
                  </a:cubicBezTo>
                  <a:cubicBezTo>
                    <a:pt x="87276" y="88432"/>
                    <a:pt x="83371" y="94481"/>
                    <a:pt x="81887" y="96241"/>
                  </a:cubicBezTo>
                  <a:cubicBezTo>
                    <a:pt x="80402" y="98056"/>
                    <a:pt x="78807" y="98770"/>
                    <a:pt x="81887" y="101300"/>
                  </a:cubicBezTo>
                  <a:cubicBezTo>
                    <a:pt x="84966" y="103830"/>
                    <a:pt x="94480" y="107899"/>
                    <a:pt x="98275" y="108944"/>
                  </a:cubicBezTo>
                  <a:cubicBezTo>
                    <a:pt x="99782" y="109375"/>
                    <a:pt x="100741" y="109612"/>
                    <a:pt x="101403" y="109612"/>
                  </a:cubicBezTo>
                  <a:cubicBezTo>
                    <a:pt x="102432" y="109612"/>
                    <a:pt x="102744" y="109040"/>
                    <a:pt x="103279" y="107734"/>
                  </a:cubicBezTo>
                  <a:cubicBezTo>
                    <a:pt x="104104" y="105535"/>
                    <a:pt x="112023" y="83097"/>
                    <a:pt x="105644" y="63849"/>
                  </a:cubicBezTo>
                  <a:cubicBezTo>
                    <a:pt x="105644" y="63849"/>
                    <a:pt x="108339" y="57470"/>
                    <a:pt x="103829" y="55215"/>
                  </a:cubicBezTo>
                  <a:cubicBezTo>
                    <a:pt x="101739" y="54335"/>
                    <a:pt x="99870" y="53125"/>
                    <a:pt x="98165" y="51640"/>
                  </a:cubicBezTo>
                  <a:lnTo>
                    <a:pt x="97670" y="49386"/>
                  </a:lnTo>
                  <a:cubicBezTo>
                    <a:pt x="97560" y="49496"/>
                    <a:pt x="97395" y="49661"/>
                    <a:pt x="97285" y="49771"/>
                  </a:cubicBezTo>
                  <a:cubicBezTo>
                    <a:pt x="97285" y="49771"/>
                    <a:pt x="97006" y="49484"/>
                    <a:pt x="96674" y="48904"/>
                  </a:cubicBezTo>
                  <a:lnTo>
                    <a:pt x="96674" y="48904"/>
                  </a:lnTo>
                  <a:cubicBezTo>
                    <a:pt x="97228" y="50115"/>
                    <a:pt x="97615" y="50926"/>
                    <a:pt x="97615" y="50926"/>
                  </a:cubicBezTo>
                  <a:cubicBezTo>
                    <a:pt x="95690" y="48616"/>
                    <a:pt x="91676" y="38442"/>
                    <a:pt x="91675" y="38442"/>
                  </a:cubicBezTo>
                  <a:lnTo>
                    <a:pt x="91675" y="38442"/>
                  </a:lnTo>
                  <a:lnTo>
                    <a:pt x="92830" y="38772"/>
                  </a:lnTo>
                  <a:cubicBezTo>
                    <a:pt x="92933" y="40308"/>
                    <a:pt x="94750" y="44617"/>
                    <a:pt x="96115" y="47667"/>
                  </a:cubicBezTo>
                  <a:lnTo>
                    <a:pt x="96115" y="47667"/>
                  </a:lnTo>
                  <a:cubicBezTo>
                    <a:pt x="95727" y="46561"/>
                    <a:pt x="95448" y="45012"/>
                    <a:pt x="95690" y="43006"/>
                  </a:cubicBezTo>
                  <a:lnTo>
                    <a:pt x="95690" y="43006"/>
                  </a:lnTo>
                  <a:lnTo>
                    <a:pt x="96350" y="43226"/>
                  </a:lnTo>
                  <a:lnTo>
                    <a:pt x="95415" y="38827"/>
                  </a:lnTo>
                  <a:lnTo>
                    <a:pt x="90906" y="37067"/>
                  </a:lnTo>
                  <a:cubicBezTo>
                    <a:pt x="90576" y="35912"/>
                    <a:pt x="90301" y="34702"/>
                    <a:pt x="89971" y="33382"/>
                  </a:cubicBezTo>
                  <a:lnTo>
                    <a:pt x="84636" y="31293"/>
                  </a:lnTo>
                  <a:lnTo>
                    <a:pt x="85406" y="29313"/>
                  </a:lnTo>
                  <a:lnTo>
                    <a:pt x="76937" y="26013"/>
                  </a:lnTo>
                  <a:lnTo>
                    <a:pt x="74132" y="27278"/>
                  </a:lnTo>
                  <a:lnTo>
                    <a:pt x="61814" y="22494"/>
                  </a:lnTo>
                  <a:lnTo>
                    <a:pt x="54719" y="21724"/>
                  </a:lnTo>
                  <a:lnTo>
                    <a:pt x="15948" y="6765"/>
                  </a:lnTo>
                  <a:lnTo>
                    <a:pt x="13859" y="242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1812325" y="3217675"/>
              <a:ext cx="250425" cy="312950"/>
            </a:xfrm>
            <a:custGeom>
              <a:rect b="b" l="l" r="r" t="t"/>
              <a:pathLst>
                <a:path extrusionOk="0" h="12518" w="10017">
                  <a:moveTo>
                    <a:pt x="5720" y="661"/>
                  </a:moveTo>
                  <a:lnTo>
                    <a:pt x="6710" y="1101"/>
                  </a:lnTo>
                  <a:cubicBezTo>
                    <a:pt x="7425" y="9075"/>
                    <a:pt x="2255" y="11055"/>
                    <a:pt x="2255" y="11055"/>
                  </a:cubicBezTo>
                  <a:cubicBezTo>
                    <a:pt x="7645" y="6435"/>
                    <a:pt x="5720" y="661"/>
                    <a:pt x="5720" y="661"/>
                  </a:cubicBezTo>
                  <a:close/>
                  <a:moveTo>
                    <a:pt x="4455" y="1"/>
                  </a:moveTo>
                  <a:lnTo>
                    <a:pt x="4455" y="1"/>
                  </a:lnTo>
                  <a:cubicBezTo>
                    <a:pt x="4565" y="111"/>
                    <a:pt x="7590" y="6710"/>
                    <a:pt x="495" y="11715"/>
                  </a:cubicBezTo>
                  <a:cubicBezTo>
                    <a:pt x="495" y="11715"/>
                    <a:pt x="0" y="11715"/>
                    <a:pt x="495" y="12375"/>
                  </a:cubicBezTo>
                  <a:cubicBezTo>
                    <a:pt x="567" y="12462"/>
                    <a:pt x="820" y="12518"/>
                    <a:pt x="1199" y="12518"/>
                  </a:cubicBezTo>
                  <a:cubicBezTo>
                    <a:pt x="3427" y="12518"/>
                    <a:pt x="10016" y="10599"/>
                    <a:pt x="9734" y="2091"/>
                  </a:cubicBezTo>
                  <a:cubicBezTo>
                    <a:pt x="8909" y="1541"/>
                    <a:pt x="7975" y="1046"/>
                    <a:pt x="6985" y="716"/>
                  </a:cubicBezTo>
                  <a:cubicBezTo>
                    <a:pt x="6160" y="386"/>
                    <a:pt x="5335" y="166"/>
                    <a:pt x="4455" y="1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2620725" y="2891850"/>
              <a:ext cx="281875" cy="154000"/>
            </a:xfrm>
            <a:custGeom>
              <a:rect b="b" l="l" r="r" t="t"/>
              <a:pathLst>
                <a:path extrusionOk="0" h="6160" w="11275">
                  <a:moveTo>
                    <a:pt x="1" y="0"/>
                  </a:moveTo>
                  <a:lnTo>
                    <a:pt x="881" y="4180"/>
                  </a:lnTo>
                  <a:cubicBezTo>
                    <a:pt x="3136" y="2750"/>
                    <a:pt x="5665" y="2035"/>
                    <a:pt x="8305" y="1980"/>
                  </a:cubicBezTo>
                  <a:lnTo>
                    <a:pt x="8305" y="1980"/>
                  </a:lnTo>
                  <a:cubicBezTo>
                    <a:pt x="8305" y="1980"/>
                    <a:pt x="3081" y="3025"/>
                    <a:pt x="1101" y="5170"/>
                  </a:cubicBezTo>
                  <a:lnTo>
                    <a:pt x="1321" y="6160"/>
                  </a:lnTo>
                  <a:cubicBezTo>
                    <a:pt x="3081" y="4675"/>
                    <a:pt x="7315" y="2585"/>
                    <a:pt x="8360" y="2530"/>
                  </a:cubicBezTo>
                  <a:cubicBezTo>
                    <a:pt x="9130" y="2530"/>
                    <a:pt x="9845" y="2915"/>
                    <a:pt x="10340" y="3465"/>
                  </a:cubicBezTo>
                  <a:lnTo>
                    <a:pt x="11275" y="3080"/>
                  </a:lnTo>
                  <a:cubicBezTo>
                    <a:pt x="10692" y="1824"/>
                    <a:pt x="9815" y="897"/>
                    <a:pt x="8168" y="897"/>
                  </a:cubicBezTo>
                  <a:cubicBezTo>
                    <a:pt x="7797" y="897"/>
                    <a:pt x="7386" y="944"/>
                    <a:pt x="6930" y="1045"/>
                  </a:cubicBezTo>
                  <a:cubicBezTo>
                    <a:pt x="6619" y="1106"/>
                    <a:pt x="6269" y="1132"/>
                    <a:pt x="5896" y="1132"/>
                  </a:cubicBezTo>
                  <a:cubicBezTo>
                    <a:pt x="3895" y="1132"/>
                    <a:pt x="1206" y="371"/>
                    <a:pt x="1" y="0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35"/>
          <p:cNvGrpSpPr/>
          <p:nvPr/>
        </p:nvGrpSpPr>
        <p:grpSpPr>
          <a:xfrm>
            <a:off x="-5907789" y="2203008"/>
            <a:ext cx="1713967" cy="1677064"/>
            <a:chOff x="212000" y="1809825"/>
            <a:chExt cx="2800600" cy="2740300"/>
          </a:xfrm>
        </p:grpSpPr>
        <p:sp>
          <p:nvSpPr>
            <p:cNvPr id="464" name="Google Shape;464;p35"/>
            <p:cNvSpPr/>
            <p:nvPr/>
          </p:nvSpPr>
          <p:spPr>
            <a:xfrm>
              <a:off x="2661975" y="4001350"/>
              <a:ext cx="87425" cy="73825"/>
            </a:xfrm>
            <a:custGeom>
              <a:rect b="b" l="l" r="r" t="t"/>
              <a:pathLst>
                <a:path extrusionOk="0" h="2953" w="3497">
                  <a:moveTo>
                    <a:pt x="1674" y="0"/>
                  </a:moveTo>
                  <a:cubicBezTo>
                    <a:pt x="1111" y="0"/>
                    <a:pt x="556" y="317"/>
                    <a:pt x="331" y="936"/>
                  </a:cubicBezTo>
                  <a:cubicBezTo>
                    <a:pt x="1" y="1705"/>
                    <a:pt x="386" y="2530"/>
                    <a:pt x="1156" y="2860"/>
                  </a:cubicBezTo>
                  <a:cubicBezTo>
                    <a:pt x="1330" y="2924"/>
                    <a:pt x="1503" y="2953"/>
                    <a:pt x="1672" y="2953"/>
                  </a:cubicBezTo>
                  <a:cubicBezTo>
                    <a:pt x="2677" y="2953"/>
                    <a:pt x="3496" y="1917"/>
                    <a:pt x="3026" y="881"/>
                  </a:cubicBezTo>
                  <a:cubicBezTo>
                    <a:pt x="2757" y="289"/>
                    <a:pt x="2212" y="0"/>
                    <a:pt x="1674" y="0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2334775" y="3727750"/>
              <a:ext cx="347850" cy="723200"/>
            </a:xfrm>
            <a:custGeom>
              <a:rect b="b" l="l" r="r" t="t"/>
              <a:pathLst>
                <a:path extrusionOk="0" h="28928" w="13914">
                  <a:moveTo>
                    <a:pt x="10119" y="1"/>
                  </a:moveTo>
                  <a:cubicBezTo>
                    <a:pt x="10614" y="9460"/>
                    <a:pt x="0" y="22878"/>
                    <a:pt x="0" y="22878"/>
                  </a:cubicBezTo>
                  <a:cubicBezTo>
                    <a:pt x="4675" y="26618"/>
                    <a:pt x="13914" y="28928"/>
                    <a:pt x="13914" y="28928"/>
                  </a:cubicBezTo>
                  <a:cubicBezTo>
                    <a:pt x="5610" y="26068"/>
                    <a:pt x="1320" y="22603"/>
                    <a:pt x="1320" y="22603"/>
                  </a:cubicBezTo>
                  <a:cubicBezTo>
                    <a:pt x="12923" y="6931"/>
                    <a:pt x="10119" y="1"/>
                    <a:pt x="10119" y="1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12000" y="1809825"/>
              <a:ext cx="2800600" cy="2740300"/>
            </a:xfrm>
            <a:custGeom>
              <a:rect b="b" l="l" r="r" t="t"/>
              <a:pathLst>
                <a:path extrusionOk="0" h="109612" w="112024">
                  <a:moveTo>
                    <a:pt x="4125" y="3961"/>
                  </a:moveTo>
                  <a:lnTo>
                    <a:pt x="55104" y="23648"/>
                  </a:lnTo>
                  <a:lnTo>
                    <a:pt x="54389" y="25573"/>
                  </a:lnTo>
                  <a:lnTo>
                    <a:pt x="3410" y="5830"/>
                  </a:lnTo>
                  <a:lnTo>
                    <a:pt x="4125" y="3961"/>
                  </a:lnTo>
                  <a:close/>
                  <a:moveTo>
                    <a:pt x="56314" y="25188"/>
                  </a:moveTo>
                  <a:lnTo>
                    <a:pt x="63683" y="28103"/>
                  </a:lnTo>
                  <a:lnTo>
                    <a:pt x="63463" y="28763"/>
                  </a:lnTo>
                  <a:lnTo>
                    <a:pt x="56039" y="25903"/>
                  </a:lnTo>
                  <a:lnTo>
                    <a:pt x="56314" y="25188"/>
                  </a:lnTo>
                  <a:close/>
                  <a:moveTo>
                    <a:pt x="40806" y="22824"/>
                  </a:moveTo>
                  <a:lnTo>
                    <a:pt x="62309" y="31128"/>
                  </a:lnTo>
                  <a:lnTo>
                    <a:pt x="62089" y="31678"/>
                  </a:lnTo>
                  <a:lnTo>
                    <a:pt x="41081" y="23538"/>
                  </a:lnTo>
                  <a:lnTo>
                    <a:pt x="40806" y="22824"/>
                  </a:lnTo>
                  <a:close/>
                  <a:moveTo>
                    <a:pt x="48395" y="30908"/>
                  </a:moveTo>
                  <a:lnTo>
                    <a:pt x="60769" y="35692"/>
                  </a:lnTo>
                  <a:lnTo>
                    <a:pt x="60329" y="36847"/>
                  </a:lnTo>
                  <a:lnTo>
                    <a:pt x="48450" y="32283"/>
                  </a:lnTo>
                  <a:lnTo>
                    <a:pt x="48395" y="30908"/>
                  </a:lnTo>
                  <a:close/>
                  <a:moveTo>
                    <a:pt x="96115" y="47667"/>
                  </a:moveTo>
                  <a:cubicBezTo>
                    <a:pt x="96292" y="48170"/>
                    <a:pt x="96491" y="48582"/>
                    <a:pt x="96674" y="48904"/>
                  </a:cubicBezTo>
                  <a:lnTo>
                    <a:pt x="96674" y="48904"/>
                  </a:lnTo>
                  <a:cubicBezTo>
                    <a:pt x="96502" y="48526"/>
                    <a:pt x="96313" y="48110"/>
                    <a:pt x="96115" y="47667"/>
                  </a:cubicBezTo>
                  <a:close/>
                  <a:moveTo>
                    <a:pt x="66213" y="28653"/>
                  </a:moveTo>
                  <a:lnTo>
                    <a:pt x="77377" y="32942"/>
                  </a:lnTo>
                  <a:cubicBezTo>
                    <a:pt x="78807" y="33492"/>
                    <a:pt x="79907" y="36132"/>
                    <a:pt x="79907" y="36132"/>
                  </a:cubicBezTo>
                  <a:cubicBezTo>
                    <a:pt x="79129" y="36450"/>
                    <a:pt x="78328" y="36609"/>
                    <a:pt x="77520" y="36609"/>
                  </a:cubicBezTo>
                  <a:cubicBezTo>
                    <a:pt x="77071" y="36609"/>
                    <a:pt x="76619" y="36560"/>
                    <a:pt x="76167" y="36462"/>
                  </a:cubicBezTo>
                  <a:lnTo>
                    <a:pt x="65168" y="32228"/>
                  </a:lnTo>
                  <a:lnTo>
                    <a:pt x="64288" y="34592"/>
                  </a:lnTo>
                  <a:lnTo>
                    <a:pt x="75672" y="38992"/>
                  </a:lnTo>
                  <a:cubicBezTo>
                    <a:pt x="77212" y="39597"/>
                    <a:pt x="78202" y="42731"/>
                    <a:pt x="78202" y="42731"/>
                  </a:cubicBezTo>
                  <a:cubicBezTo>
                    <a:pt x="76783" y="43622"/>
                    <a:pt x="75582" y="43801"/>
                    <a:pt x="74848" y="43801"/>
                  </a:cubicBezTo>
                  <a:cubicBezTo>
                    <a:pt x="74359" y="43801"/>
                    <a:pt x="74077" y="43721"/>
                    <a:pt x="74077" y="43721"/>
                  </a:cubicBezTo>
                  <a:lnTo>
                    <a:pt x="62529" y="39267"/>
                  </a:lnTo>
                  <a:lnTo>
                    <a:pt x="61264" y="42401"/>
                  </a:lnTo>
                  <a:lnTo>
                    <a:pt x="72098" y="46581"/>
                  </a:lnTo>
                  <a:cubicBezTo>
                    <a:pt x="73582" y="47186"/>
                    <a:pt x="74737" y="49551"/>
                    <a:pt x="74737" y="49551"/>
                  </a:cubicBezTo>
                  <a:cubicBezTo>
                    <a:pt x="73795" y="49936"/>
                    <a:pt x="72786" y="50155"/>
                    <a:pt x="71789" y="50155"/>
                  </a:cubicBezTo>
                  <a:cubicBezTo>
                    <a:pt x="71505" y="50155"/>
                    <a:pt x="71223" y="50137"/>
                    <a:pt x="70943" y="50101"/>
                  </a:cubicBezTo>
                  <a:lnTo>
                    <a:pt x="59614" y="45701"/>
                  </a:lnTo>
                  <a:lnTo>
                    <a:pt x="59779" y="45316"/>
                  </a:lnTo>
                  <a:lnTo>
                    <a:pt x="70723" y="49551"/>
                  </a:lnTo>
                  <a:cubicBezTo>
                    <a:pt x="71200" y="49681"/>
                    <a:pt x="71686" y="49743"/>
                    <a:pt x="72170" y="49743"/>
                  </a:cubicBezTo>
                  <a:cubicBezTo>
                    <a:pt x="72913" y="49743"/>
                    <a:pt x="73653" y="49597"/>
                    <a:pt x="74352" y="49331"/>
                  </a:cubicBezTo>
                  <a:cubicBezTo>
                    <a:pt x="74352" y="49331"/>
                    <a:pt x="73142" y="47076"/>
                    <a:pt x="71713" y="46526"/>
                  </a:cubicBezTo>
                  <a:lnTo>
                    <a:pt x="61264" y="42511"/>
                  </a:lnTo>
                  <a:lnTo>
                    <a:pt x="60934" y="42401"/>
                  </a:lnTo>
                  <a:lnTo>
                    <a:pt x="60934" y="42291"/>
                  </a:lnTo>
                  <a:lnTo>
                    <a:pt x="62199" y="39102"/>
                  </a:lnTo>
                  <a:lnTo>
                    <a:pt x="62309" y="38772"/>
                  </a:lnTo>
                  <a:lnTo>
                    <a:pt x="73857" y="43226"/>
                  </a:lnTo>
                  <a:cubicBezTo>
                    <a:pt x="74210" y="43297"/>
                    <a:pt x="74567" y="43331"/>
                    <a:pt x="74922" y="43331"/>
                  </a:cubicBezTo>
                  <a:cubicBezTo>
                    <a:pt x="75951" y="43331"/>
                    <a:pt x="76972" y="43043"/>
                    <a:pt x="77872" y="42511"/>
                  </a:cubicBezTo>
                  <a:cubicBezTo>
                    <a:pt x="77872" y="42511"/>
                    <a:pt x="76827" y="39652"/>
                    <a:pt x="75287" y="39102"/>
                  </a:cubicBezTo>
                  <a:lnTo>
                    <a:pt x="64178" y="34812"/>
                  </a:lnTo>
                  <a:lnTo>
                    <a:pt x="63903" y="34702"/>
                  </a:lnTo>
                  <a:lnTo>
                    <a:pt x="63958" y="34482"/>
                  </a:lnTo>
                  <a:lnTo>
                    <a:pt x="64893" y="32063"/>
                  </a:lnTo>
                  <a:lnTo>
                    <a:pt x="65003" y="31843"/>
                  </a:lnTo>
                  <a:lnTo>
                    <a:pt x="65278" y="31953"/>
                  </a:lnTo>
                  <a:lnTo>
                    <a:pt x="75947" y="36077"/>
                  </a:lnTo>
                  <a:cubicBezTo>
                    <a:pt x="76502" y="36236"/>
                    <a:pt x="77083" y="36318"/>
                    <a:pt x="77665" y="36318"/>
                  </a:cubicBezTo>
                  <a:cubicBezTo>
                    <a:pt x="78293" y="36318"/>
                    <a:pt x="78922" y="36222"/>
                    <a:pt x="79522" y="36022"/>
                  </a:cubicBezTo>
                  <a:cubicBezTo>
                    <a:pt x="79192" y="34977"/>
                    <a:pt x="78477" y="34152"/>
                    <a:pt x="77542" y="33657"/>
                  </a:cubicBezTo>
                  <a:lnTo>
                    <a:pt x="66048" y="29203"/>
                  </a:lnTo>
                  <a:lnTo>
                    <a:pt x="66213" y="28653"/>
                  </a:lnTo>
                  <a:close/>
                  <a:moveTo>
                    <a:pt x="86726" y="39762"/>
                  </a:moveTo>
                  <a:lnTo>
                    <a:pt x="86726" y="39762"/>
                  </a:lnTo>
                  <a:cubicBezTo>
                    <a:pt x="89256" y="47241"/>
                    <a:pt x="82271" y="52905"/>
                    <a:pt x="82271" y="52905"/>
                  </a:cubicBezTo>
                  <a:cubicBezTo>
                    <a:pt x="87716" y="46086"/>
                    <a:pt x="86726" y="39762"/>
                    <a:pt x="86726" y="39762"/>
                  </a:cubicBezTo>
                  <a:close/>
                  <a:moveTo>
                    <a:pt x="85406" y="35967"/>
                  </a:moveTo>
                  <a:lnTo>
                    <a:pt x="85406" y="35967"/>
                  </a:lnTo>
                  <a:cubicBezTo>
                    <a:pt x="85791" y="49771"/>
                    <a:pt x="77487" y="56260"/>
                    <a:pt x="77487" y="56260"/>
                  </a:cubicBezTo>
                  <a:lnTo>
                    <a:pt x="57689" y="48616"/>
                  </a:lnTo>
                  <a:lnTo>
                    <a:pt x="56974" y="47406"/>
                  </a:lnTo>
                  <a:lnTo>
                    <a:pt x="56974" y="47406"/>
                  </a:lnTo>
                  <a:lnTo>
                    <a:pt x="77047" y="55160"/>
                  </a:lnTo>
                  <a:cubicBezTo>
                    <a:pt x="77047" y="55160"/>
                    <a:pt x="85186" y="48781"/>
                    <a:pt x="85406" y="35967"/>
                  </a:cubicBezTo>
                  <a:close/>
                  <a:moveTo>
                    <a:pt x="91031" y="52851"/>
                  </a:moveTo>
                  <a:cubicBezTo>
                    <a:pt x="92619" y="52851"/>
                    <a:pt x="93909" y="54463"/>
                    <a:pt x="93270" y="56150"/>
                  </a:cubicBezTo>
                  <a:cubicBezTo>
                    <a:pt x="92888" y="57084"/>
                    <a:pt x="91981" y="57690"/>
                    <a:pt x="91006" y="57690"/>
                  </a:cubicBezTo>
                  <a:cubicBezTo>
                    <a:pt x="90718" y="57690"/>
                    <a:pt x="90424" y="57638"/>
                    <a:pt x="90136" y="57525"/>
                  </a:cubicBezTo>
                  <a:cubicBezTo>
                    <a:pt x="88156" y="56755"/>
                    <a:pt x="88101" y="53950"/>
                    <a:pt x="90026" y="53070"/>
                  </a:cubicBezTo>
                  <a:cubicBezTo>
                    <a:pt x="90364" y="52920"/>
                    <a:pt x="90704" y="52851"/>
                    <a:pt x="91031" y="52851"/>
                  </a:cubicBezTo>
                  <a:close/>
                  <a:moveTo>
                    <a:pt x="82396" y="57743"/>
                  </a:moveTo>
                  <a:cubicBezTo>
                    <a:pt x="83179" y="57743"/>
                    <a:pt x="83799" y="58531"/>
                    <a:pt x="83481" y="59395"/>
                  </a:cubicBezTo>
                  <a:cubicBezTo>
                    <a:pt x="83308" y="59872"/>
                    <a:pt x="82826" y="60178"/>
                    <a:pt x="82334" y="60178"/>
                  </a:cubicBezTo>
                  <a:cubicBezTo>
                    <a:pt x="82202" y="60178"/>
                    <a:pt x="82069" y="60156"/>
                    <a:pt x="81942" y="60110"/>
                  </a:cubicBezTo>
                  <a:lnTo>
                    <a:pt x="81942" y="60055"/>
                  </a:lnTo>
                  <a:cubicBezTo>
                    <a:pt x="80952" y="59670"/>
                    <a:pt x="80897" y="58295"/>
                    <a:pt x="81887" y="57855"/>
                  </a:cubicBezTo>
                  <a:cubicBezTo>
                    <a:pt x="82059" y="57778"/>
                    <a:pt x="82231" y="57743"/>
                    <a:pt x="82396" y="57743"/>
                  </a:cubicBezTo>
                  <a:close/>
                  <a:moveTo>
                    <a:pt x="65846" y="55987"/>
                  </a:moveTo>
                  <a:cubicBezTo>
                    <a:pt x="66716" y="55987"/>
                    <a:pt x="67615" y="56076"/>
                    <a:pt x="68523" y="56260"/>
                  </a:cubicBezTo>
                  <a:cubicBezTo>
                    <a:pt x="68912" y="56208"/>
                    <a:pt x="69275" y="56185"/>
                    <a:pt x="69612" y="56185"/>
                  </a:cubicBezTo>
                  <a:cubicBezTo>
                    <a:pt x="72855" y="56185"/>
                    <a:pt x="73802" y="58350"/>
                    <a:pt x="73802" y="58350"/>
                  </a:cubicBezTo>
                  <a:cubicBezTo>
                    <a:pt x="77872" y="60989"/>
                    <a:pt x="79962" y="65224"/>
                    <a:pt x="78587" y="68799"/>
                  </a:cubicBezTo>
                  <a:cubicBezTo>
                    <a:pt x="77400" y="71786"/>
                    <a:pt x="74133" y="73493"/>
                    <a:pt x="70290" y="73493"/>
                  </a:cubicBezTo>
                  <a:cubicBezTo>
                    <a:pt x="68614" y="73493"/>
                    <a:pt x="66828" y="73168"/>
                    <a:pt x="65058" y="72483"/>
                  </a:cubicBezTo>
                  <a:cubicBezTo>
                    <a:pt x="59284" y="70228"/>
                    <a:pt x="55929" y="64894"/>
                    <a:pt x="57579" y="60660"/>
                  </a:cubicBezTo>
                  <a:cubicBezTo>
                    <a:pt x="58744" y="57703"/>
                    <a:pt x="62024" y="55987"/>
                    <a:pt x="65846" y="55987"/>
                  </a:cubicBezTo>
                  <a:close/>
                  <a:moveTo>
                    <a:pt x="99546" y="63807"/>
                  </a:moveTo>
                  <a:cubicBezTo>
                    <a:pt x="100719" y="63807"/>
                    <a:pt x="102018" y="63997"/>
                    <a:pt x="103444" y="64454"/>
                  </a:cubicBezTo>
                  <a:cubicBezTo>
                    <a:pt x="103499" y="64454"/>
                    <a:pt x="110262" y="87877"/>
                    <a:pt x="101028" y="107068"/>
                  </a:cubicBezTo>
                  <a:lnTo>
                    <a:pt x="101028" y="107068"/>
                  </a:lnTo>
                  <a:cubicBezTo>
                    <a:pt x="100250" y="106972"/>
                    <a:pt x="90900" y="105693"/>
                    <a:pt x="83316" y="99320"/>
                  </a:cubicBezTo>
                  <a:cubicBezTo>
                    <a:pt x="83316" y="99320"/>
                    <a:pt x="100805" y="80017"/>
                    <a:pt x="91071" y="68359"/>
                  </a:cubicBezTo>
                  <a:cubicBezTo>
                    <a:pt x="91071" y="68359"/>
                    <a:pt x="93801" y="63807"/>
                    <a:pt x="99546" y="63807"/>
                  </a:cubicBezTo>
                  <a:close/>
                  <a:moveTo>
                    <a:pt x="7699" y="1"/>
                  </a:moveTo>
                  <a:lnTo>
                    <a:pt x="6489" y="3136"/>
                  </a:lnTo>
                  <a:lnTo>
                    <a:pt x="3520" y="1981"/>
                  </a:lnTo>
                  <a:cubicBezTo>
                    <a:pt x="3520" y="1981"/>
                    <a:pt x="0" y="5335"/>
                    <a:pt x="1375" y="9295"/>
                  </a:cubicBezTo>
                  <a:lnTo>
                    <a:pt x="37341" y="23209"/>
                  </a:lnTo>
                  <a:lnTo>
                    <a:pt x="38331" y="30743"/>
                  </a:lnTo>
                  <a:lnTo>
                    <a:pt x="53180" y="36517"/>
                  </a:lnTo>
                  <a:lnTo>
                    <a:pt x="48010" y="49771"/>
                  </a:lnTo>
                  <a:cubicBezTo>
                    <a:pt x="48010" y="49771"/>
                    <a:pt x="55874" y="53070"/>
                    <a:pt x="56864" y="56755"/>
                  </a:cubicBezTo>
                  <a:cubicBezTo>
                    <a:pt x="56864" y="56755"/>
                    <a:pt x="50650" y="67424"/>
                    <a:pt x="63298" y="73363"/>
                  </a:cubicBezTo>
                  <a:cubicBezTo>
                    <a:pt x="66086" y="74678"/>
                    <a:pt x="68488" y="75189"/>
                    <a:pt x="70538" y="75189"/>
                  </a:cubicBezTo>
                  <a:cubicBezTo>
                    <a:pt x="77754" y="75189"/>
                    <a:pt x="80622" y="68854"/>
                    <a:pt x="80622" y="68854"/>
                  </a:cubicBezTo>
                  <a:cubicBezTo>
                    <a:pt x="80622" y="68854"/>
                    <a:pt x="81752" y="66571"/>
                    <a:pt x="84163" y="66571"/>
                  </a:cubicBezTo>
                  <a:cubicBezTo>
                    <a:pt x="85587" y="66571"/>
                    <a:pt x="87458" y="67367"/>
                    <a:pt x="89806" y="69899"/>
                  </a:cubicBezTo>
                  <a:cubicBezTo>
                    <a:pt x="92225" y="73473"/>
                    <a:pt x="92500" y="78093"/>
                    <a:pt x="90576" y="81942"/>
                  </a:cubicBezTo>
                  <a:cubicBezTo>
                    <a:pt x="87276" y="88432"/>
                    <a:pt x="83371" y="94481"/>
                    <a:pt x="81887" y="96241"/>
                  </a:cubicBezTo>
                  <a:cubicBezTo>
                    <a:pt x="80402" y="98056"/>
                    <a:pt x="78807" y="98770"/>
                    <a:pt x="81887" y="101300"/>
                  </a:cubicBezTo>
                  <a:cubicBezTo>
                    <a:pt x="84966" y="103830"/>
                    <a:pt x="94480" y="107899"/>
                    <a:pt x="98275" y="108944"/>
                  </a:cubicBezTo>
                  <a:cubicBezTo>
                    <a:pt x="99782" y="109375"/>
                    <a:pt x="100741" y="109612"/>
                    <a:pt x="101403" y="109612"/>
                  </a:cubicBezTo>
                  <a:cubicBezTo>
                    <a:pt x="102432" y="109612"/>
                    <a:pt x="102744" y="109040"/>
                    <a:pt x="103279" y="107734"/>
                  </a:cubicBezTo>
                  <a:cubicBezTo>
                    <a:pt x="104104" y="105535"/>
                    <a:pt x="112023" y="83097"/>
                    <a:pt x="105644" y="63849"/>
                  </a:cubicBezTo>
                  <a:cubicBezTo>
                    <a:pt x="105644" y="63849"/>
                    <a:pt x="108339" y="57470"/>
                    <a:pt x="103829" y="55215"/>
                  </a:cubicBezTo>
                  <a:cubicBezTo>
                    <a:pt x="101739" y="54335"/>
                    <a:pt x="99870" y="53125"/>
                    <a:pt x="98165" y="51640"/>
                  </a:cubicBezTo>
                  <a:lnTo>
                    <a:pt x="97670" y="49386"/>
                  </a:lnTo>
                  <a:cubicBezTo>
                    <a:pt x="97560" y="49496"/>
                    <a:pt x="97395" y="49661"/>
                    <a:pt x="97285" y="49771"/>
                  </a:cubicBezTo>
                  <a:cubicBezTo>
                    <a:pt x="97285" y="49771"/>
                    <a:pt x="97006" y="49484"/>
                    <a:pt x="96674" y="48904"/>
                  </a:cubicBezTo>
                  <a:lnTo>
                    <a:pt x="96674" y="48904"/>
                  </a:lnTo>
                  <a:cubicBezTo>
                    <a:pt x="97228" y="50115"/>
                    <a:pt x="97615" y="50926"/>
                    <a:pt x="97615" y="50926"/>
                  </a:cubicBezTo>
                  <a:cubicBezTo>
                    <a:pt x="95690" y="48616"/>
                    <a:pt x="91676" y="38442"/>
                    <a:pt x="91675" y="38442"/>
                  </a:cubicBezTo>
                  <a:lnTo>
                    <a:pt x="91675" y="38442"/>
                  </a:lnTo>
                  <a:lnTo>
                    <a:pt x="92830" y="38772"/>
                  </a:lnTo>
                  <a:cubicBezTo>
                    <a:pt x="92933" y="40308"/>
                    <a:pt x="94750" y="44617"/>
                    <a:pt x="96115" y="47667"/>
                  </a:cubicBezTo>
                  <a:lnTo>
                    <a:pt x="96115" y="47667"/>
                  </a:lnTo>
                  <a:cubicBezTo>
                    <a:pt x="95727" y="46561"/>
                    <a:pt x="95448" y="45012"/>
                    <a:pt x="95690" y="43006"/>
                  </a:cubicBezTo>
                  <a:lnTo>
                    <a:pt x="95690" y="43006"/>
                  </a:lnTo>
                  <a:lnTo>
                    <a:pt x="96350" y="43226"/>
                  </a:lnTo>
                  <a:lnTo>
                    <a:pt x="95415" y="38827"/>
                  </a:lnTo>
                  <a:lnTo>
                    <a:pt x="90906" y="37067"/>
                  </a:lnTo>
                  <a:cubicBezTo>
                    <a:pt x="90576" y="35912"/>
                    <a:pt x="90301" y="34702"/>
                    <a:pt x="89971" y="33382"/>
                  </a:cubicBezTo>
                  <a:lnTo>
                    <a:pt x="84636" y="31293"/>
                  </a:lnTo>
                  <a:lnTo>
                    <a:pt x="85406" y="29313"/>
                  </a:lnTo>
                  <a:lnTo>
                    <a:pt x="76937" y="26013"/>
                  </a:lnTo>
                  <a:lnTo>
                    <a:pt x="74132" y="27278"/>
                  </a:lnTo>
                  <a:lnTo>
                    <a:pt x="61814" y="22494"/>
                  </a:lnTo>
                  <a:lnTo>
                    <a:pt x="54719" y="21724"/>
                  </a:lnTo>
                  <a:lnTo>
                    <a:pt x="15948" y="6765"/>
                  </a:lnTo>
                  <a:lnTo>
                    <a:pt x="13859" y="242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1812325" y="3217675"/>
              <a:ext cx="250425" cy="312950"/>
            </a:xfrm>
            <a:custGeom>
              <a:rect b="b" l="l" r="r" t="t"/>
              <a:pathLst>
                <a:path extrusionOk="0" h="12518" w="10017">
                  <a:moveTo>
                    <a:pt x="5720" y="661"/>
                  </a:moveTo>
                  <a:lnTo>
                    <a:pt x="6710" y="1101"/>
                  </a:lnTo>
                  <a:cubicBezTo>
                    <a:pt x="7425" y="9075"/>
                    <a:pt x="2255" y="11055"/>
                    <a:pt x="2255" y="11055"/>
                  </a:cubicBezTo>
                  <a:cubicBezTo>
                    <a:pt x="7645" y="6435"/>
                    <a:pt x="5720" y="661"/>
                    <a:pt x="5720" y="661"/>
                  </a:cubicBezTo>
                  <a:close/>
                  <a:moveTo>
                    <a:pt x="4455" y="1"/>
                  </a:moveTo>
                  <a:lnTo>
                    <a:pt x="4455" y="1"/>
                  </a:lnTo>
                  <a:cubicBezTo>
                    <a:pt x="4565" y="111"/>
                    <a:pt x="7590" y="6710"/>
                    <a:pt x="495" y="11715"/>
                  </a:cubicBezTo>
                  <a:cubicBezTo>
                    <a:pt x="495" y="11715"/>
                    <a:pt x="0" y="11715"/>
                    <a:pt x="495" y="12375"/>
                  </a:cubicBezTo>
                  <a:cubicBezTo>
                    <a:pt x="567" y="12462"/>
                    <a:pt x="820" y="12518"/>
                    <a:pt x="1199" y="12518"/>
                  </a:cubicBezTo>
                  <a:cubicBezTo>
                    <a:pt x="3427" y="12518"/>
                    <a:pt x="10016" y="10599"/>
                    <a:pt x="9734" y="2091"/>
                  </a:cubicBezTo>
                  <a:cubicBezTo>
                    <a:pt x="8909" y="1541"/>
                    <a:pt x="7975" y="1046"/>
                    <a:pt x="6985" y="716"/>
                  </a:cubicBezTo>
                  <a:cubicBezTo>
                    <a:pt x="6160" y="386"/>
                    <a:pt x="5335" y="166"/>
                    <a:pt x="4455" y="1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2620725" y="2891850"/>
              <a:ext cx="281875" cy="154000"/>
            </a:xfrm>
            <a:custGeom>
              <a:rect b="b" l="l" r="r" t="t"/>
              <a:pathLst>
                <a:path extrusionOk="0" h="6160" w="11275">
                  <a:moveTo>
                    <a:pt x="1" y="0"/>
                  </a:moveTo>
                  <a:lnTo>
                    <a:pt x="881" y="4180"/>
                  </a:lnTo>
                  <a:cubicBezTo>
                    <a:pt x="3136" y="2750"/>
                    <a:pt x="5665" y="2035"/>
                    <a:pt x="8305" y="1980"/>
                  </a:cubicBezTo>
                  <a:lnTo>
                    <a:pt x="8305" y="1980"/>
                  </a:lnTo>
                  <a:cubicBezTo>
                    <a:pt x="8305" y="1980"/>
                    <a:pt x="3081" y="3025"/>
                    <a:pt x="1101" y="5170"/>
                  </a:cubicBezTo>
                  <a:lnTo>
                    <a:pt x="1321" y="6160"/>
                  </a:lnTo>
                  <a:cubicBezTo>
                    <a:pt x="3081" y="4675"/>
                    <a:pt x="7315" y="2585"/>
                    <a:pt x="8360" y="2530"/>
                  </a:cubicBezTo>
                  <a:cubicBezTo>
                    <a:pt x="9130" y="2530"/>
                    <a:pt x="9845" y="2915"/>
                    <a:pt x="10340" y="3465"/>
                  </a:cubicBezTo>
                  <a:lnTo>
                    <a:pt x="11275" y="3080"/>
                  </a:lnTo>
                  <a:cubicBezTo>
                    <a:pt x="10692" y="1824"/>
                    <a:pt x="9815" y="897"/>
                    <a:pt x="8168" y="897"/>
                  </a:cubicBezTo>
                  <a:cubicBezTo>
                    <a:pt x="7797" y="897"/>
                    <a:pt x="7386" y="944"/>
                    <a:pt x="6930" y="1045"/>
                  </a:cubicBezTo>
                  <a:cubicBezTo>
                    <a:pt x="6619" y="1106"/>
                    <a:pt x="6269" y="1132"/>
                    <a:pt x="5896" y="1132"/>
                  </a:cubicBezTo>
                  <a:cubicBezTo>
                    <a:pt x="3895" y="1132"/>
                    <a:pt x="1206" y="371"/>
                    <a:pt x="1" y="0"/>
                  </a:cubicBezTo>
                  <a:close/>
                </a:path>
              </a:pathLst>
            </a:custGeom>
            <a:solidFill>
              <a:srgbClr val="3B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35"/>
          <p:cNvSpPr/>
          <p:nvPr/>
        </p:nvSpPr>
        <p:spPr>
          <a:xfrm flipH="1">
            <a:off x="952044" y="841700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5"/>
          <p:cNvSpPr/>
          <p:nvPr/>
        </p:nvSpPr>
        <p:spPr>
          <a:xfrm flipH="1">
            <a:off x="1048994" y="1692725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5"/>
          <p:cNvSpPr/>
          <p:nvPr/>
        </p:nvSpPr>
        <p:spPr>
          <a:xfrm flipH="1">
            <a:off x="396263" y="378675"/>
            <a:ext cx="181509" cy="149947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5"/>
          <p:cNvGrpSpPr/>
          <p:nvPr/>
        </p:nvGrpSpPr>
        <p:grpSpPr>
          <a:xfrm rot="-5400000">
            <a:off x="2337229" y="3020629"/>
            <a:ext cx="1977644" cy="42173"/>
            <a:chOff x="335350" y="407875"/>
            <a:chExt cx="6970900" cy="99700"/>
          </a:xfrm>
        </p:grpSpPr>
        <p:sp>
          <p:nvSpPr>
            <p:cNvPr id="473" name="Google Shape;473;p35"/>
            <p:cNvSpPr/>
            <p:nvPr/>
          </p:nvSpPr>
          <p:spPr>
            <a:xfrm>
              <a:off x="5277200" y="438425"/>
              <a:ext cx="732550" cy="26200"/>
            </a:xfrm>
            <a:custGeom>
              <a:rect b="b" l="l" r="r" t="t"/>
              <a:pathLst>
                <a:path extrusionOk="0" h="1048" w="29302">
                  <a:moveTo>
                    <a:pt x="3285" y="0"/>
                  </a:moveTo>
                  <a:cubicBezTo>
                    <a:pt x="3647" y="25"/>
                    <a:pt x="4009" y="48"/>
                    <a:pt x="4372" y="69"/>
                  </a:cubicBezTo>
                  <a:lnTo>
                    <a:pt x="4372" y="69"/>
                  </a:lnTo>
                  <a:cubicBezTo>
                    <a:pt x="4146" y="29"/>
                    <a:pt x="3745" y="0"/>
                    <a:pt x="3285" y="0"/>
                  </a:cubicBezTo>
                  <a:close/>
                  <a:moveTo>
                    <a:pt x="11224" y="54"/>
                  </a:moveTo>
                  <a:cubicBezTo>
                    <a:pt x="11041" y="54"/>
                    <a:pt x="10905" y="63"/>
                    <a:pt x="10884" y="87"/>
                  </a:cubicBezTo>
                  <a:lnTo>
                    <a:pt x="10884" y="87"/>
                  </a:lnTo>
                  <a:cubicBezTo>
                    <a:pt x="10886" y="87"/>
                    <a:pt x="10889" y="87"/>
                    <a:pt x="10891" y="87"/>
                  </a:cubicBezTo>
                  <a:lnTo>
                    <a:pt x="12114" y="87"/>
                  </a:lnTo>
                  <a:cubicBezTo>
                    <a:pt x="11850" y="72"/>
                    <a:pt x="11488" y="54"/>
                    <a:pt x="11224" y="54"/>
                  </a:cubicBezTo>
                  <a:close/>
                  <a:moveTo>
                    <a:pt x="12114" y="87"/>
                  </a:moveTo>
                  <a:cubicBezTo>
                    <a:pt x="12296" y="97"/>
                    <a:pt x="12431" y="105"/>
                    <a:pt x="12454" y="105"/>
                  </a:cubicBezTo>
                  <a:cubicBezTo>
                    <a:pt x="12471" y="105"/>
                    <a:pt x="12422" y="100"/>
                    <a:pt x="12274" y="87"/>
                  </a:cubicBezTo>
                  <a:close/>
                  <a:moveTo>
                    <a:pt x="2766" y="0"/>
                  </a:moveTo>
                  <a:lnTo>
                    <a:pt x="1" y="432"/>
                  </a:lnTo>
                  <a:cubicBezTo>
                    <a:pt x="382" y="400"/>
                    <a:pt x="775" y="389"/>
                    <a:pt x="1166" y="389"/>
                  </a:cubicBezTo>
                  <a:cubicBezTo>
                    <a:pt x="2133" y="389"/>
                    <a:pt x="3083" y="459"/>
                    <a:pt x="3795" y="459"/>
                  </a:cubicBezTo>
                  <a:cubicBezTo>
                    <a:pt x="4358" y="459"/>
                    <a:pt x="4771" y="415"/>
                    <a:pt x="4927" y="259"/>
                  </a:cubicBezTo>
                  <a:lnTo>
                    <a:pt x="6051" y="432"/>
                  </a:lnTo>
                  <a:lnTo>
                    <a:pt x="5446" y="173"/>
                  </a:lnTo>
                  <a:cubicBezTo>
                    <a:pt x="10041" y="173"/>
                    <a:pt x="12821" y="972"/>
                    <a:pt x="15582" y="972"/>
                  </a:cubicBezTo>
                  <a:cubicBezTo>
                    <a:pt x="15834" y="972"/>
                    <a:pt x="16084" y="965"/>
                    <a:pt x="16337" y="951"/>
                  </a:cubicBezTo>
                  <a:cubicBezTo>
                    <a:pt x="17308" y="863"/>
                    <a:pt x="18257" y="831"/>
                    <a:pt x="19195" y="831"/>
                  </a:cubicBezTo>
                  <a:cubicBezTo>
                    <a:pt x="21639" y="831"/>
                    <a:pt x="24007" y="1047"/>
                    <a:pt x="26505" y="1047"/>
                  </a:cubicBezTo>
                  <a:cubicBezTo>
                    <a:pt x="26801" y="1047"/>
                    <a:pt x="27100" y="1044"/>
                    <a:pt x="27400" y="1037"/>
                  </a:cubicBezTo>
                  <a:cubicBezTo>
                    <a:pt x="29302" y="864"/>
                    <a:pt x="25585" y="951"/>
                    <a:pt x="25412" y="778"/>
                  </a:cubicBezTo>
                  <a:cubicBezTo>
                    <a:pt x="25557" y="695"/>
                    <a:pt x="25736" y="667"/>
                    <a:pt x="25936" y="667"/>
                  </a:cubicBezTo>
                  <a:cubicBezTo>
                    <a:pt x="26375" y="667"/>
                    <a:pt x="26917" y="802"/>
                    <a:pt x="27426" y="802"/>
                  </a:cubicBezTo>
                  <a:cubicBezTo>
                    <a:pt x="27659" y="802"/>
                    <a:pt x="27885" y="774"/>
                    <a:pt x="28091" y="692"/>
                  </a:cubicBezTo>
                  <a:cubicBezTo>
                    <a:pt x="28351" y="432"/>
                    <a:pt x="24202" y="432"/>
                    <a:pt x="22560" y="259"/>
                  </a:cubicBezTo>
                  <a:cubicBezTo>
                    <a:pt x="22408" y="238"/>
                    <a:pt x="22252" y="227"/>
                    <a:pt x="22094" y="227"/>
                  </a:cubicBezTo>
                  <a:cubicBezTo>
                    <a:pt x="21620" y="227"/>
                    <a:pt x="21134" y="324"/>
                    <a:pt x="20745" y="519"/>
                  </a:cubicBezTo>
                  <a:cubicBezTo>
                    <a:pt x="20312" y="346"/>
                    <a:pt x="18930" y="346"/>
                    <a:pt x="18584" y="173"/>
                  </a:cubicBezTo>
                  <a:cubicBezTo>
                    <a:pt x="17944" y="209"/>
                    <a:pt x="17371" y="223"/>
                    <a:pt x="16836" y="223"/>
                  </a:cubicBezTo>
                  <a:cubicBezTo>
                    <a:pt x="15374" y="223"/>
                    <a:pt x="14202" y="123"/>
                    <a:pt x="12769" y="123"/>
                  </a:cubicBezTo>
                  <a:cubicBezTo>
                    <a:pt x="12244" y="123"/>
                    <a:pt x="11685" y="136"/>
                    <a:pt x="11064" y="173"/>
                  </a:cubicBezTo>
                  <a:cubicBezTo>
                    <a:pt x="10918" y="133"/>
                    <a:pt x="10868" y="105"/>
                    <a:pt x="10884" y="87"/>
                  </a:cubicBezTo>
                  <a:lnTo>
                    <a:pt x="10884" y="87"/>
                  </a:lnTo>
                  <a:cubicBezTo>
                    <a:pt x="9896" y="153"/>
                    <a:pt x="8921" y="181"/>
                    <a:pt x="7953" y="181"/>
                  </a:cubicBezTo>
                  <a:cubicBezTo>
                    <a:pt x="6750" y="181"/>
                    <a:pt x="5560" y="137"/>
                    <a:pt x="4372" y="69"/>
                  </a:cubicBezTo>
                  <a:lnTo>
                    <a:pt x="4372" y="69"/>
                  </a:lnTo>
                  <a:cubicBezTo>
                    <a:pt x="4698" y="127"/>
                    <a:pt x="4656" y="208"/>
                    <a:pt x="3890" y="259"/>
                  </a:cubicBezTo>
                  <a:lnTo>
                    <a:pt x="2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335350" y="407875"/>
              <a:ext cx="4399500" cy="95400"/>
            </a:xfrm>
            <a:custGeom>
              <a:rect b="b" l="l" r="r" t="t"/>
              <a:pathLst>
                <a:path extrusionOk="0" h="3816" w="175980">
                  <a:moveTo>
                    <a:pt x="122736" y="185"/>
                  </a:moveTo>
                  <a:lnTo>
                    <a:pt x="122736" y="185"/>
                  </a:lnTo>
                  <a:cubicBezTo>
                    <a:pt x="123417" y="219"/>
                    <a:pt x="124094" y="250"/>
                    <a:pt x="124772" y="276"/>
                  </a:cubicBezTo>
                  <a:lnTo>
                    <a:pt x="124772" y="276"/>
                  </a:lnTo>
                  <a:cubicBezTo>
                    <a:pt x="124785" y="274"/>
                    <a:pt x="124798" y="273"/>
                    <a:pt x="124811" y="271"/>
                  </a:cubicBezTo>
                  <a:lnTo>
                    <a:pt x="122736" y="185"/>
                  </a:lnTo>
                  <a:close/>
                  <a:moveTo>
                    <a:pt x="148494" y="358"/>
                  </a:moveTo>
                  <a:lnTo>
                    <a:pt x="150491" y="438"/>
                  </a:lnTo>
                  <a:lnTo>
                    <a:pt x="150491" y="438"/>
                  </a:lnTo>
                  <a:cubicBezTo>
                    <a:pt x="149900" y="393"/>
                    <a:pt x="149236" y="358"/>
                    <a:pt x="148494" y="358"/>
                  </a:cubicBezTo>
                  <a:close/>
                  <a:moveTo>
                    <a:pt x="73980" y="439"/>
                  </a:moveTo>
                  <a:lnTo>
                    <a:pt x="73815" y="444"/>
                  </a:lnTo>
                  <a:lnTo>
                    <a:pt x="73988" y="444"/>
                  </a:lnTo>
                  <a:cubicBezTo>
                    <a:pt x="73988" y="442"/>
                    <a:pt x="73985" y="440"/>
                    <a:pt x="73980" y="439"/>
                  </a:cubicBezTo>
                  <a:close/>
                  <a:moveTo>
                    <a:pt x="150491" y="438"/>
                  </a:moveTo>
                  <a:cubicBezTo>
                    <a:pt x="150539" y="441"/>
                    <a:pt x="150588" y="445"/>
                    <a:pt x="150635" y="449"/>
                  </a:cubicBezTo>
                  <a:lnTo>
                    <a:pt x="150635" y="449"/>
                  </a:lnTo>
                  <a:cubicBezTo>
                    <a:pt x="150642" y="447"/>
                    <a:pt x="150648" y="446"/>
                    <a:pt x="150655" y="444"/>
                  </a:cubicBezTo>
                  <a:lnTo>
                    <a:pt x="150491" y="438"/>
                  </a:lnTo>
                  <a:close/>
                  <a:moveTo>
                    <a:pt x="71532" y="210"/>
                  </a:moveTo>
                  <a:cubicBezTo>
                    <a:pt x="70783" y="210"/>
                    <a:pt x="70122" y="226"/>
                    <a:pt x="69580" y="271"/>
                  </a:cubicBezTo>
                  <a:cubicBezTo>
                    <a:pt x="72346" y="531"/>
                    <a:pt x="67592" y="444"/>
                    <a:pt x="66727" y="531"/>
                  </a:cubicBezTo>
                  <a:cubicBezTo>
                    <a:pt x="67331" y="566"/>
                    <a:pt x="67992" y="580"/>
                    <a:pt x="68663" y="580"/>
                  </a:cubicBezTo>
                  <a:cubicBezTo>
                    <a:pt x="70885" y="580"/>
                    <a:pt x="73205" y="430"/>
                    <a:pt x="73827" y="430"/>
                  </a:cubicBezTo>
                  <a:cubicBezTo>
                    <a:pt x="73909" y="430"/>
                    <a:pt x="73962" y="433"/>
                    <a:pt x="73980" y="439"/>
                  </a:cubicBezTo>
                  <a:lnTo>
                    <a:pt x="73980" y="439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305" y="287"/>
                    <a:pt x="77926" y="289"/>
                    <a:pt x="77549" y="289"/>
                  </a:cubicBezTo>
                  <a:cubicBezTo>
                    <a:pt x="75336" y="289"/>
                    <a:pt x="73213" y="210"/>
                    <a:pt x="71532" y="210"/>
                  </a:cubicBezTo>
                  <a:close/>
                  <a:moveTo>
                    <a:pt x="153593" y="531"/>
                  </a:moveTo>
                  <a:lnTo>
                    <a:pt x="153353" y="583"/>
                  </a:lnTo>
                  <a:lnTo>
                    <a:pt x="153353" y="583"/>
                  </a:lnTo>
                  <a:cubicBezTo>
                    <a:pt x="153439" y="570"/>
                    <a:pt x="153519" y="553"/>
                    <a:pt x="153593" y="531"/>
                  </a:cubicBezTo>
                  <a:close/>
                  <a:moveTo>
                    <a:pt x="156658" y="611"/>
                  </a:moveTo>
                  <a:cubicBezTo>
                    <a:pt x="156618" y="615"/>
                    <a:pt x="156603" y="617"/>
                    <a:pt x="156618" y="617"/>
                  </a:cubicBezTo>
                  <a:lnTo>
                    <a:pt x="156658" y="611"/>
                  </a:lnTo>
                  <a:close/>
                  <a:moveTo>
                    <a:pt x="28831" y="2376"/>
                  </a:moveTo>
                  <a:cubicBezTo>
                    <a:pt x="28643" y="2378"/>
                    <a:pt x="28456" y="2380"/>
                    <a:pt x="28269" y="2380"/>
                  </a:cubicBezTo>
                  <a:lnTo>
                    <a:pt x="28269" y="2380"/>
                  </a:lnTo>
                  <a:cubicBezTo>
                    <a:pt x="28473" y="2378"/>
                    <a:pt x="28660" y="2377"/>
                    <a:pt x="28831" y="2376"/>
                  </a:cubicBezTo>
                  <a:close/>
                  <a:moveTo>
                    <a:pt x="13469" y="2429"/>
                  </a:moveTo>
                  <a:lnTo>
                    <a:pt x="13469" y="2429"/>
                  </a:lnTo>
                  <a:cubicBezTo>
                    <a:pt x="13471" y="2430"/>
                    <a:pt x="13476" y="2431"/>
                    <a:pt x="13484" y="2432"/>
                  </a:cubicBezTo>
                  <a:cubicBezTo>
                    <a:pt x="13479" y="2431"/>
                    <a:pt x="13474" y="2430"/>
                    <a:pt x="13469" y="2429"/>
                  </a:cubicBezTo>
                  <a:close/>
                  <a:moveTo>
                    <a:pt x="24069" y="2389"/>
                  </a:moveTo>
                  <a:cubicBezTo>
                    <a:pt x="24048" y="2412"/>
                    <a:pt x="23678" y="2434"/>
                    <a:pt x="23074" y="2457"/>
                  </a:cubicBezTo>
                  <a:lnTo>
                    <a:pt x="23074" y="2457"/>
                  </a:lnTo>
                  <a:lnTo>
                    <a:pt x="23446" y="2389"/>
                  </a:lnTo>
                  <a:lnTo>
                    <a:pt x="23446" y="2389"/>
                  </a:lnTo>
                  <a:cubicBezTo>
                    <a:pt x="23656" y="2389"/>
                    <a:pt x="23864" y="2389"/>
                    <a:pt x="24069" y="2389"/>
                  </a:cubicBezTo>
                  <a:close/>
                  <a:moveTo>
                    <a:pt x="82192" y="0"/>
                  </a:moveTo>
                  <a:cubicBezTo>
                    <a:pt x="80884" y="0"/>
                    <a:pt x="79632" y="25"/>
                    <a:pt x="78482" y="98"/>
                  </a:cubicBezTo>
                  <a:lnTo>
                    <a:pt x="79260" y="271"/>
                  </a:lnTo>
                  <a:cubicBezTo>
                    <a:pt x="79174" y="273"/>
                    <a:pt x="79087" y="275"/>
                    <a:pt x="79001" y="277"/>
                  </a:cubicBezTo>
                  <a:lnTo>
                    <a:pt x="79001" y="277"/>
                  </a:lnTo>
                  <a:lnTo>
                    <a:pt x="79001" y="271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790" y="280"/>
                    <a:pt x="78895" y="279"/>
                    <a:pt x="79001" y="277"/>
                  </a:cubicBezTo>
                  <a:lnTo>
                    <a:pt x="79001" y="277"/>
                  </a:lnTo>
                  <a:lnTo>
                    <a:pt x="79001" y="531"/>
                  </a:lnTo>
                  <a:cubicBezTo>
                    <a:pt x="79075" y="359"/>
                    <a:pt x="79673" y="305"/>
                    <a:pt x="80467" y="305"/>
                  </a:cubicBezTo>
                  <a:cubicBezTo>
                    <a:pt x="81756" y="305"/>
                    <a:pt x="83562" y="446"/>
                    <a:pt x="84483" y="446"/>
                  </a:cubicBezTo>
                  <a:cubicBezTo>
                    <a:pt x="84990" y="446"/>
                    <a:pt x="85228" y="403"/>
                    <a:pt x="84965" y="271"/>
                  </a:cubicBezTo>
                  <a:cubicBezTo>
                    <a:pt x="86434" y="271"/>
                    <a:pt x="87039" y="444"/>
                    <a:pt x="86780" y="617"/>
                  </a:cubicBezTo>
                  <a:lnTo>
                    <a:pt x="90842" y="444"/>
                  </a:lnTo>
                  <a:lnTo>
                    <a:pt x="90842" y="444"/>
                  </a:lnTo>
                  <a:cubicBezTo>
                    <a:pt x="91361" y="531"/>
                    <a:pt x="90497" y="790"/>
                    <a:pt x="89978" y="790"/>
                  </a:cubicBezTo>
                  <a:cubicBezTo>
                    <a:pt x="89190" y="826"/>
                    <a:pt x="88403" y="847"/>
                    <a:pt x="87609" y="847"/>
                  </a:cubicBezTo>
                  <a:cubicBezTo>
                    <a:pt x="86486" y="847"/>
                    <a:pt x="85352" y="805"/>
                    <a:pt x="84187" y="703"/>
                  </a:cubicBezTo>
                  <a:lnTo>
                    <a:pt x="84187" y="703"/>
                  </a:lnTo>
                  <a:cubicBezTo>
                    <a:pt x="82890" y="876"/>
                    <a:pt x="85484" y="1049"/>
                    <a:pt x="82545" y="1049"/>
                  </a:cubicBezTo>
                  <a:cubicBezTo>
                    <a:pt x="80081" y="920"/>
                    <a:pt x="77402" y="920"/>
                    <a:pt x="74906" y="920"/>
                  </a:cubicBezTo>
                  <a:cubicBezTo>
                    <a:pt x="72410" y="920"/>
                    <a:pt x="70098" y="920"/>
                    <a:pt x="68370" y="790"/>
                  </a:cubicBezTo>
                  <a:lnTo>
                    <a:pt x="68370" y="790"/>
                  </a:lnTo>
                  <a:cubicBezTo>
                    <a:pt x="69148" y="876"/>
                    <a:pt x="69925" y="876"/>
                    <a:pt x="68975" y="1049"/>
                  </a:cubicBezTo>
                  <a:lnTo>
                    <a:pt x="66555" y="876"/>
                  </a:lnTo>
                  <a:cubicBezTo>
                    <a:pt x="65172" y="1049"/>
                    <a:pt x="63702" y="1049"/>
                    <a:pt x="62233" y="1049"/>
                  </a:cubicBezTo>
                  <a:cubicBezTo>
                    <a:pt x="61714" y="1222"/>
                    <a:pt x="65777" y="1222"/>
                    <a:pt x="66987" y="1309"/>
                  </a:cubicBezTo>
                  <a:cubicBezTo>
                    <a:pt x="66456" y="1477"/>
                    <a:pt x="65904" y="1532"/>
                    <a:pt x="65340" y="1532"/>
                  </a:cubicBezTo>
                  <a:cubicBezTo>
                    <a:pt x="64323" y="1532"/>
                    <a:pt x="63264" y="1355"/>
                    <a:pt x="62208" y="1355"/>
                  </a:cubicBezTo>
                  <a:cubicBezTo>
                    <a:pt x="61753" y="1355"/>
                    <a:pt x="61300" y="1388"/>
                    <a:pt x="60850" y="1481"/>
                  </a:cubicBezTo>
                  <a:cubicBezTo>
                    <a:pt x="60542" y="1604"/>
                    <a:pt x="61111" y="1629"/>
                    <a:pt x="61893" y="1629"/>
                  </a:cubicBezTo>
                  <a:cubicBezTo>
                    <a:pt x="62410" y="1629"/>
                    <a:pt x="63020" y="1618"/>
                    <a:pt x="63532" y="1618"/>
                  </a:cubicBezTo>
                  <a:cubicBezTo>
                    <a:pt x="64421" y="1618"/>
                    <a:pt x="65014" y="1651"/>
                    <a:pt x="64307" y="1827"/>
                  </a:cubicBezTo>
                  <a:lnTo>
                    <a:pt x="61628" y="1741"/>
                  </a:lnTo>
                  <a:lnTo>
                    <a:pt x="61628" y="1741"/>
                  </a:lnTo>
                  <a:cubicBezTo>
                    <a:pt x="62165" y="1869"/>
                    <a:pt x="62778" y="1906"/>
                    <a:pt x="63392" y="1906"/>
                  </a:cubicBezTo>
                  <a:cubicBezTo>
                    <a:pt x="64240" y="1906"/>
                    <a:pt x="65091" y="1835"/>
                    <a:pt x="65752" y="1835"/>
                  </a:cubicBezTo>
                  <a:cubicBezTo>
                    <a:pt x="66231" y="1835"/>
                    <a:pt x="66609" y="1872"/>
                    <a:pt x="66814" y="2000"/>
                  </a:cubicBezTo>
                  <a:cubicBezTo>
                    <a:pt x="66122" y="2043"/>
                    <a:pt x="65431" y="2065"/>
                    <a:pt x="64739" y="2065"/>
                  </a:cubicBezTo>
                  <a:cubicBezTo>
                    <a:pt x="64048" y="2065"/>
                    <a:pt x="63356" y="2043"/>
                    <a:pt x="62665" y="2000"/>
                  </a:cubicBezTo>
                  <a:lnTo>
                    <a:pt x="62665" y="2000"/>
                  </a:lnTo>
                  <a:cubicBezTo>
                    <a:pt x="61887" y="2086"/>
                    <a:pt x="64221" y="2259"/>
                    <a:pt x="62751" y="2346"/>
                  </a:cubicBezTo>
                  <a:cubicBezTo>
                    <a:pt x="62321" y="2298"/>
                    <a:pt x="61957" y="2283"/>
                    <a:pt x="61630" y="2283"/>
                  </a:cubicBezTo>
                  <a:cubicBezTo>
                    <a:pt x="61101" y="2283"/>
                    <a:pt x="60668" y="2322"/>
                    <a:pt x="60208" y="2322"/>
                  </a:cubicBezTo>
                  <a:cubicBezTo>
                    <a:pt x="59923" y="2322"/>
                    <a:pt x="59629" y="2307"/>
                    <a:pt x="59294" y="2259"/>
                  </a:cubicBezTo>
                  <a:lnTo>
                    <a:pt x="59899" y="2086"/>
                  </a:lnTo>
                  <a:cubicBezTo>
                    <a:pt x="59150" y="2086"/>
                    <a:pt x="57633" y="2048"/>
                    <a:pt x="56320" y="2048"/>
                  </a:cubicBezTo>
                  <a:cubicBezTo>
                    <a:pt x="55664" y="2048"/>
                    <a:pt x="55059" y="2058"/>
                    <a:pt x="54627" y="2086"/>
                  </a:cubicBezTo>
                  <a:cubicBezTo>
                    <a:pt x="54540" y="1741"/>
                    <a:pt x="57825" y="1654"/>
                    <a:pt x="59121" y="1654"/>
                  </a:cubicBezTo>
                  <a:cubicBezTo>
                    <a:pt x="58260" y="1553"/>
                    <a:pt x="57400" y="1511"/>
                    <a:pt x="56556" y="1511"/>
                  </a:cubicBezTo>
                  <a:cubicBezTo>
                    <a:pt x="55960" y="1511"/>
                    <a:pt x="55372" y="1532"/>
                    <a:pt x="54800" y="1568"/>
                  </a:cubicBezTo>
                  <a:lnTo>
                    <a:pt x="56788" y="1654"/>
                  </a:lnTo>
                  <a:cubicBezTo>
                    <a:pt x="54037" y="1654"/>
                    <a:pt x="54359" y="2011"/>
                    <a:pt x="51842" y="2011"/>
                  </a:cubicBezTo>
                  <a:cubicBezTo>
                    <a:pt x="51591" y="2011"/>
                    <a:pt x="51311" y="2008"/>
                    <a:pt x="50996" y="2000"/>
                  </a:cubicBezTo>
                  <a:cubicBezTo>
                    <a:pt x="50674" y="2009"/>
                    <a:pt x="50413" y="2014"/>
                    <a:pt x="50203" y="2014"/>
                  </a:cubicBezTo>
                  <a:cubicBezTo>
                    <a:pt x="48494" y="2014"/>
                    <a:pt x="50114" y="1731"/>
                    <a:pt x="49268" y="1654"/>
                  </a:cubicBezTo>
                  <a:lnTo>
                    <a:pt x="49268" y="1654"/>
                  </a:lnTo>
                  <a:cubicBezTo>
                    <a:pt x="46070" y="1827"/>
                    <a:pt x="48144" y="1654"/>
                    <a:pt x="48231" y="2000"/>
                  </a:cubicBezTo>
                  <a:cubicBezTo>
                    <a:pt x="45638" y="2000"/>
                    <a:pt x="45033" y="1914"/>
                    <a:pt x="41662" y="1914"/>
                  </a:cubicBezTo>
                  <a:cubicBezTo>
                    <a:pt x="43131" y="1741"/>
                    <a:pt x="44514" y="1741"/>
                    <a:pt x="45983" y="1741"/>
                  </a:cubicBezTo>
                  <a:lnTo>
                    <a:pt x="45378" y="1481"/>
                  </a:lnTo>
                  <a:cubicBezTo>
                    <a:pt x="42785" y="1654"/>
                    <a:pt x="40797" y="1914"/>
                    <a:pt x="37772" y="2086"/>
                  </a:cubicBezTo>
                  <a:lnTo>
                    <a:pt x="37426" y="1914"/>
                  </a:lnTo>
                  <a:cubicBezTo>
                    <a:pt x="36823" y="2086"/>
                    <a:pt x="12097" y="2086"/>
                    <a:pt x="13469" y="2429"/>
                  </a:cubicBezTo>
                  <a:lnTo>
                    <a:pt x="13469" y="2429"/>
                  </a:lnTo>
                  <a:cubicBezTo>
                    <a:pt x="13414" y="2389"/>
                    <a:pt x="17491" y="2389"/>
                    <a:pt x="21598" y="2389"/>
                  </a:cubicBezTo>
                  <a:cubicBezTo>
                    <a:pt x="22108" y="2389"/>
                    <a:pt x="22619" y="2389"/>
                    <a:pt x="23122" y="2389"/>
                  </a:cubicBezTo>
                  <a:lnTo>
                    <a:pt x="23122" y="2389"/>
                  </a:lnTo>
                  <a:lnTo>
                    <a:pt x="22900" y="2463"/>
                  </a:lnTo>
                  <a:lnTo>
                    <a:pt x="22900" y="2463"/>
                  </a:lnTo>
                  <a:cubicBezTo>
                    <a:pt x="19192" y="2589"/>
                    <a:pt x="8127" y="2691"/>
                    <a:pt x="11323" y="2691"/>
                  </a:cubicBezTo>
                  <a:cubicBezTo>
                    <a:pt x="11064" y="2951"/>
                    <a:pt x="9335" y="2778"/>
                    <a:pt x="9508" y="3037"/>
                  </a:cubicBezTo>
                  <a:cubicBezTo>
                    <a:pt x="7755" y="3110"/>
                    <a:pt x="6279" y="3137"/>
                    <a:pt x="4951" y="3137"/>
                  </a:cubicBezTo>
                  <a:cubicBezTo>
                    <a:pt x="3137" y="3137"/>
                    <a:pt x="1597" y="3087"/>
                    <a:pt x="1" y="3037"/>
                  </a:cubicBezTo>
                  <a:lnTo>
                    <a:pt x="1" y="3037"/>
                  </a:lnTo>
                  <a:cubicBezTo>
                    <a:pt x="5792" y="3556"/>
                    <a:pt x="12447" y="3642"/>
                    <a:pt x="19362" y="3815"/>
                  </a:cubicBezTo>
                  <a:cubicBezTo>
                    <a:pt x="20226" y="3815"/>
                    <a:pt x="20831" y="3729"/>
                    <a:pt x="19794" y="3642"/>
                  </a:cubicBezTo>
                  <a:lnTo>
                    <a:pt x="19794" y="3642"/>
                  </a:lnTo>
                  <a:cubicBezTo>
                    <a:pt x="19461" y="3658"/>
                    <a:pt x="19157" y="3665"/>
                    <a:pt x="18891" y="3665"/>
                  </a:cubicBezTo>
                  <a:cubicBezTo>
                    <a:pt x="17708" y="3665"/>
                    <a:pt x="17282" y="3524"/>
                    <a:pt x="18411" y="3383"/>
                  </a:cubicBezTo>
                  <a:cubicBezTo>
                    <a:pt x="18697" y="3370"/>
                    <a:pt x="18891" y="3365"/>
                    <a:pt x="19023" y="3365"/>
                  </a:cubicBezTo>
                  <a:cubicBezTo>
                    <a:pt x="19536" y="3365"/>
                    <a:pt x="19090" y="3444"/>
                    <a:pt x="19423" y="3444"/>
                  </a:cubicBezTo>
                  <a:cubicBezTo>
                    <a:pt x="19572" y="3444"/>
                    <a:pt x="19875" y="3428"/>
                    <a:pt x="20485" y="3383"/>
                  </a:cubicBezTo>
                  <a:lnTo>
                    <a:pt x="19362" y="3296"/>
                  </a:lnTo>
                  <a:cubicBezTo>
                    <a:pt x="20917" y="3296"/>
                    <a:pt x="22560" y="3210"/>
                    <a:pt x="24116" y="2951"/>
                  </a:cubicBezTo>
                  <a:cubicBezTo>
                    <a:pt x="25455" y="2990"/>
                    <a:pt x="26810" y="3005"/>
                    <a:pt x="28173" y="3005"/>
                  </a:cubicBezTo>
                  <a:cubicBezTo>
                    <a:pt x="33496" y="3005"/>
                    <a:pt x="38928" y="2768"/>
                    <a:pt x="43959" y="2768"/>
                  </a:cubicBezTo>
                  <a:cubicBezTo>
                    <a:pt x="46197" y="2768"/>
                    <a:pt x="48357" y="2815"/>
                    <a:pt x="50391" y="2951"/>
                  </a:cubicBezTo>
                  <a:lnTo>
                    <a:pt x="52984" y="2605"/>
                  </a:lnTo>
                  <a:cubicBezTo>
                    <a:pt x="53157" y="2778"/>
                    <a:pt x="53417" y="2864"/>
                    <a:pt x="54713" y="2864"/>
                  </a:cubicBezTo>
                  <a:cubicBezTo>
                    <a:pt x="54281" y="2778"/>
                    <a:pt x="53503" y="2778"/>
                    <a:pt x="53676" y="2778"/>
                  </a:cubicBezTo>
                  <a:lnTo>
                    <a:pt x="59553" y="2778"/>
                  </a:lnTo>
                  <a:lnTo>
                    <a:pt x="58948" y="2605"/>
                  </a:lnTo>
                  <a:lnTo>
                    <a:pt x="58948" y="2605"/>
                  </a:lnTo>
                  <a:cubicBezTo>
                    <a:pt x="59513" y="2656"/>
                    <a:pt x="60216" y="2670"/>
                    <a:pt x="60976" y="2670"/>
                  </a:cubicBezTo>
                  <a:cubicBezTo>
                    <a:pt x="61782" y="2670"/>
                    <a:pt x="62653" y="2655"/>
                    <a:pt x="63494" y="2655"/>
                  </a:cubicBezTo>
                  <a:cubicBezTo>
                    <a:pt x="64531" y="2655"/>
                    <a:pt x="65524" y="2677"/>
                    <a:pt x="66295" y="2778"/>
                  </a:cubicBezTo>
                  <a:cubicBezTo>
                    <a:pt x="66295" y="2691"/>
                    <a:pt x="67592" y="2605"/>
                    <a:pt x="67505" y="2519"/>
                  </a:cubicBezTo>
                  <a:lnTo>
                    <a:pt x="67505" y="2519"/>
                  </a:lnTo>
                  <a:cubicBezTo>
                    <a:pt x="68837" y="2558"/>
                    <a:pt x="70199" y="2570"/>
                    <a:pt x="71568" y="2570"/>
                  </a:cubicBezTo>
                  <a:cubicBezTo>
                    <a:pt x="74009" y="2570"/>
                    <a:pt x="76468" y="2530"/>
                    <a:pt x="78804" y="2530"/>
                  </a:cubicBezTo>
                  <a:cubicBezTo>
                    <a:pt x="80940" y="2530"/>
                    <a:pt x="82972" y="2564"/>
                    <a:pt x="84792" y="2691"/>
                  </a:cubicBezTo>
                  <a:cubicBezTo>
                    <a:pt x="84273" y="2605"/>
                    <a:pt x="84792" y="2519"/>
                    <a:pt x="84965" y="2519"/>
                  </a:cubicBezTo>
                  <a:cubicBezTo>
                    <a:pt x="86866" y="2519"/>
                    <a:pt x="85397" y="2605"/>
                    <a:pt x="85916" y="2691"/>
                  </a:cubicBezTo>
                  <a:cubicBezTo>
                    <a:pt x="86135" y="2497"/>
                    <a:pt x="88290" y="2432"/>
                    <a:pt x="91344" y="2432"/>
                  </a:cubicBezTo>
                  <a:cubicBezTo>
                    <a:pt x="97367" y="2432"/>
                    <a:pt x="106887" y="2683"/>
                    <a:pt x="111941" y="2683"/>
                  </a:cubicBezTo>
                  <a:cubicBezTo>
                    <a:pt x="113432" y="2683"/>
                    <a:pt x="114534" y="2662"/>
                    <a:pt x="115044" y="2605"/>
                  </a:cubicBezTo>
                  <a:cubicBezTo>
                    <a:pt x="114612" y="2605"/>
                    <a:pt x="114093" y="2605"/>
                    <a:pt x="114266" y="2519"/>
                  </a:cubicBezTo>
                  <a:cubicBezTo>
                    <a:pt x="123341" y="2519"/>
                    <a:pt x="133195" y="2519"/>
                    <a:pt x="141838" y="2346"/>
                  </a:cubicBezTo>
                  <a:cubicBezTo>
                    <a:pt x="139591" y="2346"/>
                    <a:pt x="141320" y="1914"/>
                    <a:pt x="139937" y="1827"/>
                  </a:cubicBezTo>
                  <a:lnTo>
                    <a:pt x="139937" y="1827"/>
                  </a:lnTo>
                  <a:cubicBezTo>
                    <a:pt x="138467" y="2000"/>
                    <a:pt x="141838" y="2000"/>
                    <a:pt x="139937" y="2086"/>
                  </a:cubicBezTo>
                  <a:cubicBezTo>
                    <a:pt x="139371" y="2013"/>
                    <a:pt x="138959" y="1987"/>
                    <a:pt x="138635" y="1987"/>
                  </a:cubicBezTo>
                  <a:cubicBezTo>
                    <a:pt x="137751" y="1987"/>
                    <a:pt x="137527" y="2186"/>
                    <a:pt x="136614" y="2186"/>
                  </a:cubicBezTo>
                  <a:cubicBezTo>
                    <a:pt x="136280" y="2186"/>
                    <a:pt x="135854" y="2159"/>
                    <a:pt x="135269" y="2086"/>
                  </a:cubicBezTo>
                  <a:lnTo>
                    <a:pt x="136739" y="1827"/>
                  </a:lnTo>
                  <a:lnTo>
                    <a:pt x="136739" y="1827"/>
                  </a:lnTo>
                  <a:cubicBezTo>
                    <a:pt x="133541" y="2086"/>
                    <a:pt x="129046" y="2086"/>
                    <a:pt x="124984" y="2086"/>
                  </a:cubicBezTo>
                  <a:lnTo>
                    <a:pt x="125416" y="1827"/>
                  </a:lnTo>
                  <a:lnTo>
                    <a:pt x="125416" y="1827"/>
                  </a:lnTo>
                  <a:cubicBezTo>
                    <a:pt x="124941" y="1859"/>
                    <a:pt x="124467" y="1879"/>
                    <a:pt x="123996" y="1879"/>
                  </a:cubicBezTo>
                  <a:cubicBezTo>
                    <a:pt x="123182" y="1879"/>
                    <a:pt x="122380" y="1819"/>
                    <a:pt x="121613" y="1654"/>
                  </a:cubicBezTo>
                  <a:lnTo>
                    <a:pt x="121613" y="1654"/>
                  </a:lnTo>
                  <a:cubicBezTo>
                    <a:pt x="121886" y="1659"/>
                    <a:pt x="122146" y="1662"/>
                    <a:pt x="122394" y="1662"/>
                  </a:cubicBezTo>
                  <a:cubicBezTo>
                    <a:pt x="125454" y="1662"/>
                    <a:pt x="126635" y="1297"/>
                    <a:pt x="128297" y="1297"/>
                  </a:cubicBezTo>
                  <a:cubicBezTo>
                    <a:pt x="128754" y="1297"/>
                    <a:pt x="129246" y="1325"/>
                    <a:pt x="129824" y="1395"/>
                  </a:cubicBezTo>
                  <a:cubicBezTo>
                    <a:pt x="129651" y="1438"/>
                    <a:pt x="129608" y="1438"/>
                    <a:pt x="129651" y="1438"/>
                  </a:cubicBezTo>
                  <a:cubicBezTo>
                    <a:pt x="129694" y="1438"/>
                    <a:pt x="129824" y="1438"/>
                    <a:pt x="129997" y="1481"/>
                  </a:cubicBezTo>
                  <a:cubicBezTo>
                    <a:pt x="131207" y="1251"/>
                    <a:pt x="132417" y="1136"/>
                    <a:pt x="133627" y="1136"/>
                  </a:cubicBezTo>
                  <a:cubicBezTo>
                    <a:pt x="134232" y="1136"/>
                    <a:pt x="134837" y="1164"/>
                    <a:pt x="135442" y="1222"/>
                  </a:cubicBezTo>
                  <a:lnTo>
                    <a:pt x="134664" y="1395"/>
                  </a:lnTo>
                  <a:cubicBezTo>
                    <a:pt x="136969" y="1395"/>
                    <a:pt x="139428" y="1433"/>
                    <a:pt x="141784" y="1433"/>
                  </a:cubicBezTo>
                  <a:cubicBezTo>
                    <a:pt x="142962" y="1433"/>
                    <a:pt x="144114" y="1424"/>
                    <a:pt x="145209" y="1395"/>
                  </a:cubicBezTo>
                  <a:cubicBezTo>
                    <a:pt x="144258" y="1222"/>
                    <a:pt x="145296" y="1049"/>
                    <a:pt x="146679" y="1049"/>
                  </a:cubicBezTo>
                  <a:cubicBezTo>
                    <a:pt x="148926" y="1136"/>
                    <a:pt x="146074" y="1222"/>
                    <a:pt x="146938" y="1309"/>
                  </a:cubicBezTo>
                  <a:cubicBezTo>
                    <a:pt x="147333" y="1407"/>
                    <a:pt x="147940" y="1443"/>
                    <a:pt x="148641" y="1443"/>
                  </a:cubicBezTo>
                  <a:cubicBezTo>
                    <a:pt x="150395" y="1443"/>
                    <a:pt x="152741" y="1222"/>
                    <a:pt x="153853" y="1222"/>
                  </a:cubicBezTo>
                  <a:cubicBezTo>
                    <a:pt x="153420" y="1222"/>
                    <a:pt x="158174" y="1309"/>
                    <a:pt x="155236" y="1481"/>
                  </a:cubicBezTo>
                  <a:cubicBezTo>
                    <a:pt x="155570" y="1490"/>
                    <a:pt x="155896" y="1493"/>
                    <a:pt x="156213" y="1493"/>
                  </a:cubicBezTo>
                  <a:cubicBezTo>
                    <a:pt x="158263" y="1493"/>
                    <a:pt x="159957" y="1345"/>
                    <a:pt x="161491" y="1345"/>
                  </a:cubicBezTo>
                  <a:cubicBezTo>
                    <a:pt x="162230" y="1345"/>
                    <a:pt x="162932" y="1380"/>
                    <a:pt x="163620" y="1481"/>
                  </a:cubicBezTo>
                  <a:cubicBezTo>
                    <a:pt x="164311" y="1309"/>
                    <a:pt x="165003" y="1222"/>
                    <a:pt x="165780" y="1136"/>
                  </a:cubicBezTo>
                  <a:lnTo>
                    <a:pt x="165780" y="1136"/>
                  </a:lnTo>
                  <a:lnTo>
                    <a:pt x="165694" y="1395"/>
                  </a:lnTo>
                  <a:lnTo>
                    <a:pt x="166818" y="1222"/>
                  </a:lnTo>
                  <a:cubicBezTo>
                    <a:pt x="168892" y="1222"/>
                    <a:pt x="170014" y="1603"/>
                    <a:pt x="171762" y="1603"/>
                  </a:cubicBezTo>
                  <a:cubicBezTo>
                    <a:pt x="172053" y="1603"/>
                    <a:pt x="172362" y="1593"/>
                    <a:pt x="172695" y="1568"/>
                  </a:cubicBezTo>
                  <a:cubicBezTo>
                    <a:pt x="172263" y="1568"/>
                    <a:pt x="171312" y="1568"/>
                    <a:pt x="171312" y="1481"/>
                  </a:cubicBezTo>
                  <a:cubicBezTo>
                    <a:pt x="171485" y="1222"/>
                    <a:pt x="175980" y="1136"/>
                    <a:pt x="175115" y="876"/>
                  </a:cubicBezTo>
                  <a:lnTo>
                    <a:pt x="175115" y="876"/>
                  </a:lnTo>
                  <a:lnTo>
                    <a:pt x="173127" y="1049"/>
                  </a:lnTo>
                  <a:cubicBezTo>
                    <a:pt x="173819" y="876"/>
                    <a:pt x="171226" y="876"/>
                    <a:pt x="171744" y="703"/>
                  </a:cubicBezTo>
                  <a:lnTo>
                    <a:pt x="171744" y="703"/>
                  </a:lnTo>
                  <a:lnTo>
                    <a:pt x="166472" y="876"/>
                  </a:lnTo>
                  <a:lnTo>
                    <a:pt x="166386" y="703"/>
                  </a:lnTo>
                  <a:lnTo>
                    <a:pt x="167596" y="790"/>
                  </a:lnTo>
                  <a:cubicBezTo>
                    <a:pt x="168187" y="626"/>
                    <a:pt x="167954" y="586"/>
                    <a:pt x="167354" y="586"/>
                  </a:cubicBezTo>
                  <a:cubicBezTo>
                    <a:pt x="166798" y="586"/>
                    <a:pt x="165928" y="620"/>
                    <a:pt x="165102" y="620"/>
                  </a:cubicBezTo>
                  <a:cubicBezTo>
                    <a:pt x="164470" y="620"/>
                    <a:pt x="163865" y="600"/>
                    <a:pt x="163447" y="531"/>
                  </a:cubicBezTo>
                  <a:lnTo>
                    <a:pt x="163447" y="703"/>
                  </a:lnTo>
                  <a:cubicBezTo>
                    <a:pt x="158866" y="617"/>
                    <a:pt x="161632" y="531"/>
                    <a:pt x="157829" y="444"/>
                  </a:cubicBezTo>
                  <a:lnTo>
                    <a:pt x="156658" y="611"/>
                  </a:lnTo>
                  <a:lnTo>
                    <a:pt x="156658" y="611"/>
                  </a:lnTo>
                  <a:cubicBezTo>
                    <a:pt x="156918" y="588"/>
                    <a:pt x="158218" y="502"/>
                    <a:pt x="159115" y="502"/>
                  </a:cubicBezTo>
                  <a:cubicBezTo>
                    <a:pt x="159634" y="502"/>
                    <a:pt x="160018" y="531"/>
                    <a:pt x="159989" y="617"/>
                  </a:cubicBezTo>
                  <a:cubicBezTo>
                    <a:pt x="157569" y="790"/>
                    <a:pt x="154198" y="703"/>
                    <a:pt x="151605" y="963"/>
                  </a:cubicBezTo>
                  <a:lnTo>
                    <a:pt x="153353" y="583"/>
                  </a:lnTo>
                  <a:lnTo>
                    <a:pt x="153353" y="583"/>
                  </a:lnTo>
                  <a:cubicBezTo>
                    <a:pt x="153208" y="604"/>
                    <a:pt x="153047" y="613"/>
                    <a:pt x="152869" y="613"/>
                  </a:cubicBezTo>
                  <a:cubicBezTo>
                    <a:pt x="152302" y="613"/>
                    <a:pt x="151563" y="522"/>
                    <a:pt x="150635" y="449"/>
                  </a:cubicBezTo>
                  <a:lnTo>
                    <a:pt x="150635" y="449"/>
                  </a:lnTo>
                  <a:cubicBezTo>
                    <a:pt x="149841" y="634"/>
                    <a:pt x="148563" y="673"/>
                    <a:pt x="147131" y="673"/>
                  </a:cubicBezTo>
                  <a:cubicBezTo>
                    <a:pt x="146052" y="673"/>
                    <a:pt x="144885" y="651"/>
                    <a:pt x="143772" y="651"/>
                  </a:cubicBezTo>
                  <a:cubicBezTo>
                    <a:pt x="142966" y="651"/>
                    <a:pt x="142188" y="663"/>
                    <a:pt x="141493" y="703"/>
                  </a:cubicBezTo>
                  <a:cubicBezTo>
                    <a:pt x="142098" y="703"/>
                    <a:pt x="142703" y="703"/>
                    <a:pt x="143221" y="876"/>
                  </a:cubicBezTo>
                  <a:cubicBezTo>
                    <a:pt x="142616" y="920"/>
                    <a:pt x="142011" y="941"/>
                    <a:pt x="141406" y="941"/>
                  </a:cubicBezTo>
                  <a:cubicBezTo>
                    <a:pt x="140801" y="941"/>
                    <a:pt x="140196" y="920"/>
                    <a:pt x="139591" y="876"/>
                  </a:cubicBezTo>
                  <a:cubicBezTo>
                    <a:pt x="139937" y="444"/>
                    <a:pt x="146506" y="617"/>
                    <a:pt x="145728" y="271"/>
                  </a:cubicBezTo>
                  <a:cubicBezTo>
                    <a:pt x="142913" y="271"/>
                    <a:pt x="140415" y="652"/>
                    <a:pt x="138452" y="652"/>
                  </a:cubicBezTo>
                  <a:cubicBezTo>
                    <a:pt x="138125" y="652"/>
                    <a:pt x="137813" y="642"/>
                    <a:pt x="137517" y="617"/>
                  </a:cubicBezTo>
                  <a:lnTo>
                    <a:pt x="139159" y="444"/>
                  </a:lnTo>
                  <a:lnTo>
                    <a:pt x="138035" y="444"/>
                  </a:lnTo>
                  <a:cubicBezTo>
                    <a:pt x="137473" y="487"/>
                    <a:pt x="136912" y="509"/>
                    <a:pt x="136350" y="509"/>
                  </a:cubicBezTo>
                  <a:cubicBezTo>
                    <a:pt x="135788" y="509"/>
                    <a:pt x="135226" y="487"/>
                    <a:pt x="134664" y="444"/>
                  </a:cubicBezTo>
                  <a:lnTo>
                    <a:pt x="135529" y="185"/>
                  </a:lnTo>
                  <a:lnTo>
                    <a:pt x="133109" y="185"/>
                  </a:lnTo>
                  <a:lnTo>
                    <a:pt x="133454" y="271"/>
                  </a:lnTo>
                  <a:cubicBezTo>
                    <a:pt x="131969" y="337"/>
                    <a:pt x="130559" y="366"/>
                    <a:pt x="129191" y="366"/>
                  </a:cubicBezTo>
                  <a:cubicBezTo>
                    <a:pt x="127682" y="366"/>
                    <a:pt x="126224" y="331"/>
                    <a:pt x="124772" y="276"/>
                  </a:cubicBezTo>
                  <a:lnTo>
                    <a:pt x="124772" y="276"/>
                  </a:lnTo>
                  <a:cubicBezTo>
                    <a:pt x="124396" y="316"/>
                    <a:pt x="124020" y="336"/>
                    <a:pt x="123655" y="336"/>
                  </a:cubicBezTo>
                  <a:cubicBezTo>
                    <a:pt x="123277" y="336"/>
                    <a:pt x="122909" y="315"/>
                    <a:pt x="122564" y="271"/>
                  </a:cubicBezTo>
                  <a:lnTo>
                    <a:pt x="122564" y="271"/>
                  </a:lnTo>
                  <a:cubicBezTo>
                    <a:pt x="122823" y="444"/>
                    <a:pt x="125416" y="444"/>
                    <a:pt x="125157" y="531"/>
                  </a:cubicBezTo>
                  <a:cubicBezTo>
                    <a:pt x="121872" y="531"/>
                    <a:pt x="121440" y="358"/>
                    <a:pt x="118069" y="185"/>
                  </a:cubicBezTo>
                  <a:lnTo>
                    <a:pt x="118069" y="185"/>
                  </a:lnTo>
                  <a:cubicBezTo>
                    <a:pt x="117723" y="271"/>
                    <a:pt x="120230" y="617"/>
                    <a:pt x="117464" y="703"/>
                  </a:cubicBezTo>
                  <a:cubicBezTo>
                    <a:pt x="117723" y="444"/>
                    <a:pt x="115303" y="358"/>
                    <a:pt x="117118" y="185"/>
                  </a:cubicBezTo>
                  <a:lnTo>
                    <a:pt x="117118" y="185"/>
                  </a:lnTo>
                  <a:cubicBezTo>
                    <a:pt x="116756" y="198"/>
                    <a:pt x="116463" y="203"/>
                    <a:pt x="116219" y="203"/>
                  </a:cubicBezTo>
                  <a:cubicBezTo>
                    <a:pt x="115448" y="203"/>
                    <a:pt x="115169" y="153"/>
                    <a:pt x="114771" y="153"/>
                  </a:cubicBezTo>
                  <a:cubicBezTo>
                    <a:pt x="114483" y="153"/>
                    <a:pt x="114133" y="179"/>
                    <a:pt x="113488" y="271"/>
                  </a:cubicBezTo>
                  <a:lnTo>
                    <a:pt x="114352" y="271"/>
                  </a:lnTo>
                  <a:cubicBezTo>
                    <a:pt x="114957" y="444"/>
                    <a:pt x="113402" y="444"/>
                    <a:pt x="112710" y="444"/>
                  </a:cubicBezTo>
                  <a:cubicBezTo>
                    <a:pt x="111587" y="185"/>
                    <a:pt x="110463" y="98"/>
                    <a:pt x="109253" y="98"/>
                  </a:cubicBezTo>
                  <a:lnTo>
                    <a:pt x="105536" y="185"/>
                  </a:lnTo>
                  <a:cubicBezTo>
                    <a:pt x="105363" y="185"/>
                    <a:pt x="105536" y="98"/>
                    <a:pt x="105536" y="98"/>
                  </a:cubicBezTo>
                  <a:lnTo>
                    <a:pt x="105536" y="98"/>
                  </a:lnTo>
                  <a:cubicBezTo>
                    <a:pt x="103764" y="142"/>
                    <a:pt x="101928" y="142"/>
                    <a:pt x="100210" y="142"/>
                  </a:cubicBezTo>
                  <a:cubicBezTo>
                    <a:pt x="98492" y="142"/>
                    <a:pt x="96893" y="142"/>
                    <a:pt x="95596" y="185"/>
                  </a:cubicBezTo>
                  <a:cubicBezTo>
                    <a:pt x="95251" y="271"/>
                    <a:pt x="94300" y="444"/>
                    <a:pt x="96201" y="444"/>
                  </a:cubicBezTo>
                  <a:cubicBezTo>
                    <a:pt x="95485" y="480"/>
                    <a:pt x="94784" y="501"/>
                    <a:pt x="94085" y="501"/>
                  </a:cubicBezTo>
                  <a:cubicBezTo>
                    <a:pt x="93097" y="501"/>
                    <a:pt x="92114" y="459"/>
                    <a:pt x="91102" y="358"/>
                  </a:cubicBezTo>
                  <a:lnTo>
                    <a:pt x="92398" y="98"/>
                  </a:lnTo>
                  <a:lnTo>
                    <a:pt x="92398" y="98"/>
                  </a:lnTo>
                  <a:cubicBezTo>
                    <a:pt x="91876" y="108"/>
                    <a:pt x="91342" y="113"/>
                    <a:pt x="90800" y="113"/>
                  </a:cubicBezTo>
                  <a:cubicBezTo>
                    <a:pt x="87996" y="113"/>
                    <a:pt x="84970" y="0"/>
                    <a:pt x="82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5536050" y="444750"/>
              <a:ext cx="1770200" cy="62825"/>
            </a:xfrm>
            <a:custGeom>
              <a:rect b="b" l="l" r="r" t="t"/>
              <a:pathLst>
                <a:path extrusionOk="0" h="2513" w="70808">
                  <a:moveTo>
                    <a:pt x="23874" y="525"/>
                  </a:moveTo>
                  <a:lnTo>
                    <a:pt x="23874" y="525"/>
                  </a:lnTo>
                  <a:cubicBezTo>
                    <a:pt x="23772" y="538"/>
                    <a:pt x="23749" y="552"/>
                    <a:pt x="23788" y="568"/>
                  </a:cubicBezTo>
                  <a:lnTo>
                    <a:pt x="23788" y="568"/>
                  </a:lnTo>
                  <a:lnTo>
                    <a:pt x="23874" y="525"/>
                  </a:lnTo>
                  <a:close/>
                  <a:moveTo>
                    <a:pt x="3908" y="611"/>
                  </a:moveTo>
                  <a:cubicBezTo>
                    <a:pt x="3917" y="611"/>
                    <a:pt x="3925" y="612"/>
                    <a:pt x="3933" y="612"/>
                  </a:cubicBezTo>
                  <a:lnTo>
                    <a:pt x="3933" y="612"/>
                  </a:lnTo>
                  <a:cubicBezTo>
                    <a:pt x="3925" y="612"/>
                    <a:pt x="3917" y="611"/>
                    <a:pt x="3908" y="611"/>
                  </a:cubicBezTo>
                  <a:close/>
                  <a:moveTo>
                    <a:pt x="309" y="512"/>
                  </a:moveTo>
                  <a:cubicBezTo>
                    <a:pt x="110" y="512"/>
                    <a:pt x="1" y="539"/>
                    <a:pt x="19" y="611"/>
                  </a:cubicBezTo>
                  <a:cubicBezTo>
                    <a:pt x="1574" y="871"/>
                    <a:pt x="4945" y="784"/>
                    <a:pt x="5550" y="957"/>
                  </a:cubicBezTo>
                  <a:cubicBezTo>
                    <a:pt x="5896" y="871"/>
                    <a:pt x="4686" y="784"/>
                    <a:pt x="5896" y="698"/>
                  </a:cubicBezTo>
                  <a:cubicBezTo>
                    <a:pt x="6847" y="698"/>
                    <a:pt x="7798" y="871"/>
                    <a:pt x="8748" y="1044"/>
                  </a:cubicBezTo>
                  <a:lnTo>
                    <a:pt x="9786" y="871"/>
                  </a:lnTo>
                  <a:cubicBezTo>
                    <a:pt x="9917" y="1035"/>
                    <a:pt x="10784" y="1074"/>
                    <a:pt x="11956" y="1074"/>
                  </a:cubicBezTo>
                  <a:cubicBezTo>
                    <a:pt x="12629" y="1074"/>
                    <a:pt x="13403" y="1061"/>
                    <a:pt x="14195" y="1051"/>
                  </a:cubicBezTo>
                  <a:lnTo>
                    <a:pt x="14195" y="1051"/>
                  </a:lnTo>
                  <a:cubicBezTo>
                    <a:pt x="11033" y="865"/>
                    <a:pt x="7702" y="653"/>
                    <a:pt x="3933" y="612"/>
                  </a:cubicBezTo>
                  <a:lnTo>
                    <a:pt x="3933" y="612"/>
                  </a:lnTo>
                  <a:cubicBezTo>
                    <a:pt x="4179" y="617"/>
                    <a:pt x="4340" y="698"/>
                    <a:pt x="4340" y="698"/>
                  </a:cubicBezTo>
                  <a:cubicBezTo>
                    <a:pt x="4084" y="741"/>
                    <a:pt x="3792" y="757"/>
                    <a:pt x="3485" y="757"/>
                  </a:cubicBezTo>
                  <a:cubicBezTo>
                    <a:pt x="2313" y="757"/>
                    <a:pt x="907" y="512"/>
                    <a:pt x="309" y="512"/>
                  </a:cubicBezTo>
                  <a:close/>
                  <a:moveTo>
                    <a:pt x="15649" y="1041"/>
                  </a:moveTo>
                  <a:cubicBezTo>
                    <a:pt x="15170" y="1041"/>
                    <a:pt x="14679" y="1045"/>
                    <a:pt x="14195" y="1051"/>
                  </a:cubicBezTo>
                  <a:lnTo>
                    <a:pt x="14195" y="1051"/>
                  </a:lnTo>
                  <a:cubicBezTo>
                    <a:pt x="16188" y="1169"/>
                    <a:pt x="18114" y="1276"/>
                    <a:pt x="20040" y="1325"/>
                  </a:cubicBezTo>
                  <a:lnTo>
                    <a:pt x="20040" y="1325"/>
                  </a:lnTo>
                  <a:cubicBezTo>
                    <a:pt x="19546" y="1196"/>
                    <a:pt x="19000" y="1078"/>
                    <a:pt x="17997" y="1044"/>
                  </a:cubicBezTo>
                  <a:cubicBezTo>
                    <a:pt x="17943" y="1044"/>
                    <a:pt x="17856" y="1077"/>
                    <a:pt x="17922" y="1102"/>
                  </a:cubicBezTo>
                  <a:lnTo>
                    <a:pt x="17922" y="1102"/>
                  </a:lnTo>
                  <a:cubicBezTo>
                    <a:pt x="17261" y="1055"/>
                    <a:pt x="16472" y="1041"/>
                    <a:pt x="15649" y="1041"/>
                  </a:cubicBezTo>
                  <a:close/>
                  <a:moveTo>
                    <a:pt x="29665" y="1649"/>
                  </a:moveTo>
                  <a:cubicBezTo>
                    <a:pt x="29547" y="1656"/>
                    <a:pt x="29430" y="1661"/>
                    <a:pt x="29314" y="1666"/>
                  </a:cubicBezTo>
                  <a:lnTo>
                    <a:pt x="29314" y="1666"/>
                  </a:lnTo>
                  <a:cubicBezTo>
                    <a:pt x="29405" y="1666"/>
                    <a:pt x="29521" y="1661"/>
                    <a:pt x="29665" y="1649"/>
                  </a:cubicBezTo>
                  <a:close/>
                  <a:moveTo>
                    <a:pt x="21643" y="1"/>
                  </a:moveTo>
                  <a:cubicBezTo>
                    <a:pt x="21509" y="1"/>
                    <a:pt x="21361" y="3"/>
                    <a:pt x="21195" y="6"/>
                  </a:cubicBezTo>
                  <a:cubicBezTo>
                    <a:pt x="23183" y="179"/>
                    <a:pt x="21541" y="525"/>
                    <a:pt x="20071" y="525"/>
                  </a:cubicBezTo>
                  <a:cubicBezTo>
                    <a:pt x="20417" y="611"/>
                    <a:pt x="20331" y="957"/>
                    <a:pt x="21108" y="957"/>
                  </a:cubicBezTo>
                  <a:lnTo>
                    <a:pt x="23183" y="1216"/>
                  </a:lnTo>
                  <a:cubicBezTo>
                    <a:pt x="23220" y="1032"/>
                    <a:pt x="23868" y="974"/>
                    <a:pt x="24687" y="974"/>
                  </a:cubicBezTo>
                  <a:cubicBezTo>
                    <a:pt x="25791" y="974"/>
                    <a:pt x="27205" y="1080"/>
                    <a:pt x="27850" y="1130"/>
                  </a:cubicBezTo>
                  <a:cubicBezTo>
                    <a:pt x="27180" y="1297"/>
                    <a:pt x="26475" y="1393"/>
                    <a:pt x="25779" y="1393"/>
                  </a:cubicBezTo>
                  <a:cubicBezTo>
                    <a:pt x="25398" y="1393"/>
                    <a:pt x="25020" y="1364"/>
                    <a:pt x="24652" y="1303"/>
                  </a:cubicBezTo>
                  <a:cubicBezTo>
                    <a:pt x="23790" y="1336"/>
                    <a:pt x="22937" y="1351"/>
                    <a:pt x="22090" y="1351"/>
                  </a:cubicBezTo>
                  <a:cubicBezTo>
                    <a:pt x="21404" y="1351"/>
                    <a:pt x="20722" y="1342"/>
                    <a:pt x="20040" y="1325"/>
                  </a:cubicBezTo>
                  <a:lnTo>
                    <a:pt x="20040" y="1325"/>
                  </a:lnTo>
                  <a:cubicBezTo>
                    <a:pt x="20780" y="1517"/>
                    <a:pt x="21403" y="1735"/>
                    <a:pt x="23269" y="1735"/>
                  </a:cubicBezTo>
                  <a:cubicBezTo>
                    <a:pt x="21541" y="1649"/>
                    <a:pt x="24393" y="1562"/>
                    <a:pt x="23010" y="1476"/>
                  </a:cubicBezTo>
                  <a:cubicBezTo>
                    <a:pt x="23250" y="1450"/>
                    <a:pt x="23500" y="1440"/>
                    <a:pt x="23761" y="1440"/>
                  </a:cubicBezTo>
                  <a:cubicBezTo>
                    <a:pt x="25018" y="1440"/>
                    <a:pt x="26523" y="1684"/>
                    <a:pt x="28429" y="1684"/>
                  </a:cubicBezTo>
                  <a:cubicBezTo>
                    <a:pt x="28714" y="1684"/>
                    <a:pt x="29010" y="1679"/>
                    <a:pt x="29314" y="1666"/>
                  </a:cubicBezTo>
                  <a:lnTo>
                    <a:pt x="29314" y="1666"/>
                  </a:lnTo>
                  <a:cubicBezTo>
                    <a:pt x="29312" y="1666"/>
                    <a:pt x="29309" y="1666"/>
                    <a:pt x="29307" y="1666"/>
                  </a:cubicBezTo>
                  <a:cubicBezTo>
                    <a:pt x="28753" y="1666"/>
                    <a:pt x="29134" y="1476"/>
                    <a:pt x="29579" y="1476"/>
                  </a:cubicBezTo>
                  <a:cubicBezTo>
                    <a:pt x="31480" y="1562"/>
                    <a:pt x="34592" y="1562"/>
                    <a:pt x="36580" y="1562"/>
                  </a:cubicBezTo>
                  <a:lnTo>
                    <a:pt x="36580" y="1389"/>
                  </a:lnTo>
                  <a:cubicBezTo>
                    <a:pt x="38222" y="1476"/>
                    <a:pt x="38741" y="1476"/>
                    <a:pt x="40642" y="1735"/>
                  </a:cubicBezTo>
                  <a:cubicBezTo>
                    <a:pt x="43477" y="1873"/>
                    <a:pt x="46727" y="1887"/>
                    <a:pt x="49988" y="1887"/>
                  </a:cubicBezTo>
                  <a:cubicBezTo>
                    <a:pt x="50804" y="1887"/>
                    <a:pt x="51620" y="1886"/>
                    <a:pt x="52430" y="1886"/>
                  </a:cubicBezTo>
                  <a:cubicBezTo>
                    <a:pt x="56481" y="1886"/>
                    <a:pt x="60393" y="1908"/>
                    <a:pt x="63375" y="2167"/>
                  </a:cubicBezTo>
                  <a:cubicBezTo>
                    <a:pt x="65276" y="2427"/>
                    <a:pt x="61387" y="2427"/>
                    <a:pt x="62164" y="2513"/>
                  </a:cubicBezTo>
                  <a:cubicBezTo>
                    <a:pt x="68993" y="2081"/>
                    <a:pt x="70808" y="1389"/>
                    <a:pt x="70116" y="698"/>
                  </a:cubicBezTo>
                  <a:lnTo>
                    <a:pt x="69079" y="698"/>
                  </a:lnTo>
                  <a:cubicBezTo>
                    <a:pt x="69166" y="698"/>
                    <a:pt x="69079" y="525"/>
                    <a:pt x="68042" y="525"/>
                  </a:cubicBezTo>
                  <a:cubicBezTo>
                    <a:pt x="65968" y="611"/>
                    <a:pt x="68561" y="784"/>
                    <a:pt x="67523" y="871"/>
                  </a:cubicBezTo>
                  <a:cubicBezTo>
                    <a:pt x="66940" y="719"/>
                    <a:pt x="66200" y="671"/>
                    <a:pt x="65379" y="671"/>
                  </a:cubicBezTo>
                  <a:cubicBezTo>
                    <a:pt x="63901" y="671"/>
                    <a:pt x="62160" y="828"/>
                    <a:pt x="60598" y="828"/>
                  </a:cubicBezTo>
                  <a:cubicBezTo>
                    <a:pt x="59557" y="828"/>
                    <a:pt x="58595" y="758"/>
                    <a:pt x="57843" y="525"/>
                  </a:cubicBezTo>
                  <a:cubicBezTo>
                    <a:pt x="50985" y="585"/>
                    <a:pt x="43099" y="685"/>
                    <a:pt x="35916" y="685"/>
                  </a:cubicBezTo>
                  <a:cubicBezTo>
                    <a:pt x="32687" y="685"/>
                    <a:pt x="29601" y="665"/>
                    <a:pt x="26813" y="611"/>
                  </a:cubicBezTo>
                  <a:lnTo>
                    <a:pt x="26813" y="611"/>
                  </a:lnTo>
                  <a:lnTo>
                    <a:pt x="27245" y="698"/>
                  </a:lnTo>
                  <a:cubicBezTo>
                    <a:pt x="27031" y="714"/>
                    <a:pt x="26750" y="721"/>
                    <a:pt x="26441" y="721"/>
                  </a:cubicBezTo>
                  <a:cubicBezTo>
                    <a:pt x="25371" y="721"/>
                    <a:pt x="23963" y="637"/>
                    <a:pt x="23788" y="568"/>
                  </a:cubicBezTo>
                  <a:lnTo>
                    <a:pt x="23788" y="568"/>
                  </a:lnTo>
                  <a:lnTo>
                    <a:pt x="23356" y="784"/>
                  </a:lnTo>
                  <a:cubicBezTo>
                    <a:pt x="23209" y="788"/>
                    <a:pt x="23078" y="790"/>
                    <a:pt x="22961" y="790"/>
                  </a:cubicBezTo>
                  <a:cubicBezTo>
                    <a:pt x="20521" y="790"/>
                    <a:pt x="24443" y="1"/>
                    <a:pt x="21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5"/>
          <p:cNvGrpSpPr/>
          <p:nvPr/>
        </p:nvGrpSpPr>
        <p:grpSpPr>
          <a:xfrm rot="-5400000">
            <a:off x="4908767" y="3020629"/>
            <a:ext cx="1977644" cy="42173"/>
            <a:chOff x="335350" y="407875"/>
            <a:chExt cx="6970900" cy="99700"/>
          </a:xfrm>
        </p:grpSpPr>
        <p:sp>
          <p:nvSpPr>
            <p:cNvPr id="477" name="Google Shape;477;p35"/>
            <p:cNvSpPr/>
            <p:nvPr/>
          </p:nvSpPr>
          <p:spPr>
            <a:xfrm>
              <a:off x="5277200" y="438425"/>
              <a:ext cx="732550" cy="26200"/>
            </a:xfrm>
            <a:custGeom>
              <a:rect b="b" l="l" r="r" t="t"/>
              <a:pathLst>
                <a:path extrusionOk="0" h="1048" w="29302">
                  <a:moveTo>
                    <a:pt x="3285" y="0"/>
                  </a:moveTo>
                  <a:cubicBezTo>
                    <a:pt x="3647" y="25"/>
                    <a:pt x="4009" y="48"/>
                    <a:pt x="4372" y="69"/>
                  </a:cubicBezTo>
                  <a:lnTo>
                    <a:pt x="4372" y="69"/>
                  </a:lnTo>
                  <a:cubicBezTo>
                    <a:pt x="4146" y="29"/>
                    <a:pt x="3745" y="0"/>
                    <a:pt x="3285" y="0"/>
                  </a:cubicBezTo>
                  <a:close/>
                  <a:moveTo>
                    <a:pt x="11224" y="54"/>
                  </a:moveTo>
                  <a:cubicBezTo>
                    <a:pt x="11041" y="54"/>
                    <a:pt x="10905" y="63"/>
                    <a:pt x="10884" y="87"/>
                  </a:cubicBezTo>
                  <a:lnTo>
                    <a:pt x="10884" y="87"/>
                  </a:lnTo>
                  <a:cubicBezTo>
                    <a:pt x="10886" y="87"/>
                    <a:pt x="10889" y="87"/>
                    <a:pt x="10891" y="87"/>
                  </a:cubicBezTo>
                  <a:lnTo>
                    <a:pt x="12114" y="87"/>
                  </a:lnTo>
                  <a:cubicBezTo>
                    <a:pt x="11850" y="72"/>
                    <a:pt x="11488" y="54"/>
                    <a:pt x="11224" y="54"/>
                  </a:cubicBezTo>
                  <a:close/>
                  <a:moveTo>
                    <a:pt x="12114" y="87"/>
                  </a:moveTo>
                  <a:cubicBezTo>
                    <a:pt x="12296" y="97"/>
                    <a:pt x="12431" y="105"/>
                    <a:pt x="12454" y="105"/>
                  </a:cubicBezTo>
                  <a:cubicBezTo>
                    <a:pt x="12471" y="105"/>
                    <a:pt x="12422" y="100"/>
                    <a:pt x="12274" y="87"/>
                  </a:cubicBezTo>
                  <a:close/>
                  <a:moveTo>
                    <a:pt x="2766" y="0"/>
                  </a:moveTo>
                  <a:lnTo>
                    <a:pt x="1" y="432"/>
                  </a:lnTo>
                  <a:cubicBezTo>
                    <a:pt x="382" y="400"/>
                    <a:pt x="775" y="389"/>
                    <a:pt x="1166" y="389"/>
                  </a:cubicBezTo>
                  <a:cubicBezTo>
                    <a:pt x="2133" y="389"/>
                    <a:pt x="3083" y="459"/>
                    <a:pt x="3795" y="459"/>
                  </a:cubicBezTo>
                  <a:cubicBezTo>
                    <a:pt x="4358" y="459"/>
                    <a:pt x="4771" y="415"/>
                    <a:pt x="4927" y="259"/>
                  </a:cubicBezTo>
                  <a:lnTo>
                    <a:pt x="6051" y="432"/>
                  </a:lnTo>
                  <a:lnTo>
                    <a:pt x="5446" y="173"/>
                  </a:lnTo>
                  <a:cubicBezTo>
                    <a:pt x="10041" y="173"/>
                    <a:pt x="12821" y="972"/>
                    <a:pt x="15582" y="972"/>
                  </a:cubicBezTo>
                  <a:cubicBezTo>
                    <a:pt x="15834" y="972"/>
                    <a:pt x="16084" y="965"/>
                    <a:pt x="16337" y="951"/>
                  </a:cubicBezTo>
                  <a:cubicBezTo>
                    <a:pt x="17308" y="863"/>
                    <a:pt x="18257" y="831"/>
                    <a:pt x="19195" y="831"/>
                  </a:cubicBezTo>
                  <a:cubicBezTo>
                    <a:pt x="21639" y="831"/>
                    <a:pt x="24007" y="1047"/>
                    <a:pt x="26505" y="1047"/>
                  </a:cubicBezTo>
                  <a:cubicBezTo>
                    <a:pt x="26801" y="1047"/>
                    <a:pt x="27100" y="1044"/>
                    <a:pt x="27400" y="1037"/>
                  </a:cubicBezTo>
                  <a:cubicBezTo>
                    <a:pt x="29302" y="864"/>
                    <a:pt x="25585" y="951"/>
                    <a:pt x="25412" y="778"/>
                  </a:cubicBezTo>
                  <a:cubicBezTo>
                    <a:pt x="25557" y="695"/>
                    <a:pt x="25736" y="667"/>
                    <a:pt x="25936" y="667"/>
                  </a:cubicBezTo>
                  <a:cubicBezTo>
                    <a:pt x="26375" y="667"/>
                    <a:pt x="26917" y="802"/>
                    <a:pt x="27426" y="802"/>
                  </a:cubicBezTo>
                  <a:cubicBezTo>
                    <a:pt x="27659" y="802"/>
                    <a:pt x="27885" y="774"/>
                    <a:pt x="28091" y="692"/>
                  </a:cubicBezTo>
                  <a:cubicBezTo>
                    <a:pt x="28351" y="432"/>
                    <a:pt x="24202" y="432"/>
                    <a:pt x="22560" y="259"/>
                  </a:cubicBezTo>
                  <a:cubicBezTo>
                    <a:pt x="22408" y="238"/>
                    <a:pt x="22252" y="227"/>
                    <a:pt x="22094" y="227"/>
                  </a:cubicBezTo>
                  <a:cubicBezTo>
                    <a:pt x="21620" y="227"/>
                    <a:pt x="21134" y="324"/>
                    <a:pt x="20745" y="519"/>
                  </a:cubicBezTo>
                  <a:cubicBezTo>
                    <a:pt x="20312" y="346"/>
                    <a:pt x="18930" y="346"/>
                    <a:pt x="18584" y="173"/>
                  </a:cubicBezTo>
                  <a:cubicBezTo>
                    <a:pt x="17944" y="209"/>
                    <a:pt x="17371" y="223"/>
                    <a:pt x="16836" y="223"/>
                  </a:cubicBezTo>
                  <a:cubicBezTo>
                    <a:pt x="15374" y="223"/>
                    <a:pt x="14202" y="123"/>
                    <a:pt x="12769" y="123"/>
                  </a:cubicBezTo>
                  <a:cubicBezTo>
                    <a:pt x="12244" y="123"/>
                    <a:pt x="11685" y="136"/>
                    <a:pt x="11064" y="173"/>
                  </a:cubicBezTo>
                  <a:cubicBezTo>
                    <a:pt x="10918" y="133"/>
                    <a:pt x="10868" y="105"/>
                    <a:pt x="10884" y="87"/>
                  </a:cubicBezTo>
                  <a:lnTo>
                    <a:pt x="10884" y="87"/>
                  </a:lnTo>
                  <a:cubicBezTo>
                    <a:pt x="9896" y="153"/>
                    <a:pt x="8921" y="181"/>
                    <a:pt x="7953" y="181"/>
                  </a:cubicBezTo>
                  <a:cubicBezTo>
                    <a:pt x="6750" y="181"/>
                    <a:pt x="5560" y="137"/>
                    <a:pt x="4372" y="69"/>
                  </a:cubicBezTo>
                  <a:lnTo>
                    <a:pt x="4372" y="69"/>
                  </a:lnTo>
                  <a:cubicBezTo>
                    <a:pt x="4698" y="127"/>
                    <a:pt x="4656" y="208"/>
                    <a:pt x="3890" y="259"/>
                  </a:cubicBezTo>
                  <a:lnTo>
                    <a:pt x="2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335350" y="407875"/>
              <a:ext cx="4399500" cy="95400"/>
            </a:xfrm>
            <a:custGeom>
              <a:rect b="b" l="l" r="r" t="t"/>
              <a:pathLst>
                <a:path extrusionOk="0" h="3816" w="175980">
                  <a:moveTo>
                    <a:pt x="122736" y="185"/>
                  </a:moveTo>
                  <a:lnTo>
                    <a:pt x="122736" y="185"/>
                  </a:lnTo>
                  <a:cubicBezTo>
                    <a:pt x="123417" y="219"/>
                    <a:pt x="124094" y="250"/>
                    <a:pt x="124772" y="276"/>
                  </a:cubicBezTo>
                  <a:lnTo>
                    <a:pt x="124772" y="276"/>
                  </a:lnTo>
                  <a:cubicBezTo>
                    <a:pt x="124785" y="274"/>
                    <a:pt x="124798" y="273"/>
                    <a:pt x="124811" y="271"/>
                  </a:cubicBezTo>
                  <a:lnTo>
                    <a:pt x="122736" y="185"/>
                  </a:lnTo>
                  <a:close/>
                  <a:moveTo>
                    <a:pt x="148494" y="358"/>
                  </a:moveTo>
                  <a:lnTo>
                    <a:pt x="150491" y="438"/>
                  </a:lnTo>
                  <a:lnTo>
                    <a:pt x="150491" y="438"/>
                  </a:lnTo>
                  <a:cubicBezTo>
                    <a:pt x="149900" y="393"/>
                    <a:pt x="149236" y="358"/>
                    <a:pt x="148494" y="358"/>
                  </a:cubicBezTo>
                  <a:close/>
                  <a:moveTo>
                    <a:pt x="73980" y="439"/>
                  </a:moveTo>
                  <a:lnTo>
                    <a:pt x="73815" y="444"/>
                  </a:lnTo>
                  <a:lnTo>
                    <a:pt x="73988" y="444"/>
                  </a:lnTo>
                  <a:cubicBezTo>
                    <a:pt x="73988" y="442"/>
                    <a:pt x="73985" y="440"/>
                    <a:pt x="73980" y="439"/>
                  </a:cubicBezTo>
                  <a:close/>
                  <a:moveTo>
                    <a:pt x="150491" y="438"/>
                  </a:moveTo>
                  <a:cubicBezTo>
                    <a:pt x="150539" y="441"/>
                    <a:pt x="150588" y="445"/>
                    <a:pt x="150635" y="449"/>
                  </a:cubicBezTo>
                  <a:lnTo>
                    <a:pt x="150635" y="449"/>
                  </a:lnTo>
                  <a:cubicBezTo>
                    <a:pt x="150642" y="447"/>
                    <a:pt x="150648" y="446"/>
                    <a:pt x="150655" y="444"/>
                  </a:cubicBezTo>
                  <a:lnTo>
                    <a:pt x="150491" y="438"/>
                  </a:lnTo>
                  <a:close/>
                  <a:moveTo>
                    <a:pt x="71532" y="210"/>
                  </a:moveTo>
                  <a:cubicBezTo>
                    <a:pt x="70783" y="210"/>
                    <a:pt x="70122" y="226"/>
                    <a:pt x="69580" y="271"/>
                  </a:cubicBezTo>
                  <a:cubicBezTo>
                    <a:pt x="72346" y="531"/>
                    <a:pt x="67592" y="444"/>
                    <a:pt x="66727" y="531"/>
                  </a:cubicBezTo>
                  <a:cubicBezTo>
                    <a:pt x="67331" y="566"/>
                    <a:pt x="67992" y="580"/>
                    <a:pt x="68663" y="580"/>
                  </a:cubicBezTo>
                  <a:cubicBezTo>
                    <a:pt x="70885" y="580"/>
                    <a:pt x="73205" y="430"/>
                    <a:pt x="73827" y="430"/>
                  </a:cubicBezTo>
                  <a:cubicBezTo>
                    <a:pt x="73909" y="430"/>
                    <a:pt x="73962" y="433"/>
                    <a:pt x="73980" y="439"/>
                  </a:cubicBezTo>
                  <a:lnTo>
                    <a:pt x="73980" y="439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305" y="287"/>
                    <a:pt x="77926" y="289"/>
                    <a:pt x="77549" y="289"/>
                  </a:cubicBezTo>
                  <a:cubicBezTo>
                    <a:pt x="75336" y="289"/>
                    <a:pt x="73213" y="210"/>
                    <a:pt x="71532" y="210"/>
                  </a:cubicBezTo>
                  <a:close/>
                  <a:moveTo>
                    <a:pt x="153593" y="531"/>
                  </a:moveTo>
                  <a:lnTo>
                    <a:pt x="153353" y="583"/>
                  </a:lnTo>
                  <a:lnTo>
                    <a:pt x="153353" y="583"/>
                  </a:lnTo>
                  <a:cubicBezTo>
                    <a:pt x="153439" y="570"/>
                    <a:pt x="153519" y="553"/>
                    <a:pt x="153593" y="531"/>
                  </a:cubicBezTo>
                  <a:close/>
                  <a:moveTo>
                    <a:pt x="156658" y="611"/>
                  </a:moveTo>
                  <a:cubicBezTo>
                    <a:pt x="156618" y="615"/>
                    <a:pt x="156603" y="617"/>
                    <a:pt x="156618" y="617"/>
                  </a:cubicBezTo>
                  <a:lnTo>
                    <a:pt x="156658" y="611"/>
                  </a:lnTo>
                  <a:close/>
                  <a:moveTo>
                    <a:pt x="28831" y="2376"/>
                  </a:moveTo>
                  <a:cubicBezTo>
                    <a:pt x="28643" y="2378"/>
                    <a:pt x="28456" y="2380"/>
                    <a:pt x="28269" y="2380"/>
                  </a:cubicBezTo>
                  <a:lnTo>
                    <a:pt x="28269" y="2380"/>
                  </a:lnTo>
                  <a:cubicBezTo>
                    <a:pt x="28473" y="2378"/>
                    <a:pt x="28660" y="2377"/>
                    <a:pt x="28831" y="2376"/>
                  </a:cubicBezTo>
                  <a:close/>
                  <a:moveTo>
                    <a:pt x="13469" y="2429"/>
                  </a:moveTo>
                  <a:lnTo>
                    <a:pt x="13469" y="2429"/>
                  </a:lnTo>
                  <a:cubicBezTo>
                    <a:pt x="13471" y="2430"/>
                    <a:pt x="13476" y="2431"/>
                    <a:pt x="13484" y="2432"/>
                  </a:cubicBezTo>
                  <a:cubicBezTo>
                    <a:pt x="13479" y="2431"/>
                    <a:pt x="13474" y="2430"/>
                    <a:pt x="13469" y="2429"/>
                  </a:cubicBezTo>
                  <a:close/>
                  <a:moveTo>
                    <a:pt x="24069" y="2389"/>
                  </a:moveTo>
                  <a:cubicBezTo>
                    <a:pt x="24048" y="2412"/>
                    <a:pt x="23678" y="2434"/>
                    <a:pt x="23074" y="2457"/>
                  </a:cubicBezTo>
                  <a:lnTo>
                    <a:pt x="23074" y="2457"/>
                  </a:lnTo>
                  <a:lnTo>
                    <a:pt x="23446" y="2389"/>
                  </a:lnTo>
                  <a:lnTo>
                    <a:pt x="23446" y="2389"/>
                  </a:lnTo>
                  <a:cubicBezTo>
                    <a:pt x="23656" y="2389"/>
                    <a:pt x="23864" y="2389"/>
                    <a:pt x="24069" y="2389"/>
                  </a:cubicBezTo>
                  <a:close/>
                  <a:moveTo>
                    <a:pt x="82192" y="0"/>
                  </a:moveTo>
                  <a:cubicBezTo>
                    <a:pt x="80884" y="0"/>
                    <a:pt x="79632" y="25"/>
                    <a:pt x="78482" y="98"/>
                  </a:cubicBezTo>
                  <a:lnTo>
                    <a:pt x="79260" y="271"/>
                  </a:lnTo>
                  <a:cubicBezTo>
                    <a:pt x="79174" y="273"/>
                    <a:pt x="79087" y="275"/>
                    <a:pt x="79001" y="277"/>
                  </a:cubicBezTo>
                  <a:lnTo>
                    <a:pt x="79001" y="277"/>
                  </a:lnTo>
                  <a:lnTo>
                    <a:pt x="79001" y="271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790" y="280"/>
                    <a:pt x="78895" y="279"/>
                    <a:pt x="79001" y="277"/>
                  </a:cubicBezTo>
                  <a:lnTo>
                    <a:pt x="79001" y="277"/>
                  </a:lnTo>
                  <a:lnTo>
                    <a:pt x="79001" y="531"/>
                  </a:lnTo>
                  <a:cubicBezTo>
                    <a:pt x="79075" y="359"/>
                    <a:pt x="79673" y="305"/>
                    <a:pt x="80467" y="305"/>
                  </a:cubicBezTo>
                  <a:cubicBezTo>
                    <a:pt x="81756" y="305"/>
                    <a:pt x="83562" y="446"/>
                    <a:pt x="84483" y="446"/>
                  </a:cubicBezTo>
                  <a:cubicBezTo>
                    <a:pt x="84990" y="446"/>
                    <a:pt x="85228" y="403"/>
                    <a:pt x="84965" y="271"/>
                  </a:cubicBezTo>
                  <a:cubicBezTo>
                    <a:pt x="86434" y="271"/>
                    <a:pt x="87039" y="444"/>
                    <a:pt x="86780" y="617"/>
                  </a:cubicBezTo>
                  <a:lnTo>
                    <a:pt x="90842" y="444"/>
                  </a:lnTo>
                  <a:lnTo>
                    <a:pt x="90842" y="444"/>
                  </a:lnTo>
                  <a:cubicBezTo>
                    <a:pt x="91361" y="531"/>
                    <a:pt x="90497" y="790"/>
                    <a:pt x="89978" y="790"/>
                  </a:cubicBezTo>
                  <a:cubicBezTo>
                    <a:pt x="89190" y="826"/>
                    <a:pt x="88403" y="847"/>
                    <a:pt x="87609" y="847"/>
                  </a:cubicBezTo>
                  <a:cubicBezTo>
                    <a:pt x="86486" y="847"/>
                    <a:pt x="85352" y="805"/>
                    <a:pt x="84187" y="703"/>
                  </a:cubicBezTo>
                  <a:lnTo>
                    <a:pt x="84187" y="703"/>
                  </a:lnTo>
                  <a:cubicBezTo>
                    <a:pt x="82890" y="876"/>
                    <a:pt x="85484" y="1049"/>
                    <a:pt x="82545" y="1049"/>
                  </a:cubicBezTo>
                  <a:cubicBezTo>
                    <a:pt x="80081" y="920"/>
                    <a:pt x="77402" y="920"/>
                    <a:pt x="74906" y="920"/>
                  </a:cubicBezTo>
                  <a:cubicBezTo>
                    <a:pt x="72410" y="920"/>
                    <a:pt x="70098" y="920"/>
                    <a:pt x="68370" y="790"/>
                  </a:cubicBezTo>
                  <a:lnTo>
                    <a:pt x="68370" y="790"/>
                  </a:lnTo>
                  <a:cubicBezTo>
                    <a:pt x="69148" y="876"/>
                    <a:pt x="69925" y="876"/>
                    <a:pt x="68975" y="1049"/>
                  </a:cubicBezTo>
                  <a:lnTo>
                    <a:pt x="66555" y="876"/>
                  </a:lnTo>
                  <a:cubicBezTo>
                    <a:pt x="65172" y="1049"/>
                    <a:pt x="63702" y="1049"/>
                    <a:pt x="62233" y="1049"/>
                  </a:cubicBezTo>
                  <a:cubicBezTo>
                    <a:pt x="61714" y="1222"/>
                    <a:pt x="65777" y="1222"/>
                    <a:pt x="66987" y="1309"/>
                  </a:cubicBezTo>
                  <a:cubicBezTo>
                    <a:pt x="66456" y="1477"/>
                    <a:pt x="65904" y="1532"/>
                    <a:pt x="65340" y="1532"/>
                  </a:cubicBezTo>
                  <a:cubicBezTo>
                    <a:pt x="64323" y="1532"/>
                    <a:pt x="63264" y="1355"/>
                    <a:pt x="62208" y="1355"/>
                  </a:cubicBezTo>
                  <a:cubicBezTo>
                    <a:pt x="61753" y="1355"/>
                    <a:pt x="61300" y="1388"/>
                    <a:pt x="60850" y="1481"/>
                  </a:cubicBezTo>
                  <a:cubicBezTo>
                    <a:pt x="60542" y="1604"/>
                    <a:pt x="61111" y="1629"/>
                    <a:pt x="61893" y="1629"/>
                  </a:cubicBezTo>
                  <a:cubicBezTo>
                    <a:pt x="62410" y="1629"/>
                    <a:pt x="63020" y="1618"/>
                    <a:pt x="63532" y="1618"/>
                  </a:cubicBezTo>
                  <a:cubicBezTo>
                    <a:pt x="64421" y="1618"/>
                    <a:pt x="65014" y="1651"/>
                    <a:pt x="64307" y="1827"/>
                  </a:cubicBezTo>
                  <a:lnTo>
                    <a:pt x="61628" y="1741"/>
                  </a:lnTo>
                  <a:lnTo>
                    <a:pt x="61628" y="1741"/>
                  </a:lnTo>
                  <a:cubicBezTo>
                    <a:pt x="62165" y="1869"/>
                    <a:pt x="62778" y="1906"/>
                    <a:pt x="63392" y="1906"/>
                  </a:cubicBezTo>
                  <a:cubicBezTo>
                    <a:pt x="64240" y="1906"/>
                    <a:pt x="65091" y="1835"/>
                    <a:pt x="65752" y="1835"/>
                  </a:cubicBezTo>
                  <a:cubicBezTo>
                    <a:pt x="66231" y="1835"/>
                    <a:pt x="66609" y="1872"/>
                    <a:pt x="66814" y="2000"/>
                  </a:cubicBezTo>
                  <a:cubicBezTo>
                    <a:pt x="66122" y="2043"/>
                    <a:pt x="65431" y="2065"/>
                    <a:pt x="64739" y="2065"/>
                  </a:cubicBezTo>
                  <a:cubicBezTo>
                    <a:pt x="64048" y="2065"/>
                    <a:pt x="63356" y="2043"/>
                    <a:pt x="62665" y="2000"/>
                  </a:cubicBezTo>
                  <a:lnTo>
                    <a:pt x="62665" y="2000"/>
                  </a:lnTo>
                  <a:cubicBezTo>
                    <a:pt x="61887" y="2086"/>
                    <a:pt x="64221" y="2259"/>
                    <a:pt x="62751" y="2346"/>
                  </a:cubicBezTo>
                  <a:cubicBezTo>
                    <a:pt x="62321" y="2298"/>
                    <a:pt x="61957" y="2283"/>
                    <a:pt x="61630" y="2283"/>
                  </a:cubicBezTo>
                  <a:cubicBezTo>
                    <a:pt x="61101" y="2283"/>
                    <a:pt x="60668" y="2322"/>
                    <a:pt x="60208" y="2322"/>
                  </a:cubicBezTo>
                  <a:cubicBezTo>
                    <a:pt x="59923" y="2322"/>
                    <a:pt x="59629" y="2307"/>
                    <a:pt x="59294" y="2259"/>
                  </a:cubicBezTo>
                  <a:lnTo>
                    <a:pt x="59899" y="2086"/>
                  </a:lnTo>
                  <a:cubicBezTo>
                    <a:pt x="59150" y="2086"/>
                    <a:pt x="57633" y="2048"/>
                    <a:pt x="56320" y="2048"/>
                  </a:cubicBezTo>
                  <a:cubicBezTo>
                    <a:pt x="55664" y="2048"/>
                    <a:pt x="55059" y="2058"/>
                    <a:pt x="54627" y="2086"/>
                  </a:cubicBezTo>
                  <a:cubicBezTo>
                    <a:pt x="54540" y="1741"/>
                    <a:pt x="57825" y="1654"/>
                    <a:pt x="59121" y="1654"/>
                  </a:cubicBezTo>
                  <a:cubicBezTo>
                    <a:pt x="58260" y="1553"/>
                    <a:pt x="57400" y="1511"/>
                    <a:pt x="56556" y="1511"/>
                  </a:cubicBezTo>
                  <a:cubicBezTo>
                    <a:pt x="55960" y="1511"/>
                    <a:pt x="55372" y="1532"/>
                    <a:pt x="54800" y="1568"/>
                  </a:cubicBezTo>
                  <a:lnTo>
                    <a:pt x="56788" y="1654"/>
                  </a:lnTo>
                  <a:cubicBezTo>
                    <a:pt x="54037" y="1654"/>
                    <a:pt x="54359" y="2011"/>
                    <a:pt x="51842" y="2011"/>
                  </a:cubicBezTo>
                  <a:cubicBezTo>
                    <a:pt x="51591" y="2011"/>
                    <a:pt x="51311" y="2008"/>
                    <a:pt x="50996" y="2000"/>
                  </a:cubicBezTo>
                  <a:cubicBezTo>
                    <a:pt x="50674" y="2009"/>
                    <a:pt x="50413" y="2014"/>
                    <a:pt x="50203" y="2014"/>
                  </a:cubicBezTo>
                  <a:cubicBezTo>
                    <a:pt x="48494" y="2014"/>
                    <a:pt x="50114" y="1731"/>
                    <a:pt x="49268" y="1654"/>
                  </a:cubicBezTo>
                  <a:lnTo>
                    <a:pt x="49268" y="1654"/>
                  </a:lnTo>
                  <a:cubicBezTo>
                    <a:pt x="46070" y="1827"/>
                    <a:pt x="48144" y="1654"/>
                    <a:pt x="48231" y="2000"/>
                  </a:cubicBezTo>
                  <a:cubicBezTo>
                    <a:pt x="45638" y="2000"/>
                    <a:pt x="45033" y="1914"/>
                    <a:pt x="41662" y="1914"/>
                  </a:cubicBezTo>
                  <a:cubicBezTo>
                    <a:pt x="43131" y="1741"/>
                    <a:pt x="44514" y="1741"/>
                    <a:pt x="45983" y="1741"/>
                  </a:cubicBezTo>
                  <a:lnTo>
                    <a:pt x="45378" y="1481"/>
                  </a:lnTo>
                  <a:cubicBezTo>
                    <a:pt x="42785" y="1654"/>
                    <a:pt x="40797" y="1914"/>
                    <a:pt x="37772" y="2086"/>
                  </a:cubicBezTo>
                  <a:lnTo>
                    <a:pt x="37426" y="1914"/>
                  </a:lnTo>
                  <a:cubicBezTo>
                    <a:pt x="36823" y="2086"/>
                    <a:pt x="12097" y="2086"/>
                    <a:pt x="13469" y="2429"/>
                  </a:cubicBezTo>
                  <a:lnTo>
                    <a:pt x="13469" y="2429"/>
                  </a:lnTo>
                  <a:cubicBezTo>
                    <a:pt x="13414" y="2389"/>
                    <a:pt x="17491" y="2389"/>
                    <a:pt x="21598" y="2389"/>
                  </a:cubicBezTo>
                  <a:cubicBezTo>
                    <a:pt x="22108" y="2389"/>
                    <a:pt x="22619" y="2389"/>
                    <a:pt x="23122" y="2389"/>
                  </a:cubicBezTo>
                  <a:lnTo>
                    <a:pt x="23122" y="2389"/>
                  </a:lnTo>
                  <a:lnTo>
                    <a:pt x="22900" y="2463"/>
                  </a:lnTo>
                  <a:lnTo>
                    <a:pt x="22900" y="2463"/>
                  </a:lnTo>
                  <a:cubicBezTo>
                    <a:pt x="19192" y="2589"/>
                    <a:pt x="8127" y="2691"/>
                    <a:pt x="11323" y="2691"/>
                  </a:cubicBezTo>
                  <a:cubicBezTo>
                    <a:pt x="11064" y="2951"/>
                    <a:pt x="9335" y="2778"/>
                    <a:pt x="9508" y="3037"/>
                  </a:cubicBezTo>
                  <a:cubicBezTo>
                    <a:pt x="7755" y="3110"/>
                    <a:pt x="6279" y="3137"/>
                    <a:pt x="4951" y="3137"/>
                  </a:cubicBezTo>
                  <a:cubicBezTo>
                    <a:pt x="3137" y="3137"/>
                    <a:pt x="1597" y="3087"/>
                    <a:pt x="1" y="3037"/>
                  </a:cubicBezTo>
                  <a:lnTo>
                    <a:pt x="1" y="3037"/>
                  </a:lnTo>
                  <a:cubicBezTo>
                    <a:pt x="5792" y="3556"/>
                    <a:pt x="12447" y="3642"/>
                    <a:pt x="19362" y="3815"/>
                  </a:cubicBezTo>
                  <a:cubicBezTo>
                    <a:pt x="20226" y="3815"/>
                    <a:pt x="20831" y="3729"/>
                    <a:pt x="19794" y="3642"/>
                  </a:cubicBezTo>
                  <a:lnTo>
                    <a:pt x="19794" y="3642"/>
                  </a:lnTo>
                  <a:cubicBezTo>
                    <a:pt x="19461" y="3658"/>
                    <a:pt x="19157" y="3665"/>
                    <a:pt x="18891" y="3665"/>
                  </a:cubicBezTo>
                  <a:cubicBezTo>
                    <a:pt x="17708" y="3665"/>
                    <a:pt x="17282" y="3524"/>
                    <a:pt x="18411" y="3383"/>
                  </a:cubicBezTo>
                  <a:cubicBezTo>
                    <a:pt x="18697" y="3370"/>
                    <a:pt x="18891" y="3365"/>
                    <a:pt x="19023" y="3365"/>
                  </a:cubicBezTo>
                  <a:cubicBezTo>
                    <a:pt x="19536" y="3365"/>
                    <a:pt x="19090" y="3444"/>
                    <a:pt x="19423" y="3444"/>
                  </a:cubicBezTo>
                  <a:cubicBezTo>
                    <a:pt x="19572" y="3444"/>
                    <a:pt x="19875" y="3428"/>
                    <a:pt x="20485" y="3383"/>
                  </a:cubicBezTo>
                  <a:lnTo>
                    <a:pt x="19362" y="3296"/>
                  </a:lnTo>
                  <a:cubicBezTo>
                    <a:pt x="20917" y="3296"/>
                    <a:pt x="22560" y="3210"/>
                    <a:pt x="24116" y="2951"/>
                  </a:cubicBezTo>
                  <a:cubicBezTo>
                    <a:pt x="25455" y="2990"/>
                    <a:pt x="26810" y="3005"/>
                    <a:pt x="28173" y="3005"/>
                  </a:cubicBezTo>
                  <a:cubicBezTo>
                    <a:pt x="33496" y="3005"/>
                    <a:pt x="38928" y="2768"/>
                    <a:pt x="43959" y="2768"/>
                  </a:cubicBezTo>
                  <a:cubicBezTo>
                    <a:pt x="46197" y="2768"/>
                    <a:pt x="48357" y="2815"/>
                    <a:pt x="50391" y="2951"/>
                  </a:cubicBezTo>
                  <a:lnTo>
                    <a:pt x="52984" y="2605"/>
                  </a:lnTo>
                  <a:cubicBezTo>
                    <a:pt x="53157" y="2778"/>
                    <a:pt x="53417" y="2864"/>
                    <a:pt x="54713" y="2864"/>
                  </a:cubicBezTo>
                  <a:cubicBezTo>
                    <a:pt x="54281" y="2778"/>
                    <a:pt x="53503" y="2778"/>
                    <a:pt x="53676" y="2778"/>
                  </a:cubicBezTo>
                  <a:lnTo>
                    <a:pt x="59553" y="2778"/>
                  </a:lnTo>
                  <a:lnTo>
                    <a:pt x="58948" y="2605"/>
                  </a:lnTo>
                  <a:lnTo>
                    <a:pt x="58948" y="2605"/>
                  </a:lnTo>
                  <a:cubicBezTo>
                    <a:pt x="59513" y="2656"/>
                    <a:pt x="60216" y="2670"/>
                    <a:pt x="60976" y="2670"/>
                  </a:cubicBezTo>
                  <a:cubicBezTo>
                    <a:pt x="61782" y="2670"/>
                    <a:pt x="62653" y="2655"/>
                    <a:pt x="63494" y="2655"/>
                  </a:cubicBezTo>
                  <a:cubicBezTo>
                    <a:pt x="64531" y="2655"/>
                    <a:pt x="65524" y="2677"/>
                    <a:pt x="66295" y="2778"/>
                  </a:cubicBezTo>
                  <a:cubicBezTo>
                    <a:pt x="66295" y="2691"/>
                    <a:pt x="67592" y="2605"/>
                    <a:pt x="67505" y="2519"/>
                  </a:cubicBezTo>
                  <a:lnTo>
                    <a:pt x="67505" y="2519"/>
                  </a:lnTo>
                  <a:cubicBezTo>
                    <a:pt x="68837" y="2558"/>
                    <a:pt x="70199" y="2570"/>
                    <a:pt x="71568" y="2570"/>
                  </a:cubicBezTo>
                  <a:cubicBezTo>
                    <a:pt x="74009" y="2570"/>
                    <a:pt x="76468" y="2530"/>
                    <a:pt x="78804" y="2530"/>
                  </a:cubicBezTo>
                  <a:cubicBezTo>
                    <a:pt x="80940" y="2530"/>
                    <a:pt x="82972" y="2564"/>
                    <a:pt x="84792" y="2691"/>
                  </a:cubicBezTo>
                  <a:cubicBezTo>
                    <a:pt x="84273" y="2605"/>
                    <a:pt x="84792" y="2519"/>
                    <a:pt x="84965" y="2519"/>
                  </a:cubicBezTo>
                  <a:cubicBezTo>
                    <a:pt x="86866" y="2519"/>
                    <a:pt x="85397" y="2605"/>
                    <a:pt x="85916" y="2691"/>
                  </a:cubicBezTo>
                  <a:cubicBezTo>
                    <a:pt x="86135" y="2497"/>
                    <a:pt x="88290" y="2432"/>
                    <a:pt x="91344" y="2432"/>
                  </a:cubicBezTo>
                  <a:cubicBezTo>
                    <a:pt x="97367" y="2432"/>
                    <a:pt x="106887" y="2683"/>
                    <a:pt x="111941" y="2683"/>
                  </a:cubicBezTo>
                  <a:cubicBezTo>
                    <a:pt x="113432" y="2683"/>
                    <a:pt x="114534" y="2662"/>
                    <a:pt x="115044" y="2605"/>
                  </a:cubicBezTo>
                  <a:cubicBezTo>
                    <a:pt x="114612" y="2605"/>
                    <a:pt x="114093" y="2605"/>
                    <a:pt x="114266" y="2519"/>
                  </a:cubicBezTo>
                  <a:cubicBezTo>
                    <a:pt x="123341" y="2519"/>
                    <a:pt x="133195" y="2519"/>
                    <a:pt x="141838" y="2346"/>
                  </a:cubicBezTo>
                  <a:cubicBezTo>
                    <a:pt x="139591" y="2346"/>
                    <a:pt x="141320" y="1914"/>
                    <a:pt x="139937" y="1827"/>
                  </a:cubicBezTo>
                  <a:lnTo>
                    <a:pt x="139937" y="1827"/>
                  </a:lnTo>
                  <a:cubicBezTo>
                    <a:pt x="138467" y="2000"/>
                    <a:pt x="141838" y="2000"/>
                    <a:pt x="139937" y="2086"/>
                  </a:cubicBezTo>
                  <a:cubicBezTo>
                    <a:pt x="139371" y="2013"/>
                    <a:pt x="138959" y="1987"/>
                    <a:pt x="138635" y="1987"/>
                  </a:cubicBezTo>
                  <a:cubicBezTo>
                    <a:pt x="137751" y="1987"/>
                    <a:pt x="137527" y="2186"/>
                    <a:pt x="136614" y="2186"/>
                  </a:cubicBezTo>
                  <a:cubicBezTo>
                    <a:pt x="136280" y="2186"/>
                    <a:pt x="135854" y="2159"/>
                    <a:pt x="135269" y="2086"/>
                  </a:cubicBezTo>
                  <a:lnTo>
                    <a:pt x="136739" y="1827"/>
                  </a:lnTo>
                  <a:lnTo>
                    <a:pt x="136739" y="1827"/>
                  </a:lnTo>
                  <a:cubicBezTo>
                    <a:pt x="133541" y="2086"/>
                    <a:pt x="129046" y="2086"/>
                    <a:pt x="124984" y="2086"/>
                  </a:cubicBezTo>
                  <a:lnTo>
                    <a:pt x="125416" y="1827"/>
                  </a:lnTo>
                  <a:lnTo>
                    <a:pt x="125416" y="1827"/>
                  </a:lnTo>
                  <a:cubicBezTo>
                    <a:pt x="124941" y="1859"/>
                    <a:pt x="124467" y="1879"/>
                    <a:pt x="123996" y="1879"/>
                  </a:cubicBezTo>
                  <a:cubicBezTo>
                    <a:pt x="123182" y="1879"/>
                    <a:pt x="122380" y="1819"/>
                    <a:pt x="121613" y="1654"/>
                  </a:cubicBezTo>
                  <a:lnTo>
                    <a:pt x="121613" y="1654"/>
                  </a:lnTo>
                  <a:cubicBezTo>
                    <a:pt x="121886" y="1659"/>
                    <a:pt x="122146" y="1662"/>
                    <a:pt x="122394" y="1662"/>
                  </a:cubicBezTo>
                  <a:cubicBezTo>
                    <a:pt x="125454" y="1662"/>
                    <a:pt x="126635" y="1297"/>
                    <a:pt x="128297" y="1297"/>
                  </a:cubicBezTo>
                  <a:cubicBezTo>
                    <a:pt x="128754" y="1297"/>
                    <a:pt x="129246" y="1325"/>
                    <a:pt x="129824" y="1395"/>
                  </a:cubicBezTo>
                  <a:cubicBezTo>
                    <a:pt x="129651" y="1438"/>
                    <a:pt x="129608" y="1438"/>
                    <a:pt x="129651" y="1438"/>
                  </a:cubicBezTo>
                  <a:cubicBezTo>
                    <a:pt x="129694" y="1438"/>
                    <a:pt x="129824" y="1438"/>
                    <a:pt x="129997" y="1481"/>
                  </a:cubicBezTo>
                  <a:cubicBezTo>
                    <a:pt x="131207" y="1251"/>
                    <a:pt x="132417" y="1136"/>
                    <a:pt x="133627" y="1136"/>
                  </a:cubicBezTo>
                  <a:cubicBezTo>
                    <a:pt x="134232" y="1136"/>
                    <a:pt x="134837" y="1164"/>
                    <a:pt x="135442" y="1222"/>
                  </a:cubicBezTo>
                  <a:lnTo>
                    <a:pt x="134664" y="1395"/>
                  </a:lnTo>
                  <a:cubicBezTo>
                    <a:pt x="136969" y="1395"/>
                    <a:pt x="139428" y="1433"/>
                    <a:pt x="141784" y="1433"/>
                  </a:cubicBezTo>
                  <a:cubicBezTo>
                    <a:pt x="142962" y="1433"/>
                    <a:pt x="144114" y="1424"/>
                    <a:pt x="145209" y="1395"/>
                  </a:cubicBezTo>
                  <a:cubicBezTo>
                    <a:pt x="144258" y="1222"/>
                    <a:pt x="145296" y="1049"/>
                    <a:pt x="146679" y="1049"/>
                  </a:cubicBezTo>
                  <a:cubicBezTo>
                    <a:pt x="148926" y="1136"/>
                    <a:pt x="146074" y="1222"/>
                    <a:pt x="146938" y="1309"/>
                  </a:cubicBezTo>
                  <a:cubicBezTo>
                    <a:pt x="147333" y="1407"/>
                    <a:pt x="147940" y="1443"/>
                    <a:pt x="148641" y="1443"/>
                  </a:cubicBezTo>
                  <a:cubicBezTo>
                    <a:pt x="150395" y="1443"/>
                    <a:pt x="152741" y="1222"/>
                    <a:pt x="153853" y="1222"/>
                  </a:cubicBezTo>
                  <a:cubicBezTo>
                    <a:pt x="153420" y="1222"/>
                    <a:pt x="158174" y="1309"/>
                    <a:pt x="155236" y="1481"/>
                  </a:cubicBezTo>
                  <a:cubicBezTo>
                    <a:pt x="155570" y="1490"/>
                    <a:pt x="155896" y="1493"/>
                    <a:pt x="156213" y="1493"/>
                  </a:cubicBezTo>
                  <a:cubicBezTo>
                    <a:pt x="158263" y="1493"/>
                    <a:pt x="159957" y="1345"/>
                    <a:pt x="161491" y="1345"/>
                  </a:cubicBezTo>
                  <a:cubicBezTo>
                    <a:pt x="162230" y="1345"/>
                    <a:pt x="162932" y="1380"/>
                    <a:pt x="163620" y="1481"/>
                  </a:cubicBezTo>
                  <a:cubicBezTo>
                    <a:pt x="164311" y="1309"/>
                    <a:pt x="165003" y="1222"/>
                    <a:pt x="165780" y="1136"/>
                  </a:cubicBezTo>
                  <a:lnTo>
                    <a:pt x="165780" y="1136"/>
                  </a:lnTo>
                  <a:lnTo>
                    <a:pt x="165694" y="1395"/>
                  </a:lnTo>
                  <a:lnTo>
                    <a:pt x="166818" y="1222"/>
                  </a:lnTo>
                  <a:cubicBezTo>
                    <a:pt x="168892" y="1222"/>
                    <a:pt x="170014" y="1603"/>
                    <a:pt x="171762" y="1603"/>
                  </a:cubicBezTo>
                  <a:cubicBezTo>
                    <a:pt x="172053" y="1603"/>
                    <a:pt x="172362" y="1593"/>
                    <a:pt x="172695" y="1568"/>
                  </a:cubicBezTo>
                  <a:cubicBezTo>
                    <a:pt x="172263" y="1568"/>
                    <a:pt x="171312" y="1568"/>
                    <a:pt x="171312" y="1481"/>
                  </a:cubicBezTo>
                  <a:cubicBezTo>
                    <a:pt x="171485" y="1222"/>
                    <a:pt x="175980" y="1136"/>
                    <a:pt x="175115" y="876"/>
                  </a:cubicBezTo>
                  <a:lnTo>
                    <a:pt x="175115" y="876"/>
                  </a:lnTo>
                  <a:lnTo>
                    <a:pt x="173127" y="1049"/>
                  </a:lnTo>
                  <a:cubicBezTo>
                    <a:pt x="173819" y="876"/>
                    <a:pt x="171226" y="876"/>
                    <a:pt x="171744" y="703"/>
                  </a:cubicBezTo>
                  <a:lnTo>
                    <a:pt x="171744" y="703"/>
                  </a:lnTo>
                  <a:lnTo>
                    <a:pt x="166472" y="876"/>
                  </a:lnTo>
                  <a:lnTo>
                    <a:pt x="166386" y="703"/>
                  </a:lnTo>
                  <a:lnTo>
                    <a:pt x="167596" y="790"/>
                  </a:lnTo>
                  <a:cubicBezTo>
                    <a:pt x="168187" y="626"/>
                    <a:pt x="167954" y="586"/>
                    <a:pt x="167354" y="586"/>
                  </a:cubicBezTo>
                  <a:cubicBezTo>
                    <a:pt x="166798" y="586"/>
                    <a:pt x="165928" y="620"/>
                    <a:pt x="165102" y="620"/>
                  </a:cubicBezTo>
                  <a:cubicBezTo>
                    <a:pt x="164470" y="620"/>
                    <a:pt x="163865" y="600"/>
                    <a:pt x="163447" y="531"/>
                  </a:cubicBezTo>
                  <a:lnTo>
                    <a:pt x="163447" y="703"/>
                  </a:lnTo>
                  <a:cubicBezTo>
                    <a:pt x="158866" y="617"/>
                    <a:pt x="161632" y="531"/>
                    <a:pt x="157829" y="444"/>
                  </a:cubicBezTo>
                  <a:lnTo>
                    <a:pt x="156658" y="611"/>
                  </a:lnTo>
                  <a:lnTo>
                    <a:pt x="156658" y="611"/>
                  </a:lnTo>
                  <a:cubicBezTo>
                    <a:pt x="156918" y="588"/>
                    <a:pt x="158218" y="502"/>
                    <a:pt x="159115" y="502"/>
                  </a:cubicBezTo>
                  <a:cubicBezTo>
                    <a:pt x="159634" y="502"/>
                    <a:pt x="160018" y="531"/>
                    <a:pt x="159989" y="617"/>
                  </a:cubicBezTo>
                  <a:cubicBezTo>
                    <a:pt x="157569" y="790"/>
                    <a:pt x="154198" y="703"/>
                    <a:pt x="151605" y="963"/>
                  </a:cubicBezTo>
                  <a:lnTo>
                    <a:pt x="153353" y="583"/>
                  </a:lnTo>
                  <a:lnTo>
                    <a:pt x="153353" y="583"/>
                  </a:lnTo>
                  <a:cubicBezTo>
                    <a:pt x="153208" y="604"/>
                    <a:pt x="153047" y="613"/>
                    <a:pt x="152869" y="613"/>
                  </a:cubicBezTo>
                  <a:cubicBezTo>
                    <a:pt x="152302" y="613"/>
                    <a:pt x="151563" y="522"/>
                    <a:pt x="150635" y="449"/>
                  </a:cubicBezTo>
                  <a:lnTo>
                    <a:pt x="150635" y="449"/>
                  </a:lnTo>
                  <a:cubicBezTo>
                    <a:pt x="149841" y="634"/>
                    <a:pt x="148563" y="673"/>
                    <a:pt x="147131" y="673"/>
                  </a:cubicBezTo>
                  <a:cubicBezTo>
                    <a:pt x="146052" y="673"/>
                    <a:pt x="144885" y="651"/>
                    <a:pt x="143772" y="651"/>
                  </a:cubicBezTo>
                  <a:cubicBezTo>
                    <a:pt x="142966" y="651"/>
                    <a:pt x="142188" y="663"/>
                    <a:pt x="141493" y="703"/>
                  </a:cubicBezTo>
                  <a:cubicBezTo>
                    <a:pt x="142098" y="703"/>
                    <a:pt x="142703" y="703"/>
                    <a:pt x="143221" y="876"/>
                  </a:cubicBezTo>
                  <a:cubicBezTo>
                    <a:pt x="142616" y="920"/>
                    <a:pt x="142011" y="941"/>
                    <a:pt x="141406" y="941"/>
                  </a:cubicBezTo>
                  <a:cubicBezTo>
                    <a:pt x="140801" y="941"/>
                    <a:pt x="140196" y="920"/>
                    <a:pt x="139591" y="876"/>
                  </a:cubicBezTo>
                  <a:cubicBezTo>
                    <a:pt x="139937" y="444"/>
                    <a:pt x="146506" y="617"/>
                    <a:pt x="145728" y="271"/>
                  </a:cubicBezTo>
                  <a:cubicBezTo>
                    <a:pt x="142913" y="271"/>
                    <a:pt x="140415" y="652"/>
                    <a:pt x="138452" y="652"/>
                  </a:cubicBezTo>
                  <a:cubicBezTo>
                    <a:pt x="138125" y="652"/>
                    <a:pt x="137813" y="642"/>
                    <a:pt x="137517" y="617"/>
                  </a:cubicBezTo>
                  <a:lnTo>
                    <a:pt x="139159" y="444"/>
                  </a:lnTo>
                  <a:lnTo>
                    <a:pt x="138035" y="444"/>
                  </a:lnTo>
                  <a:cubicBezTo>
                    <a:pt x="137473" y="487"/>
                    <a:pt x="136912" y="509"/>
                    <a:pt x="136350" y="509"/>
                  </a:cubicBezTo>
                  <a:cubicBezTo>
                    <a:pt x="135788" y="509"/>
                    <a:pt x="135226" y="487"/>
                    <a:pt x="134664" y="444"/>
                  </a:cubicBezTo>
                  <a:lnTo>
                    <a:pt x="135529" y="185"/>
                  </a:lnTo>
                  <a:lnTo>
                    <a:pt x="133109" y="185"/>
                  </a:lnTo>
                  <a:lnTo>
                    <a:pt x="133454" y="271"/>
                  </a:lnTo>
                  <a:cubicBezTo>
                    <a:pt x="131969" y="337"/>
                    <a:pt x="130559" y="366"/>
                    <a:pt x="129191" y="366"/>
                  </a:cubicBezTo>
                  <a:cubicBezTo>
                    <a:pt x="127682" y="366"/>
                    <a:pt x="126224" y="331"/>
                    <a:pt x="124772" y="276"/>
                  </a:cubicBezTo>
                  <a:lnTo>
                    <a:pt x="124772" y="276"/>
                  </a:lnTo>
                  <a:cubicBezTo>
                    <a:pt x="124396" y="316"/>
                    <a:pt x="124020" y="336"/>
                    <a:pt x="123655" y="336"/>
                  </a:cubicBezTo>
                  <a:cubicBezTo>
                    <a:pt x="123277" y="336"/>
                    <a:pt x="122909" y="315"/>
                    <a:pt x="122564" y="271"/>
                  </a:cubicBezTo>
                  <a:lnTo>
                    <a:pt x="122564" y="271"/>
                  </a:lnTo>
                  <a:cubicBezTo>
                    <a:pt x="122823" y="444"/>
                    <a:pt x="125416" y="444"/>
                    <a:pt x="125157" y="531"/>
                  </a:cubicBezTo>
                  <a:cubicBezTo>
                    <a:pt x="121872" y="531"/>
                    <a:pt x="121440" y="358"/>
                    <a:pt x="118069" y="185"/>
                  </a:cubicBezTo>
                  <a:lnTo>
                    <a:pt x="118069" y="185"/>
                  </a:lnTo>
                  <a:cubicBezTo>
                    <a:pt x="117723" y="271"/>
                    <a:pt x="120230" y="617"/>
                    <a:pt x="117464" y="703"/>
                  </a:cubicBezTo>
                  <a:cubicBezTo>
                    <a:pt x="117723" y="444"/>
                    <a:pt x="115303" y="358"/>
                    <a:pt x="117118" y="185"/>
                  </a:cubicBezTo>
                  <a:lnTo>
                    <a:pt x="117118" y="185"/>
                  </a:lnTo>
                  <a:cubicBezTo>
                    <a:pt x="116756" y="198"/>
                    <a:pt x="116463" y="203"/>
                    <a:pt x="116219" y="203"/>
                  </a:cubicBezTo>
                  <a:cubicBezTo>
                    <a:pt x="115448" y="203"/>
                    <a:pt x="115169" y="153"/>
                    <a:pt x="114771" y="153"/>
                  </a:cubicBezTo>
                  <a:cubicBezTo>
                    <a:pt x="114483" y="153"/>
                    <a:pt x="114133" y="179"/>
                    <a:pt x="113488" y="271"/>
                  </a:cubicBezTo>
                  <a:lnTo>
                    <a:pt x="114352" y="271"/>
                  </a:lnTo>
                  <a:cubicBezTo>
                    <a:pt x="114957" y="444"/>
                    <a:pt x="113402" y="444"/>
                    <a:pt x="112710" y="444"/>
                  </a:cubicBezTo>
                  <a:cubicBezTo>
                    <a:pt x="111587" y="185"/>
                    <a:pt x="110463" y="98"/>
                    <a:pt x="109253" y="98"/>
                  </a:cubicBezTo>
                  <a:lnTo>
                    <a:pt x="105536" y="185"/>
                  </a:lnTo>
                  <a:cubicBezTo>
                    <a:pt x="105363" y="185"/>
                    <a:pt x="105536" y="98"/>
                    <a:pt x="105536" y="98"/>
                  </a:cubicBezTo>
                  <a:lnTo>
                    <a:pt x="105536" y="98"/>
                  </a:lnTo>
                  <a:cubicBezTo>
                    <a:pt x="103764" y="142"/>
                    <a:pt x="101928" y="142"/>
                    <a:pt x="100210" y="142"/>
                  </a:cubicBezTo>
                  <a:cubicBezTo>
                    <a:pt x="98492" y="142"/>
                    <a:pt x="96893" y="142"/>
                    <a:pt x="95596" y="185"/>
                  </a:cubicBezTo>
                  <a:cubicBezTo>
                    <a:pt x="95251" y="271"/>
                    <a:pt x="94300" y="444"/>
                    <a:pt x="96201" y="444"/>
                  </a:cubicBezTo>
                  <a:cubicBezTo>
                    <a:pt x="95485" y="480"/>
                    <a:pt x="94784" y="501"/>
                    <a:pt x="94085" y="501"/>
                  </a:cubicBezTo>
                  <a:cubicBezTo>
                    <a:pt x="93097" y="501"/>
                    <a:pt x="92114" y="459"/>
                    <a:pt x="91102" y="358"/>
                  </a:cubicBezTo>
                  <a:lnTo>
                    <a:pt x="92398" y="98"/>
                  </a:lnTo>
                  <a:lnTo>
                    <a:pt x="92398" y="98"/>
                  </a:lnTo>
                  <a:cubicBezTo>
                    <a:pt x="91876" y="108"/>
                    <a:pt x="91342" y="113"/>
                    <a:pt x="90800" y="113"/>
                  </a:cubicBezTo>
                  <a:cubicBezTo>
                    <a:pt x="87996" y="113"/>
                    <a:pt x="84970" y="0"/>
                    <a:pt x="82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5536050" y="444750"/>
              <a:ext cx="1770200" cy="62825"/>
            </a:xfrm>
            <a:custGeom>
              <a:rect b="b" l="l" r="r" t="t"/>
              <a:pathLst>
                <a:path extrusionOk="0" h="2513" w="70808">
                  <a:moveTo>
                    <a:pt x="23874" y="525"/>
                  </a:moveTo>
                  <a:lnTo>
                    <a:pt x="23874" y="525"/>
                  </a:lnTo>
                  <a:cubicBezTo>
                    <a:pt x="23772" y="538"/>
                    <a:pt x="23749" y="552"/>
                    <a:pt x="23788" y="568"/>
                  </a:cubicBezTo>
                  <a:lnTo>
                    <a:pt x="23788" y="568"/>
                  </a:lnTo>
                  <a:lnTo>
                    <a:pt x="23874" y="525"/>
                  </a:lnTo>
                  <a:close/>
                  <a:moveTo>
                    <a:pt x="3908" y="611"/>
                  </a:moveTo>
                  <a:cubicBezTo>
                    <a:pt x="3917" y="611"/>
                    <a:pt x="3925" y="612"/>
                    <a:pt x="3933" y="612"/>
                  </a:cubicBezTo>
                  <a:lnTo>
                    <a:pt x="3933" y="612"/>
                  </a:lnTo>
                  <a:cubicBezTo>
                    <a:pt x="3925" y="612"/>
                    <a:pt x="3917" y="611"/>
                    <a:pt x="3908" y="611"/>
                  </a:cubicBezTo>
                  <a:close/>
                  <a:moveTo>
                    <a:pt x="309" y="512"/>
                  </a:moveTo>
                  <a:cubicBezTo>
                    <a:pt x="110" y="512"/>
                    <a:pt x="1" y="539"/>
                    <a:pt x="19" y="611"/>
                  </a:cubicBezTo>
                  <a:cubicBezTo>
                    <a:pt x="1574" y="871"/>
                    <a:pt x="4945" y="784"/>
                    <a:pt x="5550" y="957"/>
                  </a:cubicBezTo>
                  <a:cubicBezTo>
                    <a:pt x="5896" y="871"/>
                    <a:pt x="4686" y="784"/>
                    <a:pt x="5896" y="698"/>
                  </a:cubicBezTo>
                  <a:cubicBezTo>
                    <a:pt x="6847" y="698"/>
                    <a:pt x="7798" y="871"/>
                    <a:pt x="8748" y="1044"/>
                  </a:cubicBezTo>
                  <a:lnTo>
                    <a:pt x="9786" y="871"/>
                  </a:lnTo>
                  <a:cubicBezTo>
                    <a:pt x="9917" y="1035"/>
                    <a:pt x="10784" y="1074"/>
                    <a:pt x="11956" y="1074"/>
                  </a:cubicBezTo>
                  <a:cubicBezTo>
                    <a:pt x="12629" y="1074"/>
                    <a:pt x="13403" y="1061"/>
                    <a:pt x="14195" y="1051"/>
                  </a:cubicBezTo>
                  <a:lnTo>
                    <a:pt x="14195" y="1051"/>
                  </a:lnTo>
                  <a:cubicBezTo>
                    <a:pt x="11033" y="865"/>
                    <a:pt x="7702" y="653"/>
                    <a:pt x="3933" y="612"/>
                  </a:cubicBezTo>
                  <a:lnTo>
                    <a:pt x="3933" y="612"/>
                  </a:lnTo>
                  <a:cubicBezTo>
                    <a:pt x="4179" y="617"/>
                    <a:pt x="4340" y="698"/>
                    <a:pt x="4340" y="698"/>
                  </a:cubicBezTo>
                  <a:cubicBezTo>
                    <a:pt x="4084" y="741"/>
                    <a:pt x="3792" y="757"/>
                    <a:pt x="3485" y="757"/>
                  </a:cubicBezTo>
                  <a:cubicBezTo>
                    <a:pt x="2313" y="757"/>
                    <a:pt x="907" y="512"/>
                    <a:pt x="309" y="512"/>
                  </a:cubicBezTo>
                  <a:close/>
                  <a:moveTo>
                    <a:pt x="15649" y="1041"/>
                  </a:moveTo>
                  <a:cubicBezTo>
                    <a:pt x="15170" y="1041"/>
                    <a:pt x="14679" y="1045"/>
                    <a:pt x="14195" y="1051"/>
                  </a:cubicBezTo>
                  <a:lnTo>
                    <a:pt x="14195" y="1051"/>
                  </a:lnTo>
                  <a:cubicBezTo>
                    <a:pt x="16188" y="1169"/>
                    <a:pt x="18114" y="1276"/>
                    <a:pt x="20040" y="1325"/>
                  </a:cubicBezTo>
                  <a:lnTo>
                    <a:pt x="20040" y="1325"/>
                  </a:lnTo>
                  <a:cubicBezTo>
                    <a:pt x="19546" y="1196"/>
                    <a:pt x="19000" y="1078"/>
                    <a:pt x="17997" y="1044"/>
                  </a:cubicBezTo>
                  <a:cubicBezTo>
                    <a:pt x="17943" y="1044"/>
                    <a:pt x="17856" y="1077"/>
                    <a:pt x="17922" y="1102"/>
                  </a:cubicBezTo>
                  <a:lnTo>
                    <a:pt x="17922" y="1102"/>
                  </a:lnTo>
                  <a:cubicBezTo>
                    <a:pt x="17261" y="1055"/>
                    <a:pt x="16472" y="1041"/>
                    <a:pt x="15649" y="1041"/>
                  </a:cubicBezTo>
                  <a:close/>
                  <a:moveTo>
                    <a:pt x="29665" y="1649"/>
                  </a:moveTo>
                  <a:cubicBezTo>
                    <a:pt x="29547" y="1656"/>
                    <a:pt x="29430" y="1661"/>
                    <a:pt x="29314" y="1666"/>
                  </a:cubicBezTo>
                  <a:lnTo>
                    <a:pt x="29314" y="1666"/>
                  </a:lnTo>
                  <a:cubicBezTo>
                    <a:pt x="29405" y="1666"/>
                    <a:pt x="29521" y="1661"/>
                    <a:pt x="29665" y="1649"/>
                  </a:cubicBezTo>
                  <a:close/>
                  <a:moveTo>
                    <a:pt x="21643" y="1"/>
                  </a:moveTo>
                  <a:cubicBezTo>
                    <a:pt x="21509" y="1"/>
                    <a:pt x="21361" y="3"/>
                    <a:pt x="21195" y="6"/>
                  </a:cubicBezTo>
                  <a:cubicBezTo>
                    <a:pt x="23183" y="179"/>
                    <a:pt x="21541" y="525"/>
                    <a:pt x="20071" y="525"/>
                  </a:cubicBezTo>
                  <a:cubicBezTo>
                    <a:pt x="20417" y="611"/>
                    <a:pt x="20331" y="957"/>
                    <a:pt x="21108" y="957"/>
                  </a:cubicBezTo>
                  <a:lnTo>
                    <a:pt x="23183" y="1216"/>
                  </a:lnTo>
                  <a:cubicBezTo>
                    <a:pt x="23220" y="1032"/>
                    <a:pt x="23868" y="974"/>
                    <a:pt x="24687" y="974"/>
                  </a:cubicBezTo>
                  <a:cubicBezTo>
                    <a:pt x="25791" y="974"/>
                    <a:pt x="27205" y="1080"/>
                    <a:pt x="27850" y="1130"/>
                  </a:cubicBezTo>
                  <a:cubicBezTo>
                    <a:pt x="27180" y="1297"/>
                    <a:pt x="26475" y="1393"/>
                    <a:pt x="25779" y="1393"/>
                  </a:cubicBezTo>
                  <a:cubicBezTo>
                    <a:pt x="25398" y="1393"/>
                    <a:pt x="25020" y="1364"/>
                    <a:pt x="24652" y="1303"/>
                  </a:cubicBezTo>
                  <a:cubicBezTo>
                    <a:pt x="23790" y="1336"/>
                    <a:pt x="22937" y="1351"/>
                    <a:pt x="22090" y="1351"/>
                  </a:cubicBezTo>
                  <a:cubicBezTo>
                    <a:pt x="21404" y="1351"/>
                    <a:pt x="20722" y="1342"/>
                    <a:pt x="20040" y="1325"/>
                  </a:cubicBezTo>
                  <a:lnTo>
                    <a:pt x="20040" y="1325"/>
                  </a:lnTo>
                  <a:cubicBezTo>
                    <a:pt x="20780" y="1517"/>
                    <a:pt x="21403" y="1735"/>
                    <a:pt x="23269" y="1735"/>
                  </a:cubicBezTo>
                  <a:cubicBezTo>
                    <a:pt x="21541" y="1649"/>
                    <a:pt x="24393" y="1562"/>
                    <a:pt x="23010" y="1476"/>
                  </a:cubicBezTo>
                  <a:cubicBezTo>
                    <a:pt x="23250" y="1450"/>
                    <a:pt x="23500" y="1440"/>
                    <a:pt x="23761" y="1440"/>
                  </a:cubicBezTo>
                  <a:cubicBezTo>
                    <a:pt x="25018" y="1440"/>
                    <a:pt x="26523" y="1684"/>
                    <a:pt x="28429" y="1684"/>
                  </a:cubicBezTo>
                  <a:cubicBezTo>
                    <a:pt x="28714" y="1684"/>
                    <a:pt x="29010" y="1679"/>
                    <a:pt x="29314" y="1666"/>
                  </a:cubicBezTo>
                  <a:lnTo>
                    <a:pt x="29314" y="1666"/>
                  </a:lnTo>
                  <a:cubicBezTo>
                    <a:pt x="29312" y="1666"/>
                    <a:pt x="29309" y="1666"/>
                    <a:pt x="29307" y="1666"/>
                  </a:cubicBezTo>
                  <a:cubicBezTo>
                    <a:pt x="28753" y="1666"/>
                    <a:pt x="29134" y="1476"/>
                    <a:pt x="29579" y="1476"/>
                  </a:cubicBezTo>
                  <a:cubicBezTo>
                    <a:pt x="31480" y="1562"/>
                    <a:pt x="34592" y="1562"/>
                    <a:pt x="36580" y="1562"/>
                  </a:cubicBezTo>
                  <a:lnTo>
                    <a:pt x="36580" y="1389"/>
                  </a:lnTo>
                  <a:cubicBezTo>
                    <a:pt x="38222" y="1476"/>
                    <a:pt x="38741" y="1476"/>
                    <a:pt x="40642" y="1735"/>
                  </a:cubicBezTo>
                  <a:cubicBezTo>
                    <a:pt x="43477" y="1873"/>
                    <a:pt x="46727" y="1887"/>
                    <a:pt x="49988" y="1887"/>
                  </a:cubicBezTo>
                  <a:cubicBezTo>
                    <a:pt x="50804" y="1887"/>
                    <a:pt x="51620" y="1886"/>
                    <a:pt x="52430" y="1886"/>
                  </a:cubicBezTo>
                  <a:cubicBezTo>
                    <a:pt x="56481" y="1886"/>
                    <a:pt x="60393" y="1908"/>
                    <a:pt x="63375" y="2167"/>
                  </a:cubicBezTo>
                  <a:cubicBezTo>
                    <a:pt x="65276" y="2427"/>
                    <a:pt x="61387" y="2427"/>
                    <a:pt x="62164" y="2513"/>
                  </a:cubicBezTo>
                  <a:cubicBezTo>
                    <a:pt x="68993" y="2081"/>
                    <a:pt x="70808" y="1389"/>
                    <a:pt x="70116" y="698"/>
                  </a:cubicBezTo>
                  <a:lnTo>
                    <a:pt x="69079" y="698"/>
                  </a:lnTo>
                  <a:cubicBezTo>
                    <a:pt x="69166" y="698"/>
                    <a:pt x="69079" y="525"/>
                    <a:pt x="68042" y="525"/>
                  </a:cubicBezTo>
                  <a:cubicBezTo>
                    <a:pt x="65968" y="611"/>
                    <a:pt x="68561" y="784"/>
                    <a:pt x="67523" y="871"/>
                  </a:cubicBezTo>
                  <a:cubicBezTo>
                    <a:pt x="66940" y="719"/>
                    <a:pt x="66200" y="671"/>
                    <a:pt x="65379" y="671"/>
                  </a:cubicBezTo>
                  <a:cubicBezTo>
                    <a:pt x="63901" y="671"/>
                    <a:pt x="62160" y="828"/>
                    <a:pt x="60598" y="828"/>
                  </a:cubicBezTo>
                  <a:cubicBezTo>
                    <a:pt x="59557" y="828"/>
                    <a:pt x="58595" y="758"/>
                    <a:pt x="57843" y="525"/>
                  </a:cubicBezTo>
                  <a:cubicBezTo>
                    <a:pt x="50985" y="585"/>
                    <a:pt x="43099" y="685"/>
                    <a:pt x="35916" y="685"/>
                  </a:cubicBezTo>
                  <a:cubicBezTo>
                    <a:pt x="32687" y="685"/>
                    <a:pt x="29601" y="665"/>
                    <a:pt x="26813" y="611"/>
                  </a:cubicBezTo>
                  <a:lnTo>
                    <a:pt x="26813" y="611"/>
                  </a:lnTo>
                  <a:lnTo>
                    <a:pt x="27245" y="698"/>
                  </a:lnTo>
                  <a:cubicBezTo>
                    <a:pt x="27031" y="714"/>
                    <a:pt x="26750" y="721"/>
                    <a:pt x="26441" y="721"/>
                  </a:cubicBezTo>
                  <a:cubicBezTo>
                    <a:pt x="25371" y="721"/>
                    <a:pt x="23963" y="637"/>
                    <a:pt x="23788" y="568"/>
                  </a:cubicBezTo>
                  <a:lnTo>
                    <a:pt x="23788" y="568"/>
                  </a:lnTo>
                  <a:lnTo>
                    <a:pt x="23356" y="784"/>
                  </a:lnTo>
                  <a:cubicBezTo>
                    <a:pt x="23209" y="788"/>
                    <a:pt x="23078" y="790"/>
                    <a:pt x="22961" y="790"/>
                  </a:cubicBezTo>
                  <a:cubicBezTo>
                    <a:pt x="20521" y="790"/>
                    <a:pt x="24443" y="1"/>
                    <a:pt x="21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5"/>
          <p:cNvSpPr txBox="1"/>
          <p:nvPr>
            <p:ph type="title"/>
          </p:nvPr>
        </p:nvSpPr>
        <p:spPr>
          <a:xfrm>
            <a:off x="1011950" y="2818000"/>
            <a:ext cx="2129700" cy="36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Розробка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481" name="Google Shape;481;p35"/>
          <p:cNvSpPr txBox="1"/>
          <p:nvPr>
            <p:ph idx="1" type="subTitle"/>
          </p:nvPr>
        </p:nvSpPr>
        <p:spPr>
          <a:xfrm>
            <a:off x="1233350" y="3247850"/>
            <a:ext cx="16866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Задачі, виклики, результат</a:t>
            </a:r>
            <a:endParaRPr/>
          </a:p>
        </p:txBody>
      </p:sp>
      <p:sp>
        <p:nvSpPr>
          <p:cNvPr id="482" name="Google Shape;482;p35"/>
          <p:cNvSpPr txBox="1"/>
          <p:nvPr>
            <p:ph idx="2" type="title"/>
          </p:nvPr>
        </p:nvSpPr>
        <p:spPr>
          <a:xfrm>
            <a:off x="1087850" y="2003900"/>
            <a:ext cx="1977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3" name="Google Shape;483;p35"/>
          <p:cNvSpPr txBox="1"/>
          <p:nvPr>
            <p:ph idx="3" type="title"/>
          </p:nvPr>
        </p:nvSpPr>
        <p:spPr>
          <a:xfrm>
            <a:off x="3526550" y="2817975"/>
            <a:ext cx="2129700" cy="36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Дизайн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484" name="Google Shape;484;p35"/>
          <p:cNvSpPr txBox="1"/>
          <p:nvPr>
            <p:ph idx="4" type="subTitle"/>
          </p:nvPr>
        </p:nvSpPr>
        <p:spPr>
          <a:xfrm>
            <a:off x="3768525" y="3297250"/>
            <a:ext cx="16866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Розробка та реалізація дизайну</a:t>
            </a:r>
            <a:endParaRPr/>
          </a:p>
        </p:txBody>
      </p:sp>
      <p:sp>
        <p:nvSpPr>
          <p:cNvPr id="485" name="Google Shape;485;p35"/>
          <p:cNvSpPr txBox="1"/>
          <p:nvPr>
            <p:ph idx="5" type="title"/>
          </p:nvPr>
        </p:nvSpPr>
        <p:spPr>
          <a:xfrm>
            <a:off x="3602450" y="2003900"/>
            <a:ext cx="1977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6" name="Google Shape;486;p35"/>
          <p:cNvSpPr txBox="1"/>
          <p:nvPr>
            <p:ph idx="6" type="title"/>
          </p:nvPr>
        </p:nvSpPr>
        <p:spPr>
          <a:xfrm>
            <a:off x="6041150" y="2817975"/>
            <a:ext cx="2129700" cy="36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Підсумок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487" name="Google Shape;487;p35"/>
          <p:cNvSpPr txBox="1"/>
          <p:nvPr>
            <p:ph idx="7" type="subTitle"/>
          </p:nvPr>
        </p:nvSpPr>
        <p:spPr>
          <a:xfrm>
            <a:off x="6262550" y="3247850"/>
            <a:ext cx="16866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Аналіз, висновки, демонстрація продукту</a:t>
            </a:r>
            <a:endParaRPr/>
          </a:p>
        </p:txBody>
      </p:sp>
      <p:sp>
        <p:nvSpPr>
          <p:cNvPr id="488" name="Google Shape;488;p35"/>
          <p:cNvSpPr txBox="1"/>
          <p:nvPr>
            <p:ph idx="8" type="title"/>
          </p:nvPr>
        </p:nvSpPr>
        <p:spPr>
          <a:xfrm>
            <a:off x="6117050" y="1996700"/>
            <a:ext cx="1977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89" name="Google Shape;489;p35"/>
          <p:cNvSpPr txBox="1"/>
          <p:nvPr>
            <p:ph idx="9" type="title"/>
          </p:nvPr>
        </p:nvSpPr>
        <p:spPr>
          <a:xfrm>
            <a:off x="738950" y="571500"/>
            <a:ext cx="76659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Black"/>
                <a:ea typeface="Unbounded Black"/>
                <a:cs typeface="Unbounded Black"/>
                <a:sym typeface="Unbounded Black"/>
              </a:rPr>
              <a:t>План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2"/>
          <p:cNvSpPr txBox="1"/>
          <p:nvPr>
            <p:ph type="title"/>
          </p:nvPr>
        </p:nvSpPr>
        <p:spPr>
          <a:xfrm>
            <a:off x="2556750" y="138575"/>
            <a:ext cx="40305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Unbounded"/>
                <a:ea typeface="Unbounded"/>
                <a:cs typeface="Unbounded"/>
                <a:sym typeface="Unbounded"/>
              </a:rPr>
              <a:t>Макети.</a:t>
            </a:r>
            <a:br>
              <a:rPr b="1" lang="en" sz="3000">
                <a:latin typeface="Unbounded"/>
                <a:ea typeface="Unbounded"/>
                <a:cs typeface="Unbounded"/>
                <a:sym typeface="Unbounded"/>
              </a:rPr>
            </a:br>
            <a:r>
              <a:rPr b="1" lang="en" sz="3000">
                <a:latin typeface="Unbounded"/>
                <a:ea typeface="Unbounded"/>
                <a:cs typeface="Unbounded"/>
                <a:sym typeface="Unbounded"/>
              </a:rPr>
              <a:t>Ігрове поле</a:t>
            </a:r>
            <a:endParaRPr b="1" sz="30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149" name="Google Shape;1149;p62"/>
          <p:cNvSpPr/>
          <p:nvPr/>
        </p:nvSpPr>
        <p:spPr>
          <a:xfrm>
            <a:off x="3380950" y="4620250"/>
            <a:ext cx="2382102" cy="47129"/>
          </a:xfrm>
          <a:custGeom>
            <a:rect b="b" l="l" r="r" t="t"/>
            <a:pathLst>
              <a:path extrusionOk="0" h="5723" w="216604">
                <a:moveTo>
                  <a:pt x="207185" y="1"/>
                </a:moveTo>
                <a:cubicBezTo>
                  <a:pt x="206318" y="1"/>
                  <a:pt x="205454" y="11"/>
                  <a:pt x="204589" y="39"/>
                </a:cubicBezTo>
                <a:cubicBezTo>
                  <a:pt x="200095" y="299"/>
                  <a:pt x="195600" y="904"/>
                  <a:pt x="191106" y="1077"/>
                </a:cubicBezTo>
                <a:cubicBezTo>
                  <a:pt x="190386" y="1092"/>
                  <a:pt x="189666" y="1099"/>
                  <a:pt x="188947" y="1099"/>
                </a:cubicBezTo>
                <a:cubicBezTo>
                  <a:pt x="185604" y="1099"/>
                  <a:pt x="182261" y="944"/>
                  <a:pt x="178918" y="731"/>
                </a:cubicBezTo>
                <a:cubicBezTo>
                  <a:pt x="175609" y="569"/>
                  <a:pt x="172299" y="31"/>
                  <a:pt x="168989" y="31"/>
                </a:cubicBezTo>
                <a:cubicBezTo>
                  <a:pt x="168755" y="31"/>
                  <a:pt x="168521" y="34"/>
                  <a:pt x="168287" y="39"/>
                </a:cubicBezTo>
                <a:cubicBezTo>
                  <a:pt x="161545" y="126"/>
                  <a:pt x="154803" y="731"/>
                  <a:pt x="147975" y="817"/>
                </a:cubicBezTo>
                <a:cubicBezTo>
                  <a:pt x="131466" y="1077"/>
                  <a:pt x="114957" y="1336"/>
                  <a:pt x="98362" y="1422"/>
                </a:cubicBezTo>
                <a:cubicBezTo>
                  <a:pt x="93608" y="1422"/>
                  <a:pt x="88941" y="990"/>
                  <a:pt x="84187" y="731"/>
                </a:cubicBezTo>
                <a:cubicBezTo>
                  <a:pt x="81680" y="558"/>
                  <a:pt x="79174" y="39"/>
                  <a:pt x="76754" y="39"/>
                </a:cubicBezTo>
                <a:cubicBezTo>
                  <a:pt x="62319" y="212"/>
                  <a:pt x="47885" y="472"/>
                  <a:pt x="33537" y="644"/>
                </a:cubicBezTo>
                <a:cubicBezTo>
                  <a:pt x="23424" y="817"/>
                  <a:pt x="13311" y="990"/>
                  <a:pt x="3199" y="1163"/>
                </a:cubicBezTo>
                <a:cubicBezTo>
                  <a:pt x="2075" y="1249"/>
                  <a:pt x="1038" y="1509"/>
                  <a:pt x="0" y="1768"/>
                </a:cubicBezTo>
                <a:cubicBezTo>
                  <a:pt x="1038" y="4102"/>
                  <a:pt x="2507" y="3670"/>
                  <a:pt x="3717" y="3756"/>
                </a:cubicBezTo>
                <a:cubicBezTo>
                  <a:pt x="5143" y="3799"/>
                  <a:pt x="6569" y="3799"/>
                  <a:pt x="7996" y="3799"/>
                </a:cubicBezTo>
                <a:cubicBezTo>
                  <a:pt x="9422" y="3799"/>
                  <a:pt x="10848" y="3799"/>
                  <a:pt x="12274" y="3842"/>
                </a:cubicBezTo>
                <a:cubicBezTo>
                  <a:pt x="26449" y="4188"/>
                  <a:pt x="40624" y="4620"/>
                  <a:pt x="54713" y="5053"/>
                </a:cubicBezTo>
                <a:cubicBezTo>
                  <a:pt x="55405" y="5096"/>
                  <a:pt x="56074" y="5096"/>
                  <a:pt x="56733" y="5096"/>
                </a:cubicBezTo>
                <a:cubicBezTo>
                  <a:pt x="57393" y="5096"/>
                  <a:pt x="58041" y="5096"/>
                  <a:pt x="58689" y="5139"/>
                </a:cubicBezTo>
                <a:cubicBezTo>
                  <a:pt x="63262" y="5304"/>
                  <a:pt x="67835" y="5508"/>
                  <a:pt x="72408" y="5508"/>
                </a:cubicBezTo>
                <a:cubicBezTo>
                  <a:pt x="77429" y="5508"/>
                  <a:pt x="82450" y="5262"/>
                  <a:pt x="87471" y="4448"/>
                </a:cubicBezTo>
                <a:cubicBezTo>
                  <a:pt x="89466" y="4115"/>
                  <a:pt x="91512" y="4013"/>
                  <a:pt x="93574" y="4013"/>
                </a:cubicBezTo>
                <a:cubicBezTo>
                  <a:pt x="96874" y="4013"/>
                  <a:pt x="100217" y="4275"/>
                  <a:pt x="103462" y="4275"/>
                </a:cubicBezTo>
                <a:cubicBezTo>
                  <a:pt x="116254" y="4361"/>
                  <a:pt x="128960" y="4448"/>
                  <a:pt x="141665" y="4620"/>
                </a:cubicBezTo>
                <a:cubicBezTo>
                  <a:pt x="146765" y="4620"/>
                  <a:pt x="151865" y="4880"/>
                  <a:pt x="156964" y="5225"/>
                </a:cubicBezTo>
                <a:cubicBezTo>
                  <a:pt x="160854" y="5442"/>
                  <a:pt x="164722" y="5722"/>
                  <a:pt x="168579" y="5722"/>
                </a:cubicBezTo>
                <a:cubicBezTo>
                  <a:pt x="172436" y="5722"/>
                  <a:pt x="176282" y="5442"/>
                  <a:pt x="180128" y="4534"/>
                </a:cubicBezTo>
                <a:cubicBezTo>
                  <a:pt x="180698" y="4407"/>
                  <a:pt x="181314" y="4327"/>
                  <a:pt x="181908" y="4327"/>
                </a:cubicBezTo>
                <a:cubicBezTo>
                  <a:pt x="182126" y="4327"/>
                  <a:pt x="182340" y="4338"/>
                  <a:pt x="182549" y="4361"/>
                </a:cubicBezTo>
                <a:cubicBezTo>
                  <a:pt x="190155" y="4793"/>
                  <a:pt x="197761" y="5225"/>
                  <a:pt x="205367" y="5658"/>
                </a:cubicBezTo>
                <a:cubicBezTo>
                  <a:pt x="207701" y="5658"/>
                  <a:pt x="210121" y="5658"/>
                  <a:pt x="212455" y="5485"/>
                </a:cubicBezTo>
                <a:cubicBezTo>
                  <a:pt x="214356" y="5485"/>
                  <a:pt x="216085" y="4188"/>
                  <a:pt x="216604" y="2287"/>
                </a:cubicBezTo>
                <a:cubicBezTo>
                  <a:pt x="215480" y="1163"/>
                  <a:pt x="214270" y="39"/>
                  <a:pt x="212455" y="39"/>
                </a:cubicBezTo>
                <a:cubicBezTo>
                  <a:pt x="210668" y="39"/>
                  <a:pt x="208921" y="1"/>
                  <a:pt x="207185" y="1"/>
                </a:cubicBez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0" name="Google Shape;1150;p62" title="стіл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550" y="1341950"/>
            <a:ext cx="5351525" cy="3117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1" name="Google Shape;1151;p62"/>
          <p:cNvGrpSpPr/>
          <p:nvPr/>
        </p:nvGrpSpPr>
        <p:grpSpPr>
          <a:xfrm>
            <a:off x="1809960" y="1266450"/>
            <a:ext cx="5524084" cy="3247866"/>
            <a:chOff x="238125" y="383225"/>
            <a:chExt cx="7120500" cy="4907625"/>
          </a:xfrm>
        </p:grpSpPr>
        <p:sp>
          <p:nvSpPr>
            <p:cNvPr id="1152" name="Google Shape;1152;p62"/>
            <p:cNvSpPr/>
            <p:nvPr/>
          </p:nvSpPr>
          <p:spPr>
            <a:xfrm>
              <a:off x="7301900" y="5209400"/>
              <a:ext cx="5825" cy="59925"/>
            </a:xfrm>
            <a:custGeom>
              <a:rect b="b" l="l" r="r" t="t"/>
              <a:pathLst>
                <a:path extrusionOk="0" h="2397" w="233">
                  <a:moveTo>
                    <a:pt x="0" y="1"/>
                  </a:moveTo>
                  <a:lnTo>
                    <a:pt x="58" y="2153"/>
                  </a:lnTo>
                  <a:cubicBezTo>
                    <a:pt x="76" y="2312"/>
                    <a:pt x="99" y="2396"/>
                    <a:pt x="123" y="2396"/>
                  </a:cubicBezTo>
                  <a:cubicBezTo>
                    <a:pt x="177" y="2396"/>
                    <a:pt x="233" y="1960"/>
                    <a:pt x="233" y="9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2"/>
            <p:cNvSpPr/>
            <p:nvPr/>
          </p:nvSpPr>
          <p:spPr>
            <a:xfrm>
              <a:off x="7300425" y="4962775"/>
              <a:ext cx="13125" cy="227750"/>
            </a:xfrm>
            <a:custGeom>
              <a:rect b="b" l="l" r="r" t="t"/>
              <a:pathLst>
                <a:path extrusionOk="0" h="9110" w="525">
                  <a:moveTo>
                    <a:pt x="137" y="0"/>
                  </a:moveTo>
                  <a:cubicBezTo>
                    <a:pt x="94" y="0"/>
                    <a:pt x="49" y="99"/>
                    <a:pt x="1" y="327"/>
                  </a:cubicBezTo>
                  <a:cubicBezTo>
                    <a:pt x="234" y="1897"/>
                    <a:pt x="117" y="2304"/>
                    <a:pt x="408" y="4049"/>
                  </a:cubicBezTo>
                  <a:cubicBezTo>
                    <a:pt x="408" y="5261"/>
                    <a:pt x="360" y="6234"/>
                    <a:pt x="265" y="6234"/>
                  </a:cubicBezTo>
                  <a:cubicBezTo>
                    <a:pt x="255" y="6234"/>
                    <a:pt x="245" y="6223"/>
                    <a:pt x="234" y="6201"/>
                  </a:cubicBezTo>
                  <a:lnTo>
                    <a:pt x="234" y="6201"/>
                  </a:lnTo>
                  <a:cubicBezTo>
                    <a:pt x="292" y="6725"/>
                    <a:pt x="175" y="8412"/>
                    <a:pt x="350" y="9109"/>
                  </a:cubicBezTo>
                  <a:cubicBezTo>
                    <a:pt x="524" y="6957"/>
                    <a:pt x="524" y="4805"/>
                    <a:pt x="350" y="2653"/>
                  </a:cubicBezTo>
                  <a:cubicBezTo>
                    <a:pt x="387" y="2485"/>
                    <a:pt x="413" y="2425"/>
                    <a:pt x="432" y="2425"/>
                  </a:cubicBezTo>
                  <a:cubicBezTo>
                    <a:pt x="472" y="2425"/>
                    <a:pt x="485" y="2691"/>
                    <a:pt x="524" y="2770"/>
                  </a:cubicBezTo>
                  <a:cubicBezTo>
                    <a:pt x="432" y="1477"/>
                    <a:pt x="303" y="0"/>
                    <a:pt x="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2"/>
            <p:cNvSpPr/>
            <p:nvPr/>
          </p:nvSpPr>
          <p:spPr>
            <a:xfrm>
              <a:off x="7322250" y="1657150"/>
              <a:ext cx="1475" cy="20400"/>
            </a:xfrm>
            <a:custGeom>
              <a:rect b="b" l="l" r="r" t="t"/>
              <a:pathLst>
                <a:path extrusionOk="0" h="816" w="59">
                  <a:moveTo>
                    <a:pt x="59" y="1"/>
                  </a:moveTo>
                  <a:cubicBezTo>
                    <a:pt x="59" y="292"/>
                    <a:pt x="0" y="582"/>
                    <a:pt x="59" y="81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2"/>
            <p:cNvSpPr/>
            <p:nvPr/>
          </p:nvSpPr>
          <p:spPr>
            <a:xfrm>
              <a:off x="6468725" y="398750"/>
              <a:ext cx="23275" cy="1325"/>
            </a:xfrm>
            <a:custGeom>
              <a:rect b="b" l="l" r="r" t="t"/>
              <a:pathLst>
                <a:path extrusionOk="0" h="53" w="931">
                  <a:moveTo>
                    <a:pt x="625" y="1"/>
                  </a:moveTo>
                  <a:cubicBezTo>
                    <a:pt x="414" y="1"/>
                    <a:pt x="194" y="27"/>
                    <a:pt x="0" y="27"/>
                  </a:cubicBezTo>
                  <a:cubicBezTo>
                    <a:pt x="97" y="46"/>
                    <a:pt x="201" y="52"/>
                    <a:pt x="306" y="52"/>
                  </a:cubicBezTo>
                  <a:cubicBezTo>
                    <a:pt x="517" y="52"/>
                    <a:pt x="737" y="27"/>
                    <a:pt x="931" y="27"/>
                  </a:cubicBezTo>
                  <a:cubicBezTo>
                    <a:pt x="834" y="7"/>
                    <a:pt x="73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2"/>
            <p:cNvSpPr/>
            <p:nvPr/>
          </p:nvSpPr>
          <p:spPr>
            <a:xfrm>
              <a:off x="6111025" y="393575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1"/>
                  </a:moveTo>
                  <a:lnTo>
                    <a:pt x="873" y="1"/>
                  </a:lnTo>
                  <a:cubicBezTo>
                    <a:pt x="582" y="1"/>
                    <a:pt x="291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2"/>
            <p:cNvSpPr/>
            <p:nvPr/>
          </p:nvSpPr>
          <p:spPr>
            <a:xfrm>
              <a:off x="7322250" y="1600450"/>
              <a:ext cx="2925" cy="56725"/>
            </a:xfrm>
            <a:custGeom>
              <a:rect b="b" l="l" r="r" t="t"/>
              <a:pathLst>
                <a:path extrusionOk="0" h="2269" w="117">
                  <a:moveTo>
                    <a:pt x="117" y="0"/>
                  </a:moveTo>
                  <a:lnTo>
                    <a:pt x="117" y="0"/>
                  </a:lnTo>
                  <a:cubicBezTo>
                    <a:pt x="59" y="757"/>
                    <a:pt x="0" y="1513"/>
                    <a:pt x="59" y="2269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2"/>
            <p:cNvSpPr/>
            <p:nvPr/>
          </p:nvSpPr>
          <p:spPr>
            <a:xfrm>
              <a:off x="7298975" y="4566700"/>
              <a:ext cx="1475" cy="29125"/>
            </a:xfrm>
            <a:custGeom>
              <a:rect b="b" l="l" r="r" t="t"/>
              <a:pathLst>
                <a:path extrusionOk="0" h="1165" w="59">
                  <a:moveTo>
                    <a:pt x="1" y="1"/>
                  </a:moveTo>
                  <a:cubicBezTo>
                    <a:pt x="1" y="466"/>
                    <a:pt x="1" y="815"/>
                    <a:pt x="59" y="1164"/>
                  </a:cubicBezTo>
                  <a:lnTo>
                    <a:pt x="59" y="59"/>
                  </a:lnTo>
                  <a:cubicBezTo>
                    <a:pt x="59" y="59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2"/>
            <p:cNvSpPr/>
            <p:nvPr/>
          </p:nvSpPr>
          <p:spPr>
            <a:xfrm>
              <a:off x="7328075" y="2579025"/>
              <a:ext cx="2925" cy="30550"/>
            </a:xfrm>
            <a:custGeom>
              <a:rect b="b" l="l" r="r" t="t"/>
              <a:pathLst>
                <a:path extrusionOk="0" h="1222" w="117">
                  <a:moveTo>
                    <a:pt x="0" y="0"/>
                  </a:moveTo>
                  <a:lnTo>
                    <a:pt x="0" y="698"/>
                  </a:lnTo>
                  <a:cubicBezTo>
                    <a:pt x="0" y="873"/>
                    <a:pt x="58" y="1047"/>
                    <a:pt x="116" y="12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2"/>
            <p:cNvSpPr/>
            <p:nvPr/>
          </p:nvSpPr>
          <p:spPr>
            <a:xfrm>
              <a:off x="7322250" y="3258075"/>
              <a:ext cx="7300" cy="34925"/>
            </a:xfrm>
            <a:custGeom>
              <a:rect b="b" l="l" r="r" t="t"/>
              <a:pathLst>
                <a:path extrusionOk="0" h="1397" w="292">
                  <a:moveTo>
                    <a:pt x="0" y="0"/>
                  </a:moveTo>
                  <a:cubicBezTo>
                    <a:pt x="59" y="465"/>
                    <a:pt x="117" y="931"/>
                    <a:pt x="117" y="1396"/>
                  </a:cubicBezTo>
                  <a:cubicBezTo>
                    <a:pt x="117" y="1396"/>
                    <a:pt x="233" y="1338"/>
                    <a:pt x="291" y="1105"/>
                  </a:cubicBezTo>
                  <a:cubicBezTo>
                    <a:pt x="291" y="698"/>
                    <a:pt x="175" y="34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2"/>
            <p:cNvSpPr/>
            <p:nvPr/>
          </p:nvSpPr>
          <p:spPr>
            <a:xfrm>
              <a:off x="7320800" y="4408225"/>
              <a:ext cx="25" cy="18925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2"/>
            <p:cNvSpPr/>
            <p:nvPr/>
          </p:nvSpPr>
          <p:spPr>
            <a:xfrm>
              <a:off x="7329525" y="2065750"/>
              <a:ext cx="1475" cy="5825"/>
            </a:xfrm>
            <a:custGeom>
              <a:rect b="b" l="l" r="r" t="t"/>
              <a:pathLst>
                <a:path extrusionOk="0" h="233" w="59">
                  <a:moveTo>
                    <a:pt x="58" y="0"/>
                  </a:moveTo>
                  <a:cubicBezTo>
                    <a:pt x="58" y="0"/>
                    <a:pt x="0" y="117"/>
                    <a:pt x="0" y="233"/>
                  </a:cubicBezTo>
                  <a:cubicBezTo>
                    <a:pt x="58" y="175"/>
                    <a:pt x="58" y="58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2"/>
            <p:cNvSpPr/>
            <p:nvPr/>
          </p:nvSpPr>
          <p:spPr>
            <a:xfrm>
              <a:off x="6494900" y="5239925"/>
              <a:ext cx="5825" cy="25"/>
            </a:xfrm>
            <a:custGeom>
              <a:rect b="b" l="l" r="r" t="t"/>
              <a:pathLst>
                <a:path extrusionOk="0" h="1" w="233">
                  <a:moveTo>
                    <a:pt x="0" y="1"/>
                  </a:moveTo>
                  <a:lnTo>
                    <a:pt x="0" y="1"/>
                  </a:lnTo>
                  <a:cubicBezTo>
                    <a:pt x="175" y="1"/>
                    <a:pt x="233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2"/>
            <p:cNvSpPr/>
            <p:nvPr/>
          </p:nvSpPr>
          <p:spPr>
            <a:xfrm>
              <a:off x="7301900" y="5264650"/>
              <a:ext cx="14550" cy="2950"/>
            </a:xfrm>
            <a:custGeom>
              <a:rect b="b" l="l" r="r" t="t"/>
              <a:pathLst>
                <a:path extrusionOk="0" h="118" w="582">
                  <a:moveTo>
                    <a:pt x="116" y="1"/>
                  </a:moveTo>
                  <a:cubicBezTo>
                    <a:pt x="58" y="59"/>
                    <a:pt x="0" y="117"/>
                    <a:pt x="0" y="117"/>
                  </a:cubicBezTo>
                  <a:lnTo>
                    <a:pt x="5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2"/>
            <p:cNvSpPr/>
            <p:nvPr/>
          </p:nvSpPr>
          <p:spPr>
            <a:xfrm>
              <a:off x="5458150" y="386325"/>
              <a:ext cx="20375" cy="25"/>
            </a:xfrm>
            <a:custGeom>
              <a:rect b="b" l="l" r="r" t="t"/>
              <a:pathLst>
                <a:path extrusionOk="0" h="1" w="815">
                  <a:moveTo>
                    <a:pt x="1" y="0"/>
                  </a:moveTo>
                  <a:lnTo>
                    <a:pt x="117" y="0"/>
                  </a:lnTo>
                  <a:cubicBezTo>
                    <a:pt x="815" y="0"/>
                    <a:pt x="408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2"/>
            <p:cNvSpPr/>
            <p:nvPr/>
          </p:nvSpPr>
          <p:spPr>
            <a:xfrm>
              <a:off x="246825" y="1185825"/>
              <a:ext cx="10225" cy="74525"/>
            </a:xfrm>
            <a:custGeom>
              <a:rect b="b" l="l" r="r" t="t"/>
              <a:pathLst>
                <a:path extrusionOk="0" h="2981" w="409">
                  <a:moveTo>
                    <a:pt x="128" y="1"/>
                  </a:moveTo>
                  <a:cubicBezTo>
                    <a:pt x="80" y="1"/>
                    <a:pt x="35" y="346"/>
                    <a:pt x="1" y="1347"/>
                  </a:cubicBezTo>
                  <a:cubicBezTo>
                    <a:pt x="30" y="886"/>
                    <a:pt x="56" y="706"/>
                    <a:pt x="80" y="706"/>
                  </a:cubicBezTo>
                  <a:cubicBezTo>
                    <a:pt x="165" y="706"/>
                    <a:pt x="223" y="2981"/>
                    <a:pt x="303" y="2981"/>
                  </a:cubicBezTo>
                  <a:cubicBezTo>
                    <a:pt x="333" y="2981"/>
                    <a:pt x="368" y="2640"/>
                    <a:pt x="408" y="1696"/>
                  </a:cubicBezTo>
                  <a:lnTo>
                    <a:pt x="408" y="1696"/>
                  </a:lnTo>
                  <a:cubicBezTo>
                    <a:pt x="406" y="1711"/>
                    <a:pt x="403" y="1717"/>
                    <a:pt x="400" y="1717"/>
                  </a:cubicBezTo>
                  <a:cubicBezTo>
                    <a:pt x="352" y="1717"/>
                    <a:pt x="233" y="1"/>
                    <a:pt x="1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2"/>
            <p:cNvSpPr/>
            <p:nvPr/>
          </p:nvSpPr>
          <p:spPr>
            <a:xfrm>
              <a:off x="7300425" y="4518725"/>
              <a:ext cx="25" cy="29100"/>
            </a:xfrm>
            <a:custGeom>
              <a:rect b="b" l="l" r="r" t="t"/>
              <a:pathLst>
                <a:path extrusionOk="0" h="1164" w="1">
                  <a:moveTo>
                    <a:pt x="1" y="1164"/>
                  </a:moveTo>
                  <a:lnTo>
                    <a:pt x="1" y="1"/>
                  </a:lnTo>
                  <a:cubicBezTo>
                    <a:pt x="1" y="524"/>
                    <a:pt x="1" y="931"/>
                    <a:pt x="1" y="11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2"/>
            <p:cNvSpPr/>
            <p:nvPr/>
          </p:nvSpPr>
          <p:spPr>
            <a:xfrm>
              <a:off x="257025" y="1216575"/>
              <a:ext cx="25" cy="11650"/>
            </a:xfrm>
            <a:custGeom>
              <a:rect b="b" l="l" r="r" t="t"/>
              <a:pathLst>
                <a:path extrusionOk="0" h="466" w="1">
                  <a:moveTo>
                    <a:pt x="0" y="466"/>
                  </a:moveTo>
                  <a:lnTo>
                    <a:pt x="0" y="4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2"/>
            <p:cNvSpPr/>
            <p:nvPr/>
          </p:nvSpPr>
          <p:spPr>
            <a:xfrm>
              <a:off x="3953225" y="389225"/>
              <a:ext cx="16000" cy="2925"/>
            </a:xfrm>
            <a:custGeom>
              <a:rect b="b" l="l" r="r" t="t"/>
              <a:pathLst>
                <a:path extrusionOk="0" h="117" w="640">
                  <a:moveTo>
                    <a:pt x="0" y="1"/>
                  </a:moveTo>
                  <a:lnTo>
                    <a:pt x="0" y="1"/>
                  </a:lnTo>
                  <a:cubicBezTo>
                    <a:pt x="233" y="59"/>
                    <a:pt x="407" y="117"/>
                    <a:pt x="640" y="117"/>
                  </a:cubicBezTo>
                  <a:cubicBezTo>
                    <a:pt x="407" y="59"/>
                    <a:pt x="233" y="5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2"/>
            <p:cNvSpPr/>
            <p:nvPr/>
          </p:nvSpPr>
          <p:spPr>
            <a:xfrm>
              <a:off x="5046650" y="397950"/>
              <a:ext cx="27650" cy="25"/>
            </a:xfrm>
            <a:custGeom>
              <a:rect b="b" l="l" r="r" t="t"/>
              <a:pathLst>
                <a:path extrusionOk="0" h="1" w="1106">
                  <a:moveTo>
                    <a:pt x="110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2"/>
            <p:cNvSpPr/>
            <p:nvPr/>
          </p:nvSpPr>
          <p:spPr>
            <a:xfrm>
              <a:off x="3329425" y="396850"/>
              <a:ext cx="40725" cy="1125"/>
            </a:xfrm>
            <a:custGeom>
              <a:rect b="b" l="l" r="r" t="t"/>
              <a:pathLst>
                <a:path extrusionOk="0" h="45" w="1629">
                  <a:moveTo>
                    <a:pt x="452" y="21"/>
                  </a:moveTo>
                  <a:lnTo>
                    <a:pt x="452" y="21"/>
                  </a:lnTo>
                  <a:cubicBezTo>
                    <a:pt x="322" y="25"/>
                    <a:pt x="174" y="32"/>
                    <a:pt x="0" y="44"/>
                  </a:cubicBezTo>
                  <a:lnTo>
                    <a:pt x="233" y="44"/>
                  </a:lnTo>
                  <a:cubicBezTo>
                    <a:pt x="306" y="35"/>
                    <a:pt x="379" y="28"/>
                    <a:pt x="452" y="21"/>
                  </a:cubicBezTo>
                  <a:close/>
                  <a:moveTo>
                    <a:pt x="931" y="1"/>
                  </a:moveTo>
                  <a:cubicBezTo>
                    <a:pt x="771" y="1"/>
                    <a:pt x="612" y="8"/>
                    <a:pt x="452" y="21"/>
                  </a:cubicBezTo>
                  <a:lnTo>
                    <a:pt x="452" y="21"/>
                  </a:lnTo>
                  <a:cubicBezTo>
                    <a:pt x="525" y="19"/>
                    <a:pt x="592" y="19"/>
                    <a:pt x="655" y="19"/>
                  </a:cubicBezTo>
                  <a:cubicBezTo>
                    <a:pt x="1009" y="19"/>
                    <a:pt x="1241" y="44"/>
                    <a:pt x="1629" y="44"/>
                  </a:cubicBezTo>
                  <a:cubicBezTo>
                    <a:pt x="1396" y="15"/>
                    <a:pt x="1164" y="1"/>
                    <a:pt x="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2"/>
            <p:cNvSpPr/>
            <p:nvPr/>
          </p:nvSpPr>
          <p:spPr>
            <a:xfrm>
              <a:off x="2763800" y="397950"/>
              <a:ext cx="30550" cy="1475"/>
            </a:xfrm>
            <a:custGeom>
              <a:rect b="b" l="l" r="r" t="t"/>
              <a:pathLst>
                <a:path extrusionOk="0" h="59" w="1222">
                  <a:moveTo>
                    <a:pt x="0" y="0"/>
                  </a:moveTo>
                  <a:lnTo>
                    <a:pt x="466" y="59"/>
                  </a:lnTo>
                  <a:lnTo>
                    <a:pt x="122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2"/>
            <p:cNvSpPr/>
            <p:nvPr/>
          </p:nvSpPr>
          <p:spPr>
            <a:xfrm>
              <a:off x="4652600" y="5241400"/>
              <a:ext cx="107625" cy="5825"/>
            </a:xfrm>
            <a:custGeom>
              <a:rect b="b" l="l" r="r" t="t"/>
              <a:pathLst>
                <a:path extrusionOk="0" h="233" w="4305">
                  <a:moveTo>
                    <a:pt x="1" y="0"/>
                  </a:moveTo>
                  <a:cubicBezTo>
                    <a:pt x="408" y="58"/>
                    <a:pt x="757" y="116"/>
                    <a:pt x="1106" y="233"/>
                  </a:cubicBezTo>
                  <a:cubicBezTo>
                    <a:pt x="757" y="58"/>
                    <a:pt x="430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2"/>
            <p:cNvSpPr/>
            <p:nvPr/>
          </p:nvSpPr>
          <p:spPr>
            <a:xfrm>
              <a:off x="7300425" y="4547800"/>
              <a:ext cx="1500" cy="21250"/>
            </a:xfrm>
            <a:custGeom>
              <a:rect b="b" l="l" r="r" t="t"/>
              <a:pathLst>
                <a:path extrusionOk="0" h="850" w="60">
                  <a:moveTo>
                    <a:pt x="1" y="1"/>
                  </a:moveTo>
                  <a:lnTo>
                    <a:pt x="1" y="815"/>
                  </a:lnTo>
                  <a:cubicBezTo>
                    <a:pt x="22" y="836"/>
                    <a:pt x="36" y="850"/>
                    <a:pt x="44" y="850"/>
                  </a:cubicBezTo>
                  <a:cubicBezTo>
                    <a:pt x="59" y="850"/>
                    <a:pt x="59" y="809"/>
                    <a:pt x="59" y="699"/>
                  </a:cubicBezTo>
                  <a:cubicBezTo>
                    <a:pt x="1" y="466"/>
                    <a:pt x="1" y="23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2"/>
            <p:cNvSpPr/>
            <p:nvPr/>
          </p:nvSpPr>
          <p:spPr>
            <a:xfrm>
              <a:off x="3249450" y="437200"/>
              <a:ext cx="96000" cy="25"/>
            </a:xfrm>
            <a:custGeom>
              <a:rect b="b" l="l" r="r" t="t"/>
              <a:pathLst>
                <a:path extrusionOk="0" h="1" w="3840">
                  <a:moveTo>
                    <a:pt x="383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2"/>
            <p:cNvSpPr/>
            <p:nvPr/>
          </p:nvSpPr>
          <p:spPr>
            <a:xfrm>
              <a:off x="305000" y="5242850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0"/>
                  </a:moveTo>
                  <a:lnTo>
                    <a:pt x="873" y="0"/>
                  </a:lnTo>
                  <a:cubicBezTo>
                    <a:pt x="582" y="0"/>
                    <a:pt x="291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2"/>
            <p:cNvSpPr/>
            <p:nvPr/>
          </p:nvSpPr>
          <p:spPr>
            <a:xfrm>
              <a:off x="2897575" y="434300"/>
              <a:ext cx="66900" cy="2925"/>
            </a:xfrm>
            <a:custGeom>
              <a:rect b="b" l="l" r="r" t="t"/>
              <a:pathLst>
                <a:path extrusionOk="0" h="117" w="2676">
                  <a:moveTo>
                    <a:pt x="466" y="1"/>
                  </a:moveTo>
                  <a:cubicBezTo>
                    <a:pt x="291" y="1"/>
                    <a:pt x="117" y="1"/>
                    <a:pt x="0" y="59"/>
                  </a:cubicBezTo>
                  <a:lnTo>
                    <a:pt x="2676" y="117"/>
                  </a:lnTo>
                  <a:cubicBezTo>
                    <a:pt x="1978" y="59"/>
                    <a:pt x="1222" y="1"/>
                    <a:pt x="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2"/>
            <p:cNvSpPr/>
            <p:nvPr/>
          </p:nvSpPr>
          <p:spPr>
            <a:xfrm>
              <a:off x="4680225" y="5247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2"/>
            <p:cNvSpPr/>
            <p:nvPr/>
          </p:nvSpPr>
          <p:spPr>
            <a:xfrm>
              <a:off x="238125" y="383225"/>
              <a:ext cx="7120500" cy="4907625"/>
            </a:xfrm>
            <a:custGeom>
              <a:rect b="b" l="l" r="r" t="t"/>
              <a:pathLst>
                <a:path extrusionOk="0" h="196305" w="284820">
                  <a:moveTo>
                    <a:pt x="192167" y="589"/>
                  </a:moveTo>
                  <a:cubicBezTo>
                    <a:pt x="192137" y="592"/>
                    <a:pt x="192107" y="594"/>
                    <a:pt x="192076" y="596"/>
                  </a:cubicBezTo>
                  <a:lnTo>
                    <a:pt x="192076" y="596"/>
                  </a:lnTo>
                  <a:cubicBezTo>
                    <a:pt x="192345" y="589"/>
                    <a:pt x="192472" y="589"/>
                    <a:pt x="192167" y="589"/>
                  </a:cubicBezTo>
                  <a:close/>
                  <a:moveTo>
                    <a:pt x="192076" y="596"/>
                  </a:moveTo>
                  <a:lnTo>
                    <a:pt x="192076" y="596"/>
                  </a:lnTo>
                  <a:cubicBezTo>
                    <a:pt x="191844" y="601"/>
                    <a:pt x="191505" y="611"/>
                    <a:pt x="191247" y="629"/>
                  </a:cubicBezTo>
                  <a:lnTo>
                    <a:pt x="191247" y="629"/>
                  </a:lnTo>
                  <a:cubicBezTo>
                    <a:pt x="191531" y="623"/>
                    <a:pt x="191807" y="613"/>
                    <a:pt x="192076" y="596"/>
                  </a:cubicBezTo>
                  <a:close/>
                  <a:moveTo>
                    <a:pt x="90710" y="624"/>
                  </a:moveTo>
                  <a:cubicBezTo>
                    <a:pt x="90665" y="624"/>
                    <a:pt x="90637" y="626"/>
                    <a:pt x="90616" y="631"/>
                  </a:cubicBezTo>
                  <a:lnTo>
                    <a:pt x="90616" y="631"/>
                  </a:lnTo>
                  <a:cubicBezTo>
                    <a:pt x="90763" y="636"/>
                    <a:pt x="90918" y="641"/>
                    <a:pt x="91082" y="648"/>
                  </a:cubicBezTo>
                  <a:cubicBezTo>
                    <a:pt x="90894" y="631"/>
                    <a:pt x="90782" y="624"/>
                    <a:pt x="90710" y="624"/>
                  </a:cubicBezTo>
                  <a:close/>
                  <a:moveTo>
                    <a:pt x="212311" y="1783"/>
                  </a:moveTo>
                  <a:lnTo>
                    <a:pt x="212311" y="1783"/>
                  </a:lnTo>
                  <a:cubicBezTo>
                    <a:pt x="212149" y="1792"/>
                    <a:pt x="211987" y="1802"/>
                    <a:pt x="211826" y="1811"/>
                  </a:cubicBezTo>
                  <a:cubicBezTo>
                    <a:pt x="211988" y="1811"/>
                    <a:pt x="212150" y="1802"/>
                    <a:pt x="212311" y="1783"/>
                  </a:cubicBezTo>
                  <a:close/>
                  <a:moveTo>
                    <a:pt x="91707" y="2141"/>
                  </a:moveTo>
                  <a:lnTo>
                    <a:pt x="91707" y="2141"/>
                  </a:lnTo>
                  <a:cubicBezTo>
                    <a:pt x="91386" y="2146"/>
                    <a:pt x="91110" y="2152"/>
                    <a:pt x="90907" y="2160"/>
                  </a:cubicBezTo>
                  <a:cubicBezTo>
                    <a:pt x="91009" y="2177"/>
                    <a:pt x="91112" y="2184"/>
                    <a:pt x="91214" y="2184"/>
                  </a:cubicBezTo>
                  <a:cubicBezTo>
                    <a:pt x="91378" y="2184"/>
                    <a:pt x="91543" y="2166"/>
                    <a:pt x="91707" y="2141"/>
                  </a:cubicBezTo>
                  <a:close/>
                  <a:moveTo>
                    <a:pt x="282667" y="25076"/>
                  </a:moveTo>
                  <a:lnTo>
                    <a:pt x="282667" y="26239"/>
                  </a:lnTo>
                  <a:cubicBezTo>
                    <a:pt x="282671" y="25859"/>
                    <a:pt x="282673" y="25477"/>
                    <a:pt x="282675" y="25092"/>
                  </a:cubicBezTo>
                  <a:lnTo>
                    <a:pt x="282675" y="25092"/>
                  </a:lnTo>
                  <a:cubicBezTo>
                    <a:pt x="282672" y="25086"/>
                    <a:pt x="282670" y="25081"/>
                    <a:pt x="282667" y="25076"/>
                  </a:cubicBezTo>
                  <a:close/>
                  <a:moveTo>
                    <a:pt x="1791" y="84733"/>
                  </a:moveTo>
                  <a:cubicBezTo>
                    <a:pt x="1795" y="84855"/>
                    <a:pt x="1799" y="84977"/>
                    <a:pt x="1803" y="85099"/>
                  </a:cubicBezTo>
                  <a:lnTo>
                    <a:pt x="1803" y="84750"/>
                  </a:lnTo>
                  <a:cubicBezTo>
                    <a:pt x="1799" y="84742"/>
                    <a:pt x="1795" y="84736"/>
                    <a:pt x="1791" y="84733"/>
                  </a:cubicBezTo>
                  <a:close/>
                  <a:moveTo>
                    <a:pt x="1873" y="149880"/>
                  </a:moveTo>
                  <a:cubicBezTo>
                    <a:pt x="1846" y="149880"/>
                    <a:pt x="1835" y="150328"/>
                    <a:pt x="1815" y="150547"/>
                  </a:cubicBezTo>
                  <a:lnTo>
                    <a:pt x="1815" y="150547"/>
                  </a:lnTo>
                  <a:lnTo>
                    <a:pt x="1919" y="150182"/>
                  </a:lnTo>
                  <a:cubicBezTo>
                    <a:pt x="1899" y="149963"/>
                    <a:pt x="1885" y="149880"/>
                    <a:pt x="1873" y="149880"/>
                  </a:cubicBezTo>
                  <a:close/>
                  <a:moveTo>
                    <a:pt x="283365" y="150706"/>
                  </a:moveTo>
                  <a:cubicBezTo>
                    <a:pt x="283363" y="150720"/>
                    <a:pt x="283361" y="150734"/>
                    <a:pt x="283359" y="150749"/>
                  </a:cubicBezTo>
                  <a:lnTo>
                    <a:pt x="283359" y="150749"/>
                  </a:lnTo>
                  <a:cubicBezTo>
                    <a:pt x="283361" y="150847"/>
                    <a:pt x="283363" y="150949"/>
                    <a:pt x="283365" y="151055"/>
                  </a:cubicBezTo>
                  <a:lnTo>
                    <a:pt x="283365" y="150706"/>
                  </a:lnTo>
                  <a:close/>
                  <a:moveTo>
                    <a:pt x="283248" y="160823"/>
                  </a:moveTo>
                  <a:lnTo>
                    <a:pt x="283249" y="160884"/>
                  </a:lnTo>
                  <a:cubicBezTo>
                    <a:pt x="283249" y="160862"/>
                    <a:pt x="283249" y="160842"/>
                    <a:pt x="283248" y="160823"/>
                  </a:cubicBezTo>
                  <a:close/>
                  <a:moveTo>
                    <a:pt x="282578" y="177448"/>
                  </a:moveTo>
                  <a:cubicBezTo>
                    <a:pt x="282552" y="177980"/>
                    <a:pt x="282567" y="178512"/>
                    <a:pt x="282626" y="179052"/>
                  </a:cubicBezTo>
                  <a:lnTo>
                    <a:pt x="282626" y="179052"/>
                  </a:lnTo>
                  <a:cubicBezTo>
                    <a:pt x="282608" y="178556"/>
                    <a:pt x="282593" y="178012"/>
                    <a:pt x="282578" y="177448"/>
                  </a:cubicBezTo>
                  <a:close/>
                  <a:moveTo>
                    <a:pt x="282842" y="179612"/>
                  </a:moveTo>
                  <a:lnTo>
                    <a:pt x="282827" y="180067"/>
                  </a:lnTo>
                  <a:lnTo>
                    <a:pt x="282827" y="180067"/>
                  </a:lnTo>
                  <a:cubicBezTo>
                    <a:pt x="282836" y="179978"/>
                    <a:pt x="282842" y="179831"/>
                    <a:pt x="282842" y="179612"/>
                  </a:cubicBezTo>
                  <a:close/>
                  <a:moveTo>
                    <a:pt x="282626" y="179052"/>
                  </a:moveTo>
                  <a:cubicBezTo>
                    <a:pt x="282666" y="180150"/>
                    <a:pt x="282716" y="181018"/>
                    <a:pt x="282784" y="181357"/>
                  </a:cubicBezTo>
                  <a:lnTo>
                    <a:pt x="282827" y="180067"/>
                  </a:lnTo>
                  <a:lnTo>
                    <a:pt x="282827" y="180067"/>
                  </a:lnTo>
                  <a:cubicBezTo>
                    <a:pt x="282819" y="180142"/>
                    <a:pt x="282808" y="180175"/>
                    <a:pt x="282796" y="180175"/>
                  </a:cubicBezTo>
                  <a:cubicBezTo>
                    <a:pt x="282757" y="180175"/>
                    <a:pt x="282702" y="179829"/>
                    <a:pt x="282667" y="179379"/>
                  </a:cubicBezTo>
                  <a:cubicBezTo>
                    <a:pt x="282652" y="179270"/>
                    <a:pt x="282638" y="179161"/>
                    <a:pt x="282626" y="179052"/>
                  </a:cubicBezTo>
                  <a:close/>
                  <a:moveTo>
                    <a:pt x="113241" y="194676"/>
                  </a:moveTo>
                  <a:cubicBezTo>
                    <a:pt x="113532" y="194734"/>
                    <a:pt x="113241" y="194851"/>
                    <a:pt x="112544" y="194851"/>
                  </a:cubicBezTo>
                  <a:cubicBezTo>
                    <a:pt x="111729" y="194734"/>
                    <a:pt x="110973" y="194676"/>
                    <a:pt x="110159" y="194676"/>
                  </a:cubicBezTo>
                  <a:close/>
                  <a:moveTo>
                    <a:pt x="191648" y="195634"/>
                  </a:moveTo>
                  <a:cubicBezTo>
                    <a:pt x="191856" y="195653"/>
                    <a:pt x="192070" y="195665"/>
                    <a:pt x="192284" y="195665"/>
                  </a:cubicBezTo>
                  <a:cubicBezTo>
                    <a:pt x="192070" y="195654"/>
                    <a:pt x="191858" y="195643"/>
                    <a:pt x="191648" y="195634"/>
                  </a:cubicBezTo>
                  <a:close/>
                  <a:moveTo>
                    <a:pt x="82474" y="195781"/>
                  </a:moveTo>
                  <a:cubicBezTo>
                    <a:pt x="82585" y="195786"/>
                    <a:pt x="82686" y="195790"/>
                    <a:pt x="82779" y="195792"/>
                  </a:cubicBezTo>
                  <a:lnTo>
                    <a:pt x="82779" y="195792"/>
                  </a:lnTo>
                  <a:cubicBezTo>
                    <a:pt x="82681" y="195789"/>
                    <a:pt x="82580" y="195785"/>
                    <a:pt x="82474" y="195781"/>
                  </a:cubicBezTo>
                  <a:close/>
                  <a:moveTo>
                    <a:pt x="106727" y="195839"/>
                  </a:moveTo>
                  <a:cubicBezTo>
                    <a:pt x="106691" y="195845"/>
                    <a:pt x="106696" y="195851"/>
                    <a:pt x="106737" y="195856"/>
                  </a:cubicBezTo>
                  <a:lnTo>
                    <a:pt x="106737" y="195856"/>
                  </a:lnTo>
                  <a:cubicBezTo>
                    <a:pt x="106731" y="195850"/>
                    <a:pt x="106727" y="195845"/>
                    <a:pt x="106727" y="195839"/>
                  </a:cubicBezTo>
                  <a:close/>
                  <a:moveTo>
                    <a:pt x="125863" y="196072"/>
                  </a:moveTo>
                  <a:cubicBezTo>
                    <a:pt x="125746" y="196072"/>
                    <a:pt x="125656" y="196098"/>
                    <a:pt x="125557" y="196098"/>
                  </a:cubicBezTo>
                  <a:cubicBezTo>
                    <a:pt x="125507" y="196098"/>
                    <a:pt x="125455" y="196091"/>
                    <a:pt x="125397" y="196072"/>
                  </a:cubicBezTo>
                  <a:close/>
                  <a:moveTo>
                    <a:pt x="206713" y="1"/>
                  </a:moveTo>
                  <a:cubicBezTo>
                    <a:pt x="204735" y="1"/>
                    <a:pt x="205638" y="299"/>
                    <a:pt x="201590" y="299"/>
                  </a:cubicBezTo>
                  <a:cubicBezTo>
                    <a:pt x="202112" y="204"/>
                    <a:pt x="201006" y="109"/>
                    <a:pt x="200139" y="109"/>
                  </a:cubicBezTo>
                  <a:cubicBezTo>
                    <a:pt x="199944" y="109"/>
                    <a:pt x="199761" y="113"/>
                    <a:pt x="199612" y="124"/>
                  </a:cubicBezTo>
                  <a:cubicBezTo>
                    <a:pt x="201648" y="124"/>
                    <a:pt x="200601" y="299"/>
                    <a:pt x="198681" y="415"/>
                  </a:cubicBezTo>
                  <a:cubicBezTo>
                    <a:pt x="197882" y="386"/>
                    <a:pt x="197264" y="375"/>
                    <a:pt x="196760" y="375"/>
                  </a:cubicBezTo>
                  <a:cubicBezTo>
                    <a:pt x="195250" y="375"/>
                    <a:pt x="194770" y="473"/>
                    <a:pt x="193505" y="473"/>
                  </a:cubicBezTo>
                  <a:lnTo>
                    <a:pt x="195424" y="531"/>
                  </a:lnTo>
                  <a:cubicBezTo>
                    <a:pt x="193912" y="648"/>
                    <a:pt x="192400" y="706"/>
                    <a:pt x="190888" y="706"/>
                  </a:cubicBezTo>
                  <a:cubicBezTo>
                    <a:pt x="190835" y="671"/>
                    <a:pt x="191006" y="646"/>
                    <a:pt x="191247" y="629"/>
                  </a:cubicBezTo>
                  <a:lnTo>
                    <a:pt x="191247" y="629"/>
                  </a:lnTo>
                  <a:cubicBezTo>
                    <a:pt x="191083" y="632"/>
                    <a:pt x="190916" y="634"/>
                    <a:pt x="190747" y="634"/>
                  </a:cubicBezTo>
                  <a:cubicBezTo>
                    <a:pt x="188867" y="634"/>
                    <a:pt x="186707" y="452"/>
                    <a:pt x="184364" y="452"/>
                  </a:cubicBezTo>
                  <a:cubicBezTo>
                    <a:pt x="183927" y="452"/>
                    <a:pt x="183485" y="458"/>
                    <a:pt x="183036" y="473"/>
                  </a:cubicBezTo>
                  <a:cubicBezTo>
                    <a:pt x="181407" y="415"/>
                    <a:pt x="182861" y="240"/>
                    <a:pt x="181466" y="182"/>
                  </a:cubicBezTo>
                  <a:lnTo>
                    <a:pt x="181466" y="182"/>
                  </a:lnTo>
                  <a:cubicBezTo>
                    <a:pt x="180630" y="219"/>
                    <a:pt x="179958" y="233"/>
                    <a:pt x="179378" y="233"/>
                  </a:cubicBezTo>
                  <a:cubicBezTo>
                    <a:pt x="177795" y="233"/>
                    <a:pt x="176906" y="132"/>
                    <a:pt x="175265" y="132"/>
                  </a:cubicBezTo>
                  <a:cubicBezTo>
                    <a:pt x="174664" y="132"/>
                    <a:pt x="173963" y="145"/>
                    <a:pt x="173090" y="182"/>
                  </a:cubicBezTo>
                  <a:cubicBezTo>
                    <a:pt x="174312" y="357"/>
                    <a:pt x="174486" y="299"/>
                    <a:pt x="171578" y="473"/>
                  </a:cubicBezTo>
                  <a:lnTo>
                    <a:pt x="178383" y="357"/>
                  </a:lnTo>
                  <a:lnTo>
                    <a:pt x="174021" y="589"/>
                  </a:lnTo>
                  <a:cubicBezTo>
                    <a:pt x="175649" y="589"/>
                    <a:pt x="177390" y="515"/>
                    <a:pt x="178646" y="515"/>
                  </a:cubicBezTo>
                  <a:cubicBezTo>
                    <a:pt x="178960" y="515"/>
                    <a:pt x="179244" y="520"/>
                    <a:pt x="179488" y="531"/>
                  </a:cubicBezTo>
                  <a:cubicBezTo>
                    <a:pt x="177452" y="648"/>
                    <a:pt x="177685" y="648"/>
                    <a:pt x="178616" y="764"/>
                  </a:cubicBezTo>
                  <a:cubicBezTo>
                    <a:pt x="177962" y="709"/>
                    <a:pt x="177311" y="690"/>
                    <a:pt x="176657" y="690"/>
                  </a:cubicBezTo>
                  <a:cubicBezTo>
                    <a:pt x="175039" y="690"/>
                    <a:pt x="173399" y="809"/>
                    <a:pt x="171636" y="809"/>
                  </a:cubicBezTo>
                  <a:cubicBezTo>
                    <a:pt x="171068" y="809"/>
                    <a:pt x="170488" y="796"/>
                    <a:pt x="169891" y="764"/>
                  </a:cubicBezTo>
                  <a:lnTo>
                    <a:pt x="170008" y="357"/>
                  </a:lnTo>
                  <a:cubicBezTo>
                    <a:pt x="169133" y="325"/>
                    <a:pt x="168293" y="313"/>
                    <a:pt x="167466" y="313"/>
                  </a:cubicBezTo>
                  <a:cubicBezTo>
                    <a:pt x="164315" y="313"/>
                    <a:pt x="161357" y="494"/>
                    <a:pt x="157424" y="494"/>
                  </a:cubicBezTo>
                  <a:cubicBezTo>
                    <a:pt x="156692" y="494"/>
                    <a:pt x="155926" y="488"/>
                    <a:pt x="155118" y="473"/>
                  </a:cubicBezTo>
                  <a:lnTo>
                    <a:pt x="155118" y="473"/>
                  </a:lnTo>
                  <a:lnTo>
                    <a:pt x="157154" y="531"/>
                  </a:lnTo>
                  <a:cubicBezTo>
                    <a:pt x="156815" y="599"/>
                    <a:pt x="156153" y="614"/>
                    <a:pt x="155350" y="614"/>
                  </a:cubicBezTo>
                  <a:cubicBezTo>
                    <a:pt x="154698" y="614"/>
                    <a:pt x="153954" y="604"/>
                    <a:pt x="153215" y="604"/>
                  </a:cubicBezTo>
                  <a:cubicBezTo>
                    <a:pt x="152518" y="604"/>
                    <a:pt x="151826" y="613"/>
                    <a:pt x="151221" y="648"/>
                  </a:cubicBezTo>
                  <a:cubicBezTo>
                    <a:pt x="151396" y="473"/>
                    <a:pt x="150116" y="415"/>
                    <a:pt x="149244" y="357"/>
                  </a:cubicBezTo>
                  <a:lnTo>
                    <a:pt x="149244" y="357"/>
                  </a:lnTo>
                  <a:cubicBezTo>
                    <a:pt x="149360" y="473"/>
                    <a:pt x="144649" y="357"/>
                    <a:pt x="144067" y="648"/>
                  </a:cubicBezTo>
                  <a:lnTo>
                    <a:pt x="141276" y="415"/>
                  </a:lnTo>
                  <a:cubicBezTo>
                    <a:pt x="140973" y="412"/>
                    <a:pt x="140687" y="410"/>
                    <a:pt x="140413" y="410"/>
                  </a:cubicBezTo>
                  <a:cubicBezTo>
                    <a:pt x="136333" y="410"/>
                    <a:pt x="135296" y="769"/>
                    <a:pt x="131397" y="769"/>
                  </a:cubicBezTo>
                  <a:cubicBezTo>
                    <a:pt x="131136" y="769"/>
                    <a:pt x="130862" y="767"/>
                    <a:pt x="130574" y="764"/>
                  </a:cubicBezTo>
                  <a:cubicBezTo>
                    <a:pt x="132028" y="648"/>
                    <a:pt x="129876" y="531"/>
                    <a:pt x="133133" y="415"/>
                  </a:cubicBezTo>
                  <a:cubicBezTo>
                    <a:pt x="132826" y="398"/>
                    <a:pt x="132520" y="391"/>
                    <a:pt x="132213" y="391"/>
                  </a:cubicBezTo>
                  <a:cubicBezTo>
                    <a:pt x="131473" y="391"/>
                    <a:pt x="130732" y="432"/>
                    <a:pt x="129992" y="473"/>
                  </a:cubicBezTo>
                  <a:cubicBezTo>
                    <a:pt x="129905" y="468"/>
                    <a:pt x="129795" y="465"/>
                    <a:pt x="129665" y="465"/>
                  </a:cubicBezTo>
                  <a:cubicBezTo>
                    <a:pt x="128734" y="465"/>
                    <a:pt x="126802" y="588"/>
                    <a:pt x="125304" y="588"/>
                  </a:cubicBezTo>
                  <a:cubicBezTo>
                    <a:pt x="124775" y="588"/>
                    <a:pt x="124301" y="573"/>
                    <a:pt x="123943" y="531"/>
                  </a:cubicBezTo>
                  <a:cubicBezTo>
                    <a:pt x="123071" y="706"/>
                    <a:pt x="122140" y="764"/>
                    <a:pt x="121210" y="764"/>
                  </a:cubicBezTo>
                  <a:cubicBezTo>
                    <a:pt x="121035" y="764"/>
                    <a:pt x="121210" y="706"/>
                    <a:pt x="121210" y="706"/>
                  </a:cubicBezTo>
                  <a:lnTo>
                    <a:pt x="121210" y="706"/>
                  </a:lnTo>
                  <a:cubicBezTo>
                    <a:pt x="121209" y="706"/>
                    <a:pt x="118360" y="764"/>
                    <a:pt x="119988" y="938"/>
                  </a:cubicBezTo>
                  <a:cubicBezTo>
                    <a:pt x="117964" y="752"/>
                    <a:pt x="115307" y="715"/>
                    <a:pt x="112569" y="715"/>
                  </a:cubicBezTo>
                  <a:cubicBezTo>
                    <a:pt x="110743" y="715"/>
                    <a:pt x="108881" y="732"/>
                    <a:pt x="107145" y="732"/>
                  </a:cubicBezTo>
                  <a:cubicBezTo>
                    <a:pt x="104976" y="732"/>
                    <a:pt x="103005" y="706"/>
                    <a:pt x="101551" y="589"/>
                  </a:cubicBezTo>
                  <a:lnTo>
                    <a:pt x="90442" y="706"/>
                  </a:lnTo>
                  <a:cubicBezTo>
                    <a:pt x="90563" y="675"/>
                    <a:pt x="90558" y="645"/>
                    <a:pt x="90616" y="631"/>
                  </a:cubicBezTo>
                  <a:lnTo>
                    <a:pt x="90616" y="631"/>
                  </a:lnTo>
                  <a:cubicBezTo>
                    <a:pt x="90233" y="620"/>
                    <a:pt x="89902" y="615"/>
                    <a:pt x="89611" y="615"/>
                  </a:cubicBezTo>
                  <a:cubicBezTo>
                    <a:pt x="87393" y="615"/>
                    <a:pt x="87543" y="913"/>
                    <a:pt x="84980" y="913"/>
                  </a:cubicBezTo>
                  <a:cubicBezTo>
                    <a:pt x="84515" y="913"/>
                    <a:pt x="83962" y="903"/>
                    <a:pt x="83288" y="880"/>
                  </a:cubicBezTo>
                  <a:cubicBezTo>
                    <a:pt x="81543" y="725"/>
                    <a:pt x="83314" y="725"/>
                    <a:pt x="84206" y="725"/>
                  </a:cubicBezTo>
                  <a:cubicBezTo>
                    <a:pt x="84652" y="725"/>
                    <a:pt x="84878" y="725"/>
                    <a:pt x="84335" y="706"/>
                  </a:cubicBezTo>
                  <a:cubicBezTo>
                    <a:pt x="84097" y="527"/>
                    <a:pt x="83313" y="477"/>
                    <a:pt x="82248" y="477"/>
                  </a:cubicBezTo>
                  <a:cubicBezTo>
                    <a:pt x="80885" y="477"/>
                    <a:pt x="79062" y="559"/>
                    <a:pt x="77341" y="559"/>
                  </a:cubicBezTo>
                  <a:cubicBezTo>
                    <a:pt x="76461" y="559"/>
                    <a:pt x="75607" y="538"/>
                    <a:pt x="74855" y="473"/>
                  </a:cubicBezTo>
                  <a:lnTo>
                    <a:pt x="75669" y="473"/>
                  </a:lnTo>
                  <a:cubicBezTo>
                    <a:pt x="75136" y="438"/>
                    <a:pt x="74556" y="424"/>
                    <a:pt x="73933" y="424"/>
                  </a:cubicBezTo>
                  <a:cubicBezTo>
                    <a:pt x="71734" y="424"/>
                    <a:pt x="69009" y="596"/>
                    <a:pt x="66016" y="596"/>
                  </a:cubicBezTo>
                  <a:cubicBezTo>
                    <a:pt x="65689" y="596"/>
                    <a:pt x="65358" y="594"/>
                    <a:pt x="65025" y="589"/>
                  </a:cubicBezTo>
                  <a:cubicBezTo>
                    <a:pt x="65025" y="589"/>
                    <a:pt x="65258" y="589"/>
                    <a:pt x="65025" y="531"/>
                  </a:cubicBezTo>
                  <a:cubicBezTo>
                    <a:pt x="62117" y="764"/>
                    <a:pt x="56592" y="880"/>
                    <a:pt x="52520" y="938"/>
                  </a:cubicBezTo>
                  <a:lnTo>
                    <a:pt x="52520" y="938"/>
                  </a:lnTo>
                  <a:cubicBezTo>
                    <a:pt x="53800" y="764"/>
                    <a:pt x="54381" y="822"/>
                    <a:pt x="53567" y="648"/>
                  </a:cubicBezTo>
                  <a:cubicBezTo>
                    <a:pt x="51764" y="648"/>
                    <a:pt x="54091" y="938"/>
                    <a:pt x="50426" y="997"/>
                  </a:cubicBezTo>
                  <a:cubicBezTo>
                    <a:pt x="49263" y="880"/>
                    <a:pt x="46588" y="822"/>
                    <a:pt x="46239" y="589"/>
                  </a:cubicBezTo>
                  <a:lnTo>
                    <a:pt x="49729" y="589"/>
                  </a:lnTo>
                  <a:cubicBezTo>
                    <a:pt x="49128" y="512"/>
                    <a:pt x="48430" y="486"/>
                    <a:pt x="47697" y="486"/>
                  </a:cubicBezTo>
                  <a:cubicBezTo>
                    <a:pt x="46232" y="486"/>
                    <a:pt x="44630" y="589"/>
                    <a:pt x="43389" y="589"/>
                  </a:cubicBezTo>
                  <a:lnTo>
                    <a:pt x="43622" y="473"/>
                  </a:lnTo>
                  <a:cubicBezTo>
                    <a:pt x="38329" y="473"/>
                    <a:pt x="38271" y="764"/>
                    <a:pt x="32571" y="764"/>
                  </a:cubicBezTo>
                  <a:lnTo>
                    <a:pt x="33152" y="880"/>
                  </a:lnTo>
                  <a:cubicBezTo>
                    <a:pt x="32431" y="935"/>
                    <a:pt x="31903" y="954"/>
                    <a:pt x="31479" y="954"/>
                  </a:cubicBezTo>
                  <a:cubicBezTo>
                    <a:pt x="30431" y="954"/>
                    <a:pt x="30015" y="835"/>
                    <a:pt x="28853" y="835"/>
                  </a:cubicBezTo>
                  <a:cubicBezTo>
                    <a:pt x="28479" y="835"/>
                    <a:pt x="28027" y="848"/>
                    <a:pt x="27452" y="880"/>
                  </a:cubicBezTo>
                  <a:lnTo>
                    <a:pt x="26464" y="589"/>
                  </a:lnTo>
                  <a:cubicBezTo>
                    <a:pt x="24428" y="648"/>
                    <a:pt x="19252" y="880"/>
                    <a:pt x="15587" y="880"/>
                  </a:cubicBezTo>
                  <a:cubicBezTo>
                    <a:pt x="17623" y="706"/>
                    <a:pt x="21927" y="589"/>
                    <a:pt x="24603" y="473"/>
                  </a:cubicBezTo>
                  <a:cubicBezTo>
                    <a:pt x="22567" y="473"/>
                    <a:pt x="17681" y="473"/>
                    <a:pt x="16634" y="648"/>
                  </a:cubicBezTo>
                  <a:cubicBezTo>
                    <a:pt x="17286" y="648"/>
                    <a:pt x="18086" y="573"/>
                    <a:pt x="18797" y="573"/>
                  </a:cubicBezTo>
                  <a:cubicBezTo>
                    <a:pt x="18975" y="573"/>
                    <a:pt x="19147" y="578"/>
                    <a:pt x="19310" y="589"/>
                  </a:cubicBezTo>
                  <a:cubicBezTo>
                    <a:pt x="16809" y="822"/>
                    <a:pt x="13494" y="880"/>
                    <a:pt x="9422" y="880"/>
                  </a:cubicBezTo>
                  <a:cubicBezTo>
                    <a:pt x="9713" y="706"/>
                    <a:pt x="8608" y="648"/>
                    <a:pt x="7038" y="589"/>
                  </a:cubicBezTo>
                  <a:lnTo>
                    <a:pt x="582" y="589"/>
                  </a:lnTo>
                  <a:lnTo>
                    <a:pt x="582" y="2800"/>
                  </a:lnTo>
                  <a:lnTo>
                    <a:pt x="582" y="4254"/>
                  </a:lnTo>
                  <a:cubicBezTo>
                    <a:pt x="523" y="5126"/>
                    <a:pt x="465" y="5882"/>
                    <a:pt x="407" y="6406"/>
                  </a:cubicBezTo>
                  <a:cubicBezTo>
                    <a:pt x="582" y="13618"/>
                    <a:pt x="291" y="20655"/>
                    <a:pt x="349" y="29031"/>
                  </a:cubicBezTo>
                  <a:cubicBezTo>
                    <a:pt x="438" y="28386"/>
                    <a:pt x="488" y="28137"/>
                    <a:pt x="516" y="28137"/>
                  </a:cubicBezTo>
                  <a:cubicBezTo>
                    <a:pt x="614" y="28137"/>
                    <a:pt x="470" y="30986"/>
                    <a:pt x="755" y="30986"/>
                  </a:cubicBezTo>
                  <a:cubicBezTo>
                    <a:pt x="773" y="30986"/>
                    <a:pt x="793" y="30975"/>
                    <a:pt x="814" y="30950"/>
                  </a:cubicBezTo>
                  <a:lnTo>
                    <a:pt x="814" y="33800"/>
                  </a:lnTo>
                  <a:lnTo>
                    <a:pt x="523" y="39732"/>
                  </a:lnTo>
                  <a:cubicBezTo>
                    <a:pt x="503" y="39980"/>
                    <a:pt x="486" y="40081"/>
                    <a:pt x="472" y="40081"/>
                  </a:cubicBezTo>
                  <a:cubicBezTo>
                    <a:pt x="407" y="40081"/>
                    <a:pt x="397" y="38039"/>
                    <a:pt x="353" y="38039"/>
                  </a:cubicBezTo>
                  <a:cubicBezTo>
                    <a:pt x="352" y="38039"/>
                    <a:pt x="350" y="38041"/>
                    <a:pt x="349" y="38046"/>
                  </a:cubicBezTo>
                  <a:cubicBezTo>
                    <a:pt x="291" y="42350"/>
                    <a:pt x="174" y="39849"/>
                    <a:pt x="0" y="42699"/>
                  </a:cubicBezTo>
                  <a:cubicBezTo>
                    <a:pt x="20" y="42631"/>
                    <a:pt x="39" y="42599"/>
                    <a:pt x="56" y="42599"/>
                  </a:cubicBezTo>
                  <a:cubicBezTo>
                    <a:pt x="186" y="42599"/>
                    <a:pt x="226" y="44438"/>
                    <a:pt x="174" y="46596"/>
                  </a:cubicBezTo>
                  <a:lnTo>
                    <a:pt x="407" y="43164"/>
                  </a:lnTo>
                  <a:lnTo>
                    <a:pt x="407" y="43164"/>
                  </a:lnTo>
                  <a:cubicBezTo>
                    <a:pt x="640" y="49155"/>
                    <a:pt x="0" y="48340"/>
                    <a:pt x="233" y="54331"/>
                  </a:cubicBezTo>
                  <a:lnTo>
                    <a:pt x="116" y="52412"/>
                  </a:lnTo>
                  <a:lnTo>
                    <a:pt x="116" y="52412"/>
                  </a:lnTo>
                  <a:cubicBezTo>
                    <a:pt x="174" y="55494"/>
                    <a:pt x="116" y="63812"/>
                    <a:pt x="465" y="66836"/>
                  </a:cubicBezTo>
                  <a:cubicBezTo>
                    <a:pt x="432" y="67138"/>
                    <a:pt x="379" y="67516"/>
                    <a:pt x="340" y="67516"/>
                  </a:cubicBezTo>
                  <a:cubicBezTo>
                    <a:pt x="312" y="67516"/>
                    <a:pt x="291" y="67311"/>
                    <a:pt x="291" y="66720"/>
                  </a:cubicBezTo>
                  <a:lnTo>
                    <a:pt x="291" y="66720"/>
                  </a:lnTo>
                  <a:cubicBezTo>
                    <a:pt x="233" y="74106"/>
                    <a:pt x="640" y="83121"/>
                    <a:pt x="407" y="88879"/>
                  </a:cubicBezTo>
                  <a:lnTo>
                    <a:pt x="291" y="88240"/>
                  </a:lnTo>
                  <a:lnTo>
                    <a:pt x="291" y="88240"/>
                  </a:lnTo>
                  <a:cubicBezTo>
                    <a:pt x="407" y="89636"/>
                    <a:pt x="407" y="91031"/>
                    <a:pt x="407" y="92369"/>
                  </a:cubicBezTo>
                  <a:cubicBezTo>
                    <a:pt x="372" y="92334"/>
                    <a:pt x="337" y="92151"/>
                    <a:pt x="315" y="92151"/>
                  </a:cubicBezTo>
                  <a:cubicBezTo>
                    <a:pt x="300" y="92151"/>
                    <a:pt x="291" y="92231"/>
                    <a:pt x="291" y="92485"/>
                  </a:cubicBezTo>
                  <a:cubicBezTo>
                    <a:pt x="291" y="93125"/>
                    <a:pt x="465" y="96091"/>
                    <a:pt x="407" y="97953"/>
                  </a:cubicBezTo>
                  <a:lnTo>
                    <a:pt x="291" y="96382"/>
                  </a:lnTo>
                  <a:lnTo>
                    <a:pt x="291" y="96382"/>
                  </a:lnTo>
                  <a:cubicBezTo>
                    <a:pt x="116" y="103536"/>
                    <a:pt x="582" y="107433"/>
                    <a:pt x="640" y="113424"/>
                  </a:cubicBezTo>
                  <a:cubicBezTo>
                    <a:pt x="349" y="113424"/>
                    <a:pt x="233" y="119065"/>
                    <a:pt x="174" y="121915"/>
                  </a:cubicBezTo>
                  <a:lnTo>
                    <a:pt x="116" y="121799"/>
                  </a:lnTo>
                  <a:lnTo>
                    <a:pt x="116" y="121799"/>
                  </a:lnTo>
                  <a:cubicBezTo>
                    <a:pt x="116" y="130174"/>
                    <a:pt x="407" y="136049"/>
                    <a:pt x="523" y="143784"/>
                  </a:cubicBezTo>
                  <a:cubicBezTo>
                    <a:pt x="174" y="148612"/>
                    <a:pt x="407" y="160070"/>
                    <a:pt x="174" y="167805"/>
                  </a:cubicBezTo>
                  <a:cubicBezTo>
                    <a:pt x="190" y="167500"/>
                    <a:pt x="217" y="167371"/>
                    <a:pt x="249" y="167371"/>
                  </a:cubicBezTo>
                  <a:cubicBezTo>
                    <a:pt x="339" y="167371"/>
                    <a:pt x="465" y="168389"/>
                    <a:pt x="465" y="169376"/>
                  </a:cubicBezTo>
                  <a:cubicBezTo>
                    <a:pt x="410" y="171102"/>
                    <a:pt x="674" y="174163"/>
                    <a:pt x="441" y="174163"/>
                  </a:cubicBezTo>
                  <a:cubicBezTo>
                    <a:pt x="431" y="174163"/>
                    <a:pt x="419" y="174157"/>
                    <a:pt x="407" y="174145"/>
                  </a:cubicBezTo>
                  <a:lnTo>
                    <a:pt x="407" y="173447"/>
                  </a:lnTo>
                  <a:cubicBezTo>
                    <a:pt x="116" y="174843"/>
                    <a:pt x="174" y="178565"/>
                    <a:pt x="174" y="181473"/>
                  </a:cubicBezTo>
                  <a:lnTo>
                    <a:pt x="582" y="181939"/>
                  </a:lnTo>
                  <a:cubicBezTo>
                    <a:pt x="407" y="183858"/>
                    <a:pt x="349" y="186010"/>
                    <a:pt x="349" y="188278"/>
                  </a:cubicBezTo>
                  <a:lnTo>
                    <a:pt x="349" y="191768"/>
                  </a:lnTo>
                  <a:lnTo>
                    <a:pt x="349" y="196014"/>
                  </a:lnTo>
                  <a:lnTo>
                    <a:pt x="4478" y="195956"/>
                  </a:lnTo>
                  <a:lnTo>
                    <a:pt x="7561" y="195956"/>
                  </a:lnTo>
                  <a:cubicBezTo>
                    <a:pt x="9073" y="195956"/>
                    <a:pt x="10585" y="196014"/>
                    <a:pt x="12040" y="196130"/>
                  </a:cubicBezTo>
                  <a:cubicBezTo>
                    <a:pt x="13901" y="196072"/>
                    <a:pt x="16169" y="196072"/>
                    <a:pt x="17972" y="195956"/>
                  </a:cubicBezTo>
                  <a:lnTo>
                    <a:pt x="17972" y="195956"/>
                  </a:lnTo>
                  <a:lnTo>
                    <a:pt x="17914" y="196188"/>
                  </a:lnTo>
                  <a:cubicBezTo>
                    <a:pt x="20444" y="196217"/>
                    <a:pt x="22349" y="196232"/>
                    <a:pt x="24406" y="196232"/>
                  </a:cubicBezTo>
                  <a:cubicBezTo>
                    <a:pt x="26464" y="196232"/>
                    <a:pt x="28674" y="196217"/>
                    <a:pt x="31815" y="196188"/>
                  </a:cubicBezTo>
                  <a:lnTo>
                    <a:pt x="31815" y="196188"/>
                  </a:lnTo>
                  <a:lnTo>
                    <a:pt x="30535" y="196305"/>
                  </a:lnTo>
                  <a:cubicBezTo>
                    <a:pt x="34083" y="196305"/>
                    <a:pt x="35014" y="195723"/>
                    <a:pt x="38329" y="195723"/>
                  </a:cubicBezTo>
                  <a:lnTo>
                    <a:pt x="39318" y="196014"/>
                  </a:lnTo>
                  <a:cubicBezTo>
                    <a:pt x="43428" y="196014"/>
                    <a:pt x="47589" y="196143"/>
                    <a:pt x="51717" y="196143"/>
                  </a:cubicBezTo>
                  <a:cubicBezTo>
                    <a:pt x="53780" y="196143"/>
                    <a:pt x="55836" y="196111"/>
                    <a:pt x="57871" y="196014"/>
                  </a:cubicBezTo>
                  <a:lnTo>
                    <a:pt x="57871" y="196014"/>
                  </a:lnTo>
                  <a:cubicBezTo>
                    <a:pt x="57464" y="196130"/>
                    <a:pt x="57057" y="196188"/>
                    <a:pt x="56592" y="196188"/>
                  </a:cubicBezTo>
                  <a:cubicBezTo>
                    <a:pt x="57934" y="196188"/>
                    <a:pt x="60441" y="196225"/>
                    <a:pt x="62648" y="196225"/>
                  </a:cubicBezTo>
                  <a:cubicBezTo>
                    <a:pt x="65024" y="196225"/>
                    <a:pt x="67052" y="196182"/>
                    <a:pt x="66911" y="196004"/>
                  </a:cubicBezTo>
                  <a:lnTo>
                    <a:pt x="66911" y="196004"/>
                  </a:lnTo>
                  <a:cubicBezTo>
                    <a:pt x="67115" y="196059"/>
                    <a:pt x="67679" y="196081"/>
                    <a:pt x="68454" y="196081"/>
                  </a:cubicBezTo>
                  <a:cubicBezTo>
                    <a:pt x="70571" y="196081"/>
                    <a:pt x="74267" y="195919"/>
                    <a:pt x="76541" y="195839"/>
                  </a:cubicBezTo>
                  <a:lnTo>
                    <a:pt x="76541" y="195839"/>
                  </a:lnTo>
                  <a:lnTo>
                    <a:pt x="76018" y="196072"/>
                  </a:lnTo>
                  <a:cubicBezTo>
                    <a:pt x="78344" y="195781"/>
                    <a:pt x="80613" y="195665"/>
                    <a:pt x="82881" y="195665"/>
                  </a:cubicBezTo>
                  <a:cubicBezTo>
                    <a:pt x="83679" y="195665"/>
                    <a:pt x="83707" y="195793"/>
                    <a:pt x="82930" y="195793"/>
                  </a:cubicBezTo>
                  <a:cubicBezTo>
                    <a:pt x="82882" y="195793"/>
                    <a:pt x="82832" y="195793"/>
                    <a:pt x="82779" y="195792"/>
                  </a:cubicBezTo>
                  <a:lnTo>
                    <a:pt x="82779" y="195792"/>
                  </a:lnTo>
                  <a:cubicBezTo>
                    <a:pt x="83097" y="195801"/>
                    <a:pt x="83371" y="195805"/>
                    <a:pt x="83614" y="195805"/>
                  </a:cubicBezTo>
                  <a:cubicBezTo>
                    <a:pt x="85146" y="195805"/>
                    <a:pt x="85414" y="195641"/>
                    <a:pt x="87295" y="195641"/>
                  </a:cubicBezTo>
                  <a:cubicBezTo>
                    <a:pt x="87685" y="195641"/>
                    <a:pt x="88143" y="195648"/>
                    <a:pt x="88697" y="195665"/>
                  </a:cubicBezTo>
                  <a:lnTo>
                    <a:pt x="87243" y="195781"/>
                  </a:lnTo>
                  <a:cubicBezTo>
                    <a:pt x="87650" y="195796"/>
                    <a:pt x="88054" y="195803"/>
                    <a:pt x="88454" y="195803"/>
                  </a:cubicBezTo>
                  <a:cubicBezTo>
                    <a:pt x="89653" y="195803"/>
                    <a:pt x="90820" y="195738"/>
                    <a:pt x="91954" y="195607"/>
                  </a:cubicBezTo>
                  <a:cubicBezTo>
                    <a:pt x="92476" y="195593"/>
                    <a:pt x="92998" y="195586"/>
                    <a:pt x="93519" y="195586"/>
                  </a:cubicBezTo>
                  <a:cubicBezTo>
                    <a:pt x="95205" y="195586"/>
                    <a:pt x="96882" y="195662"/>
                    <a:pt x="98526" y="195839"/>
                  </a:cubicBezTo>
                  <a:cubicBezTo>
                    <a:pt x="99864" y="195665"/>
                    <a:pt x="101260" y="195607"/>
                    <a:pt x="102598" y="195607"/>
                  </a:cubicBezTo>
                  <a:cubicBezTo>
                    <a:pt x="102830" y="195723"/>
                    <a:pt x="102191" y="195723"/>
                    <a:pt x="101842" y="195781"/>
                  </a:cubicBezTo>
                  <a:cubicBezTo>
                    <a:pt x="102647" y="195799"/>
                    <a:pt x="103390" y="195806"/>
                    <a:pt x="104084" y="195806"/>
                  </a:cubicBezTo>
                  <a:cubicBezTo>
                    <a:pt x="106797" y="195806"/>
                    <a:pt x="108761" y="195699"/>
                    <a:pt x="110746" y="195699"/>
                  </a:cubicBezTo>
                  <a:cubicBezTo>
                    <a:pt x="111629" y="195699"/>
                    <a:pt x="112516" y="195720"/>
                    <a:pt x="113474" y="195781"/>
                  </a:cubicBezTo>
                  <a:cubicBezTo>
                    <a:pt x="113649" y="195839"/>
                    <a:pt x="113881" y="195897"/>
                    <a:pt x="114056" y="195897"/>
                  </a:cubicBezTo>
                  <a:cubicBezTo>
                    <a:pt x="110250" y="195897"/>
                    <a:pt x="107099" y="195897"/>
                    <a:pt x="106737" y="195856"/>
                  </a:cubicBezTo>
                  <a:lnTo>
                    <a:pt x="106737" y="195856"/>
                  </a:lnTo>
                  <a:cubicBezTo>
                    <a:pt x="106939" y="196018"/>
                    <a:pt x="110072" y="196079"/>
                    <a:pt x="107425" y="196305"/>
                  </a:cubicBezTo>
                  <a:cubicBezTo>
                    <a:pt x="109968" y="196199"/>
                    <a:pt x="114102" y="195948"/>
                    <a:pt x="117324" y="195948"/>
                  </a:cubicBezTo>
                  <a:cubicBezTo>
                    <a:pt x="117640" y="195948"/>
                    <a:pt x="117947" y="195950"/>
                    <a:pt x="118243" y="195956"/>
                  </a:cubicBezTo>
                  <a:cubicBezTo>
                    <a:pt x="118418" y="196014"/>
                    <a:pt x="118592" y="196014"/>
                    <a:pt x="118709" y="196014"/>
                  </a:cubicBezTo>
                  <a:lnTo>
                    <a:pt x="120512" y="196014"/>
                  </a:lnTo>
                  <a:cubicBezTo>
                    <a:pt x="121559" y="196014"/>
                    <a:pt x="122257" y="196072"/>
                    <a:pt x="123245" y="196072"/>
                  </a:cubicBezTo>
                  <a:cubicBezTo>
                    <a:pt x="123375" y="196109"/>
                    <a:pt x="123826" y="196128"/>
                    <a:pt x="124436" y="196138"/>
                  </a:cubicBezTo>
                  <a:lnTo>
                    <a:pt x="124436" y="196138"/>
                  </a:lnTo>
                  <a:cubicBezTo>
                    <a:pt x="124199" y="196122"/>
                    <a:pt x="123960" y="196097"/>
                    <a:pt x="123711" y="196072"/>
                  </a:cubicBezTo>
                  <a:lnTo>
                    <a:pt x="125397" y="196072"/>
                  </a:lnTo>
                  <a:lnTo>
                    <a:pt x="125397" y="196130"/>
                  </a:lnTo>
                  <a:cubicBezTo>
                    <a:pt x="125340" y="196136"/>
                    <a:pt x="125282" y="196141"/>
                    <a:pt x="125226" y="196144"/>
                  </a:cubicBezTo>
                  <a:lnTo>
                    <a:pt x="125226" y="196144"/>
                  </a:lnTo>
                  <a:cubicBezTo>
                    <a:pt x="124944" y="196143"/>
                    <a:pt x="124677" y="196141"/>
                    <a:pt x="124436" y="196138"/>
                  </a:cubicBezTo>
                  <a:lnTo>
                    <a:pt x="124436" y="196138"/>
                  </a:lnTo>
                  <a:cubicBezTo>
                    <a:pt x="124590" y="196148"/>
                    <a:pt x="124743" y="196154"/>
                    <a:pt x="124898" y="196154"/>
                  </a:cubicBezTo>
                  <a:cubicBezTo>
                    <a:pt x="125006" y="196154"/>
                    <a:pt x="125115" y="196151"/>
                    <a:pt x="125226" y="196144"/>
                  </a:cubicBezTo>
                  <a:lnTo>
                    <a:pt x="125226" y="196144"/>
                  </a:lnTo>
                  <a:cubicBezTo>
                    <a:pt x="125346" y="196145"/>
                    <a:pt x="125469" y="196145"/>
                    <a:pt x="125594" y="196145"/>
                  </a:cubicBezTo>
                  <a:cubicBezTo>
                    <a:pt x="126750" y="196145"/>
                    <a:pt x="128073" y="196130"/>
                    <a:pt x="128945" y="196130"/>
                  </a:cubicBezTo>
                  <a:cubicBezTo>
                    <a:pt x="128771" y="195956"/>
                    <a:pt x="131039" y="195956"/>
                    <a:pt x="128945" y="195839"/>
                  </a:cubicBezTo>
                  <a:lnTo>
                    <a:pt x="122606" y="195839"/>
                  </a:lnTo>
                  <a:cubicBezTo>
                    <a:pt x="123564" y="195729"/>
                    <a:pt x="124546" y="195688"/>
                    <a:pt x="125537" y="195688"/>
                  </a:cubicBezTo>
                  <a:cubicBezTo>
                    <a:pt x="126109" y="195688"/>
                    <a:pt x="126684" y="195702"/>
                    <a:pt x="127259" y="195723"/>
                  </a:cubicBezTo>
                  <a:cubicBezTo>
                    <a:pt x="128131" y="195607"/>
                    <a:pt x="129120" y="195490"/>
                    <a:pt x="129643" y="195432"/>
                  </a:cubicBezTo>
                  <a:cubicBezTo>
                    <a:pt x="131970" y="195665"/>
                    <a:pt x="136506" y="195839"/>
                    <a:pt x="137146" y="196014"/>
                  </a:cubicBezTo>
                  <a:cubicBezTo>
                    <a:pt x="142381" y="195897"/>
                    <a:pt x="149476" y="195956"/>
                    <a:pt x="152792" y="195549"/>
                  </a:cubicBezTo>
                  <a:cubicBezTo>
                    <a:pt x="153548" y="195549"/>
                    <a:pt x="154304" y="195549"/>
                    <a:pt x="155060" y="195723"/>
                  </a:cubicBezTo>
                  <a:cubicBezTo>
                    <a:pt x="154188" y="195781"/>
                    <a:pt x="153141" y="195781"/>
                    <a:pt x="152675" y="195839"/>
                  </a:cubicBezTo>
                  <a:cubicBezTo>
                    <a:pt x="155642" y="195723"/>
                    <a:pt x="161516" y="195781"/>
                    <a:pt x="162214" y="195490"/>
                  </a:cubicBezTo>
                  <a:lnTo>
                    <a:pt x="162214" y="195490"/>
                  </a:lnTo>
                  <a:cubicBezTo>
                    <a:pt x="165478" y="195591"/>
                    <a:pt x="161545" y="195735"/>
                    <a:pt x="163703" y="195735"/>
                  </a:cubicBezTo>
                  <a:cubicBezTo>
                    <a:pt x="164045" y="195735"/>
                    <a:pt x="164539" y="195731"/>
                    <a:pt x="165238" y="195723"/>
                  </a:cubicBezTo>
                  <a:lnTo>
                    <a:pt x="165238" y="195723"/>
                  </a:lnTo>
                  <a:lnTo>
                    <a:pt x="164540" y="195781"/>
                  </a:lnTo>
                  <a:cubicBezTo>
                    <a:pt x="166305" y="195862"/>
                    <a:pt x="167954" y="195894"/>
                    <a:pt x="169535" y="195894"/>
                  </a:cubicBezTo>
                  <a:cubicBezTo>
                    <a:pt x="175128" y="195894"/>
                    <a:pt x="179861" y="195498"/>
                    <a:pt x="185782" y="195498"/>
                  </a:cubicBezTo>
                  <a:cubicBezTo>
                    <a:pt x="187605" y="195498"/>
                    <a:pt x="189540" y="195536"/>
                    <a:pt x="191648" y="195634"/>
                  </a:cubicBezTo>
                  <a:lnTo>
                    <a:pt x="191648" y="195634"/>
                  </a:lnTo>
                  <a:cubicBezTo>
                    <a:pt x="191403" y="195611"/>
                    <a:pt x="191166" y="195580"/>
                    <a:pt x="190946" y="195549"/>
                  </a:cubicBezTo>
                  <a:lnTo>
                    <a:pt x="190946" y="195549"/>
                  </a:lnTo>
                  <a:cubicBezTo>
                    <a:pt x="193789" y="195600"/>
                    <a:pt x="196673" y="195617"/>
                    <a:pt x="199577" y="195617"/>
                  </a:cubicBezTo>
                  <a:cubicBezTo>
                    <a:pt x="205385" y="195617"/>
                    <a:pt x="211275" y="195549"/>
                    <a:pt x="217089" y="195549"/>
                  </a:cubicBezTo>
                  <a:cubicBezTo>
                    <a:pt x="221449" y="195549"/>
                    <a:pt x="225766" y="195587"/>
                    <a:pt x="229973" y="195723"/>
                  </a:cubicBezTo>
                  <a:cubicBezTo>
                    <a:pt x="230467" y="195737"/>
                    <a:pt x="230958" y="195744"/>
                    <a:pt x="231447" y="195744"/>
                  </a:cubicBezTo>
                  <a:cubicBezTo>
                    <a:pt x="233031" y="195744"/>
                    <a:pt x="234596" y="195668"/>
                    <a:pt x="236196" y="195490"/>
                  </a:cubicBezTo>
                  <a:lnTo>
                    <a:pt x="236952" y="195723"/>
                  </a:lnTo>
                  <a:lnTo>
                    <a:pt x="240674" y="195490"/>
                  </a:lnTo>
                  <a:cubicBezTo>
                    <a:pt x="241411" y="195458"/>
                    <a:pt x="242121" y="195445"/>
                    <a:pt x="242814" y="195445"/>
                  </a:cubicBezTo>
                  <a:cubicBezTo>
                    <a:pt x="246180" y="195445"/>
                    <a:pt x="249161" y="195758"/>
                    <a:pt x="253045" y="195758"/>
                  </a:cubicBezTo>
                  <a:cubicBezTo>
                    <a:pt x="254167" y="195758"/>
                    <a:pt x="255365" y="195732"/>
                    <a:pt x="256669" y="195665"/>
                  </a:cubicBezTo>
                  <a:lnTo>
                    <a:pt x="255797" y="195490"/>
                  </a:lnTo>
                  <a:cubicBezTo>
                    <a:pt x="256750" y="195490"/>
                    <a:pt x="258160" y="195481"/>
                    <a:pt x="259486" y="195481"/>
                  </a:cubicBezTo>
                  <a:cubicBezTo>
                    <a:pt x="261476" y="195481"/>
                    <a:pt x="263276" y="195502"/>
                    <a:pt x="263067" y="195607"/>
                  </a:cubicBezTo>
                  <a:cubicBezTo>
                    <a:pt x="263648" y="195490"/>
                    <a:pt x="264230" y="195490"/>
                    <a:pt x="264812" y="195490"/>
                  </a:cubicBezTo>
                  <a:lnTo>
                    <a:pt x="264870" y="195607"/>
                  </a:lnTo>
                  <a:lnTo>
                    <a:pt x="270802" y="195432"/>
                  </a:lnTo>
                  <a:lnTo>
                    <a:pt x="270802" y="195432"/>
                  </a:lnTo>
                  <a:cubicBezTo>
                    <a:pt x="275397" y="195490"/>
                    <a:pt x="270104" y="195897"/>
                    <a:pt x="276793" y="195897"/>
                  </a:cubicBezTo>
                  <a:cubicBezTo>
                    <a:pt x="279294" y="195839"/>
                    <a:pt x="283947" y="195549"/>
                    <a:pt x="282958" y="195490"/>
                  </a:cubicBezTo>
                  <a:lnTo>
                    <a:pt x="282958" y="195490"/>
                  </a:lnTo>
                  <a:cubicBezTo>
                    <a:pt x="282740" y="195505"/>
                    <a:pt x="282522" y="195512"/>
                    <a:pt x="282304" y="195512"/>
                  </a:cubicBezTo>
                  <a:cubicBezTo>
                    <a:pt x="281650" y="195512"/>
                    <a:pt x="280995" y="195447"/>
                    <a:pt x="280341" y="195316"/>
                  </a:cubicBezTo>
                  <a:lnTo>
                    <a:pt x="282609" y="195258"/>
                  </a:lnTo>
                  <a:cubicBezTo>
                    <a:pt x="283016" y="194909"/>
                    <a:pt x="284819" y="194560"/>
                    <a:pt x="279178" y="194327"/>
                  </a:cubicBezTo>
                  <a:lnTo>
                    <a:pt x="275281" y="194560"/>
                  </a:lnTo>
                  <a:lnTo>
                    <a:pt x="274001" y="194385"/>
                  </a:lnTo>
                  <a:lnTo>
                    <a:pt x="277317" y="194385"/>
                  </a:lnTo>
                  <a:cubicBezTo>
                    <a:pt x="276761" y="194341"/>
                    <a:pt x="276206" y="194322"/>
                    <a:pt x="275650" y="194322"/>
                  </a:cubicBezTo>
                  <a:cubicBezTo>
                    <a:pt x="274752" y="194322"/>
                    <a:pt x="273853" y="194372"/>
                    <a:pt x="272954" y="194443"/>
                  </a:cubicBezTo>
                  <a:cubicBezTo>
                    <a:pt x="272431" y="194327"/>
                    <a:pt x="271849" y="194269"/>
                    <a:pt x="271326" y="194269"/>
                  </a:cubicBezTo>
                  <a:lnTo>
                    <a:pt x="267487" y="194618"/>
                  </a:lnTo>
                  <a:cubicBezTo>
                    <a:pt x="267022" y="194443"/>
                    <a:pt x="269174" y="194327"/>
                    <a:pt x="266615" y="194269"/>
                  </a:cubicBezTo>
                  <a:lnTo>
                    <a:pt x="266615" y="194269"/>
                  </a:lnTo>
                  <a:cubicBezTo>
                    <a:pt x="264812" y="194385"/>
                    <a:pt x="268360" y="194560"/>
                    <a:pt x="265335" y="194676"/>
                  </a:cubicBezTo>
                  <a:cubicBezTo>
                    <a:pt x="264598" y="194521"/>
                    <a:pt x="263810" y="194443"/>
                    <a:pt x="263022" y="194443"/>
                  </a:cubicBezTo>
                  <a:cubicBezTo>
                    <a:pt x="262627" y="194443"/>
                    <a:pt x="262233" y="194463"/>
                    <a:pt x="261845" y="194502"/>
                  </a:cubicBezTo>
                  <a:cubicBezTo>
                    <a:pt x="261555" y="194443"/>
                    <a:pt x="262020" y="194385"/>
                    <a:pt x="262892" y="194327"/>
                  </a:cubicBezTo>
                  <a:lnTo>
                    <a:pt x="262892" y="194327"/>
                  </a:lnTo>
                  <a:cubicBezTo>
                    <a:pt x="260915" y="194443"/>
                    <a:pt x="257716" y="194385"/>
                    <a:pt x="256669" y="194560"/>
                  </a:cubicBezTo>
                  <a:cubicBezTo>
                    <a:pt x="254750" y="194385"/>
                    <a:pt x="250097" y="194618"/>
                    <a:pt x="250271" y="194269"/>
                  </a:cubicBezTo>
                  <a:lnTo>
                    <a:pt x="250271" y="194269"/>
                  </a:lnTo>
                  <a:cubicBezTo>
                    <a:pt x="249690" y="194385"/>
                    <a:pt x="246840" y="194560"/>
                    <a:pt x="245037" y="194560"/>
                  </a:cubicBezTo>
                  <a:cubicBezTo>
                    <a:pt x="248352" y="194153"/>
                    <a:pt x="238348" y="194560"/>
                    <a:pt x="239220" y="194094"/>
                  </a:cubicBezTo>
                  <a:lnTo>
                    <a:pt x="239220" y="194094"/>
                  </a:lnTo>
                  <a:cubicBezTo>
                    <a:pt x="236778" y="194443"/>
                    <a:pt x="230496" y="194269"/>
                    <a:pt x="226134" y="194443"/>
                  </a:cubicBezTo>
                  <a:cubicBezTo>
                    <a:pt x="226483" y="194385"/>
                    <a:pt x="226832" y="194385"/>
                    <a:pt x="227181" y="194385"/>
                  </a:cubicBezTo>
                  <a:cubicBezTo>
                    <a:pt x="224796" y="194385"/>
                    <a:pt x="224098" y="194269"/>
                    <a:pt x="222528" y="194211"/>
                  </a:cubicBezTo>
                  <a:cubicBezTo>
                    <a:pt x="222237" y="194502"/>
                    <a:pt x="218457" y="194560"/>
                    <a:pt x="216421" y="194734"/>
                  </a:cubicBezTo>
                  <a:cubicBezTo>
                    <a:pt x="213455" y="194443"/>
                    <a:pt x="218224" y="194385"/>
                    <a:pt x="217293" y="194153"/>
                  </a:cubicBezTo>
                  <a:lnTo>
                    <a:pt x="217293" y="194153"/>
                  </a:lnTo>
                  <a:cubicBezTo>
                    <a:pt x="217410" y="194385"/>
                    <a:pt x="212117" y="194385"/>
                    <a:pt x="213164" y="194560"/>
                  </a:cubicBezTo>
                  <a:cubicBezTo>
                    <a:pt x="212117" y="194560"/>
                    <a:pt x="211070" y="194443"/>
                    <a:pt x="210023" y="194211"/>
                  </a:cubicBezTo>
                  <a:cubicBezTo>
                    <a:pt x="209819" y="194385"/>
                    <a:pt x="209296" y="194400"/>
                    <a:pt x="208584" y="194400"/>
                  </a:cubicBezTo>
                  <a:cubicBezTo>
                    <a:pt x="208441" y="194400"/>
                    <a:pt x="208291" y="194399"/>
                    <a:pt x="208134" y="194399"/>
                  </a:cubicBezTo>
                  <a:cubicBezTo>
                    <a:pt x="207508" y="194399"/>
                    <a:pt x="206778" y="194409"/>
                    <a:pt x="206010" y="194502"/>
                  </a:cubicBezTo>
                  <a:cubicBezTo>
                    <a:pt x="203487" y="194366"/>
                    <a:pt x="204384" y="194231"/>
                    <a:pt x="203241" y="194231"/>
                  </a:cubicBezTo>
                  <a:cubicBezTo>
                    <a:pt x="202908" y="194231"/>
                    <a:pt x="202402" y="194243"/>
                    <a:pt x="201590" y="194269"/>
                  </a:cubicBezTo>
                  <a:cubicBezTo>
                    <a:pt x="199903" y="194211"/>
                    <a:pt x="203102" y="194036"/>
                    <a:pt x="203102" y="194036"/>
                  </a:cubicBezTo>
                  <a:cubicBezTo>
                    <a:pt x="199438" y="194036"/>
                    <a:pt x="201357" y="194327"/>
                    <a:pt x="200601" y="194502"/>
                  </a:cubicBezTo>
                  <a:cubicBezTo>
                    <a:pt x="200211" y="194507"/>
                    <a:pt x="199875" y="194509"/>
                    <a:pt x="199585" y="194509"/>
                  </a:cubicBezTo>
                  <a:cubicBezTo>
                    <a:pt x="196624" y="194509"/>
                    <a:pt x="198430" y="194259"/>
                    <a:pt x="197053" y="194153"/>
                  </a:cubicBezTo>
                  <a:lnTo>
                    <a:pt x="197053" y="194153"/>
                  </a:lnTo>
                  <a:cubicBezTo>
                    <a:pt x="194319" y="194211"/>
                    <a:pt x="192225" y="194443"/>
                    <a:pt x="190190" y="194443"/>
                  </a:cubicBezTo>
                  <a:cubicBezTo>
                    <a:pt x="190073" y="194385"/>
                    <a:pt x="189666" y="194385"/>
                    <a:pt x="190132" y="194327"/>
                  </a:cubicBezTo>
                  <a:lnTo>
                    <a:pt x="190132" y="194327"/>
                  </a:lnTo>
                  <a:cubicBezTo>
                    <a:pt x="187224" y="194560"/>
                    <a:pt x="181524" y="194327"/>
                    <a:pt x="178150" y="194618"/>
                  </a:cubicBezTo>
                  <a:cubicBezTo>
                    <a:pt x="178034" y="194618"/>
                    <a:pt x="177859" y="194560"/>
                    <a:pt x="177743" y="194560"/>
                  </a:cubicBezTo>
                  <a:cubicBezTo>
                    <a:pt x="178267" y="194676"/>
                    <a:pt x="178325" y="194792"/>
                    <a:pt x="178267" y="194909"/>
                  </a:cubicBezTo>
                  <a:cubicBezTo>
                    <a:pt x="177627" y="194967"/>
                    <a:pt x="177002" y="194996"/>
                    <a:pt x="176384" y="194996"/>
                  </a:cubicBezTo>
                  <a:cubicBezTo>
                    <a:pt x="175766" y="194996"/>
                    <a:pt x="175155" y="194967"/>
                    <a:pt x="174544" y="194909"/>
                  </a:cubicBezTo>
                  <a:cubicBezTo>
                    <a:pt x="175068" y="194909"/>
                    <a:pt x="175591" y="194909"/>
                    <a:pt x="176115" y="194792"/>
                  </a:cubicBezTo>
                  <a:lnTo>
                    <a:pt x="176115" y="194792"/>
                  </a:lnTo>
                  <a:lnTo>
                    <a:pt x="174428" y="194851"/>
                  </a:lnTo>
                  <a:cubicBezTo>
                    <a:pt x="172858" y="194618"/>
                    <a:pt x="176754" y="194792"/>
                    <a:pt x="176754" y="194618"/>
                  </a:cubicBezTo>
                  <a:lnTo>
                    <a:pt x="176754" y="194618"/>
                  </a:lnTo>
                  <a:cubicBezTo>
                    <a:pt x="174040" y="194665"/>
                    <a:pt x="170986" y="194825"/>
                    <a:pt x="168563" y="194825"/>
                  </a:cubicBezTo>
                  <a:cubicBezTo>
                    <a:pt x="167975" y="194825"/>
                    <a:pt x="167425" y="194815"/>
                    <a:pt x="166925" y="194792"/>
                  </a:cubicBezTo>
                  <a:cubicBezTo>
                    <a:pt x="166343" y="194560"/>
                    <a:pt x="172916" y="194734"/>
                    <a:pt x="169484" y="194502"/>
                  </a:cubicBezTo>
                  <a:lnTo>
                    <a:pt x="169484" y="194502"/>
                  </a:lnTo>
                  <a:lnTo>
                    <a:pt x="173497" y="194618"/>
                  </a:lnTo>
                  <a:cubicBezTo>
                    <a:pt x="171956" y="194414"/>
                    <a:pt x="172552" y="194414"/>
                    <a:pt x="173185" y="194414"/>
                  </a:cubicBezTo>
                  <a:cubicBezTo>
                    <a:pt x="173817" y="194414"/>
                    <a:pt x="174486" y="194414"/>
                    <a:pt x="173090" y="194211"/>
                  </a:cubicBezTo>
                  <a:cubicBezTo>
                    <a:pt x="172324" y="194202"/>
                    <a:pt x="171656" y="194199"/>
                    <a:pt x="171057" y="194199"/>
                  </a:cubicBezTo>
                  <a:cubicBezTo>
                    <a:pt x="168168" y="194199"/>
                    <a:pt x="166903" y="194281"/>
                    <a:pt x="164014" y="194281"/>
                  </a:cubicBezTo>
                  <a:cubicBezTo>
                    <a:pt x="163416" y="194281"/>
                    <a:pt x="162748" y="194277"/>
                    <a:pt x="161981" y="194269"/>
                  </a:cubicBezTo>
                  <a:lnTo>
                    <a:pt x="161981" y="194269"/>
                  </a:lnTo>
                  <a:cubicBezTo>
                    <a:pt x="160818" y="194385"/>
                    <a:pt x="162388" y="194443"/>
                    <a:pt x="161225" y="194618"/>
                  </a:cubicBezTo>
                  <a:cubicBezTo>
                    <a:pt x="160328" y="194646"/>
                    <a:pt x="159561" y="194658"/>
                    <a:pt x="158897" y="194658"/>
                  </a:cubicBezTo>
                  <a:cubicBezTo>
                    <a:pt x="154996" y="194658"/>
                    <a:pt x="154651" y="194244"/>
                    <a:pt x="152147" y="194244"/>
                  </a:cubicBezTo>
                  <a:cubicBezTo>
                    <a:pt x="151544" y="194244"/>
                    <a:pt x="150816" y="194268"/>
                    <a:pt x="149884" y="194327"/>
                  </a:cubicBezTo>
                  <a:cubicBezTo>
                    <a:pt x="148558" y="194568"/>
                    <a:pt x="147206" y="194698"/>
                    <a:pt x="145863" y="194698"/>
                  </a:cubicBezTo>
                  <a:cubicBezTo>
                    <a:pt x="145261" y="194698"/>
                    <a:pt x="144662" y="194672"/>
                    <a:pt x="144067" y="194618"/>
                  </a:cubicBezTo>
                  <a:lnTo>
                    <a:pt x="145405" y="194327"/>
                  </a:lnTo>
                  <a:cubicBezTo>
                    <a:pt x="141190" y="194327"/>
                    <a:pt x="141945" y="194603"/>
                    <a:pt x="139387" y="194603"/>
                  </a:cubicBezTo>
                  <a:cubicBezTo>
                    <a:pt x="138839" y="194603"/>
                    <a:pt x="138138" y="194591"/>
                    <a:pt x="137204" y="194560"/>
                  </a:cubicBezTo>
                  <a:cubicBezTo>
                    <a:pt x="138135" y="194443"/>
                    <a:pt x="141159" y="194443"/>
                    <a:pt x="140403" y="194443"/>
                  </a:cubicBezTo>
                  <a:cubicBezTo>
                    <a:pt x="139641" y="194392"/>
                    <a:pt x="139096" y="194372"/>
                    <a:pt x="138682" y="194372"/>
                  </a:cubicBezTo>
                  <a:cubicBezTo>
                    <a:pt x="137230" y="194372"/>
                    <a:pt x="137366" y="194618"/>
                    <a:pt x="135285" y="194618"/>
                  </a:cubicBezTo>
                  <a:lnTo>
                    <a:pt x="134761" y="194327"/>
                  </a:lnTo>
                  <a:lnTo>
                    <a:pt x="117429" y="194618"/>
                  </a:lnTo>
                  <a:cubicBezTo>
                    <a:pt x="117720" y="194560"/>
                    <a:pt x="118767" y="194443"/>
                    <a:pt x="117371" y="194385"/>
                  </a:cubicBezTo>
                  <a:cubicBezTo>
                    <a:pt x="115260" y="194418"/>
                    <a:pt x="113071" y="194432"/>
                    <a:pt x="110854" y="194432"/>
                  </a:cubicBezTo>
                  <a:cubicBezTo>
                    <a:pt x="105130" y="194432"/>
                    <a:pt x="99214" y="194337"/>
                    <a:pt x="93932" y="194211"/>
                  </a:cubicBezTo>
                  <a:lnTo>
                    <a:pt x="91198" y="194443"/>
                  </a:lnTo>
                  <a:cubicBezTo>
                    <a:pt x="90500" y="194443"/>
                    <a:pt x="89977" y="194327"/>
                    <a:pt x="90675" y="194269"/>
                  </a:cubicBezTo>
                  <a:cubicBezTo>
                    <a:pt x="90362" y="194263"/>
                    <a:pt x="90116" y="194260"/>
                    <a:pt x="89924" y="194260"/>
                  </a:cubicBezTo>
                  <a:cubicBezTo>
                    <a:pt x="88363" y="194260"/>
                    <a:pt x="90353" y="194450"/>
                    <a:pt x="89162" y="194502"/>
                  </a:cubicBezTo>
                  <a:cubicBezTo>
                    <a:pt x="87534" y="194502"/>
                    <a:pt x="87010" y="194385"/>
                    <a:pt x="88057" y="194327"/>
                  </a:cubicBezTo>
                  <a:lnTo>
                    <a:pt x="88057" y="194327"/>
                  </a:lnTo>
                  <a:cubicBezTo>
                    <a:pt x="84561" y="194449"/>
                    <a:pt x="78961" y="194599"/>
                    <a:pt x="74119" y="194599"/>
                  </a:cubicBezTo>
                  <a:cubicBezTo>
                    <a:pt x="72034" y="194599"/>
                    <a:pt x="70090" y="194572"/>
                    <a:pt x="68515" y="194502"/>
                  </a:cubicBezTo>
                  <a:lnTo>
                    <a:pt x="69504" y="194443"/>
                  </a:lnTo>
                  <a:cubicBezTo>
                    <a:pt x="69089" y="194432"/>
                    <a:pt x="68712" y="194426"/>
                    <a:pt x="68364" y="194426"/>
                  </a:cubicBezTo>
                  <a:cubicBezTo>
                    <a:pt x="65788" y="194426"/>
                    <a:pt x="64828" y="194712"/>
                    <a:pt x="62554" y="194712"/>
                  </a:cubicBezTo>
                  <a:cubicBezTo>
                    <a:pt x="62115" y="194712"/>
                    <a:pt x="61628" y="194701"/>
                    <a:pt x="61070" y="194676"/>
                  </a:cubicBezTo>
                  <a:lnTo>
                    <a:pt x="61826" y="194618"/>
                  </a:lnTo>
                  <a:cubicBezTo>
                    <a:pt x="59587" y="194589"/>
                    <a:pt x="57293" y="194582"/>
                    <a:pt x="55006" y="194582"/>
                  </a:cubicBezTo>
                  <a:cubicBezTo>
                    <a:pt x="52718" y="194582"/>
                    <a:pt x="50437" y="194589"/>
                    <a:pt x="48224" y="194589"/>
                  </a:cubicBezTo>
                  <a:cubicBezTo>
                    <a:pt x="43796" y="194589"/>
                    <a:pt x="39637" y="194560"/>
                    <a:pt x="36235" y="194385"/>
                  </a:cubicBezTo>
                  <a:cubicBezTo>
                    <a:pt x="35824" y="194497"/>
                    <a:pt x="34766" y="194525"/>
                    <a:pt x="33499" y="194525"/>
                  </a:cubicBezTo>
                  <a:cubicBezTo>
                    <a:pt x="32223" y="194525"/>
                    <a:pt x="30735" y="194497"/>
                    <a:pt x="29483" y="194497"/>
                  </a:cubicBezTo>
                  <a:cubicBezTo>
                    <a:pt x="28108" y="194497"/>
                    <a:pt x="27019" y="194531"/>
                    <a:pt x="26813" y="194676"/>
                  </a:cubicBezTo>
                  <a:cubicBezTo>
                    <a:pt x="21753" y="194502"/>
                    <a:pt x="23207" y="194385"/>
                    <a:pt x="15995" y="194269"/>
                  </a:cubicBezTo>
                  <a:cubicBezTo>
                    <a:pt x="14075" y="194269"/>
                    <a:pt x="13145" y="194502"/>
                    <a:pt x="10760" y="194560"/>
                  </a:cubicBezTo>
                  <a:lnTo>
                    <a:pt x="10702" y="194327"/>
                  </a:lnTo>
                  <a:lnTo>
                    <a:pt x="7503" y="194560"/>
                  </a:lnTo>
                  <a:lnTo>
                    <a:pt x="5816" y="194327"/>
                  </a:lnTo>
                  <a:lnTo>
                    <a:pt x="4225" y="194368"/>
                  </a:lnTo>
                  <a:lnTo>
                    <a:pt x="4225" y="194368"/>
                  </a:lnTo>
                  <a:cubicBezTo>
                    <a:pt x="4156" y="194365"/>
                    <a:pt x="4087" y="194363"/>
                    <a:pt x="4018" y="194363"/>
                  </a:cubicBezTo>
                  <a:cubicBezTo>
                    <a:pt x="3864" y="194363"/>
                    <a:pt x="3708" y="194371"/>
                    <a:pt x="3548" y="194385"/>
                  </a:cubicBezTo>
                  <a:lnTo>
                    <a:pt x="4225" y="194368"/>
                  </a:lnTo>
                  <a:lnTo>
                    <a:pt x="4225" y="194368"/>
                  </a:lnTo>
                  <a:cubicBezTo>
                    <a:pt x="4610" y="194385"/>
                    <a:pt x="4980" y="194449"/>
                    <a:pt x="5351" y="194560"/>
                  </a:cubicBezTo>
                  <a:lnTo>
                    <a:pt x="1861" y="194560"/>
                  </a:lnTo>
                  <a:lnTo>
                    <a:pt x="1861" y="194211"/>
                  </a:lnTo>
                  <a:lnTo>
                    <a:pt x="1861" y="193978"/>
                  </a:lnTo>
                  <a:lnTo>
                    <a:pt x="1861" y="193571"/>
                  </a:lnTo>
                  <a:lnTo>
                    <a:pt x="1978" y="192175"/>
                  </a:lnTo>
                  <a:cubicBezTo>
                    <a:pt x="1978" y="191710"/>
                    <a:pt x="1978" y="191245"/>
                    <a:pt x="2094" y="190837"/>
                  </a:cubicBezTo>
                  <a:lnTo>
                    <a:pt x="1919" y="182578"/>
                  </a:lnTo>
                  <a:lnTo>
                    <a:pt x="1919" y="182578"/>
                  </a:lnTo>
                  <a:cubicBezTo>
                    <a:pt x="1978" y="183451"/>
                    <a:pt x="2036" y="184381"/>
                    <a:pt x="2094" y="185254"/>
                  </a:cubicBezTo>
                  <a:cubicBezTo>
                    <a:pt x="1861" y="180892"/>
                    <a:pt x="2326" y="184440"/>
                    <a:pt x="2094" y="180426"/>
                  </a:cubicBezTo>
                  <a:lnTo>
                    <a:pt x="2094" y="180426"/>
                  </a:lnTo>
                  <a:cubicBezTo>
                    <a:pt x="2080" y="180553"/>
                    <a:pt x="2062" y="180601"/>
                    <a:pt x="2044" y="180601"/>
                  </a:cubicBezTo>
                  <a:cubicBezTo>
                    <a:pt x="1986" y="180601"/>
                    <a:pt x="1919" y="180122"/>
                    <a:pt x="1919" y="180077"/>
                  </a:cubicBezTo>
                  <a:cubicBezTo>
                    <a:pt x="2036" y="178042"/>
                    <a:pt x="2036" y="173505"/>
                    <a:pt x="1978" y="170132"/>
                  </a:cubicBezTo>
                  <a:lnTo>
                    <a:pt x="1978" y="170132"/>
                  </a:lnTo>
                  <a:lnTo>
                    <a:pt x="2152" y="170772"/>
                  </a:lnTo>
                  <a:cubicBezTo>
                    <a:pt x="2152" y="164664"/>
                    <a:pt x="2036" y="157918"/>
                    <a:pt x="2036" y="151113"/>
                  </a:cubicBezTo>
                  <a:cubicBezTo>
                    <a:pt x="2009" y="152239"/>
                    <a:pt x="1933" y="152722"/>
                    <a:pt x="1858" y="152722"/>
                  </a:cubicBezTo>
                  <a:cubicBezTo>
                    <a:pt x="1771" y="152722"/>
                    <a:pt x="1687" y="152062"/>
                    <a:pt x="1687" y="150996"/>
                  </a:cubicBezTo>
                  <a:lnTo>
                    <a:pt x="1785" y="150654"/>
                  </a:lnTo>
                  <a:lnTo>
                    <a:pt x="1785" y="150654"/>
                  </a:lnTo>
                  <a:cubicBezTo>
                    <a:pt x="1787" y="150661"/>
                    <a:pt x="1790" y="150664"/>
                    <a:pt x="1792" y="150664"/>
                  </a:cubicBezTo>
                  <a:cubicBezTo>
                    <a:pt x="1801" y="150664"/>
                    <a:pt x="1809" y="150617"/>
                    <a:pt x="1815" y="150547"/>
                  </a:cubicBezTo>
                  <a:lnTo>
                    <a:pt x="1815" y="150547"/>
                  </a:lnTo>
                  <a:lnTo>
                    <a:pt x="1785" y="150654"/>
                  </a:lnTo>
                  <a:lnTo>
                    <a:pt x="1785" y="150654"/>
                  </a:lnTo>
                  <a:cubicBezTo>
                    <a:pt x="1763" y="150599"/>
                    <a:pt x="1733" y="150316"/>
                    <a:pt x="1687" y="149601"/>
                  </a:cubicBezTo>
                  <a:cubicBezTo>
                    <a:pt x="1687" y="148420"/>
                    <a:pt x="1736" y="147970"/>
                    <a:pt x="1795" y="147970"/>
                  </a:cubicBezTo>
                  <a:cubicBezTo>
                    <a:pt x="1864" y="147970"/>
                    <a:pt x="1946" y="148584"/>
                    <a:pt x="1978" y="149368"/>
                  </a:cubicBezTo>
                  <a:lnTo>
                    <a:pt x="1919" y="146227"/>
                  </a:lnTo>
                  <a:cubicBezTo>
                    <a:pt x="1925" y="146209"/>
                    <a:pt x="1931" y="146201"/>
                    <a:pt x="1937" y="146201"/>
                  </a:cubicBezTo>
                  <a:cubicBezTo>
                    <a:pt x="1989" y="146201"/>
                    <a:pt x="2042" y="146827"/>
                    <a:pt x="2094" y="146983"/>
                  </a:cubicBezTo>
                  <a:cubicBezTo>
                    <a:pt x="1978" y="145704"/>
                    <a:pt x="2385" y="141632"/>
                    <a:pt x="2094" y="139771"/>
                  </a:cubicBezTo>
                  <a:lnTo>
                    <a:pt x="2210" y="139597"/>
                  </a:lnTo>
                  <a:cubicBezTo>
                    <a:pt x="2152" y="132792"/>
                    <a:pt x="2152" y="129651"/>
                    <a:pt x="2094" y="124126"/>
                  </a:cubicBezTo>
                  <a:cubicBezTo>
                    <a:pt x="1919" y="124009"/>
                    <a:pt x="1919" y="121799"/>
                    <a:pt x="1803" y="120171"/>
                  </a:cubicBezTo>
                  <a:cubicBezTo>
                    <a:pt x="1861" y="116099"/>
                    <a:pt x="1978" y="111563"/>
                    <a:pt x="1978" y="106619"/>
                  </a:cubicBezTo>
                  <a:cubicBezTo>
                    <a:pt x="1917" y="104818"/>
                    <a:pt x="1873" y="104597"/>
                    <a:pt x="1828" y="104597"/>
                  </a:cubicBezTo>
                  <a:cubicBezTo>
                    <a:pt x="1813" y="104597"/>
                    <a:pt x="1799" y="104620"/>
                    <a:pt x="1783" y="104620"/>
                  </a:cubicBezTo>
                  <a:cubicBezTo>
                    <a:pt x="1754" y="104620"/>
                    <a:pt x="1723" y="104538"/>
                    <a:pt x="1687" y="104060"/>
                  </a:cubicBezTo>
                  <a:cubicBezTo>
                    <a:pt x="1825" y="103829"/>
                    <a:pt x="1854" y="100703"/>
                    <a:pt x="1918" y="100703"/>
                  </a:cubicBezTo>
                  <a:cubicBezTo>
                    <a:pt x="1934" y="100703"/>
                    <a:pt x="1954" y="100914"/>
                    <a:pt x="1978" y="101442"/>
                  </a:cubicBezTo>
                  <a:cubicBezTo>
                    <a:pt x="1978" y="95510"/>
                    <a:pt x="1978" y="93881"/>
                    <a:pt x="1803" y="86378"/>
                  </a:cubicBezTo>
                  <a:cubicBezTo>
                    <a:pt x="1756" y="87042"/>
                    <a:pt x="1708" y="87782"/>
                    <a:pt x="1661" y="87782"/>
                  </a:cubicBezTo>
                  <a:cubicBezTo>
                    <a:pt x="1650" y="87782"/>
                    <a:pt x="1639" y="87744"/>
                    <a:pt x="1629" y="87658"/>
                  </a:cubicBezTo>
                  <a:cubicBezTo>
                    <a:pt x="1629" y="86347"/>
                    <a:pt x="1680" y="84729"/>
                    <a:pt x="1782" y="84729"/>
                  </a:cubicBezTo>
                  <a:cubicBezTo>
                    <a:pt x="1785" y="84729"/>
                    <a:pt x="1788" y="84730"/>
                    <a:pt x="1791" y="84733"/>
                  </a:cubicBezTo>
                  <a:lnTo>
                    <a:pt x="1791" y="84733"/>
                  </a:lnTo>
                  <a:cubicBezTo>
                    <a:pt x="1535" y="76349"/>
                    <a:pt x="2321" y="65577"/>
                    <a:pt x="1978" y="59042"/>
                  </a:cubicBezTo>
                  <a:lnTo>
                    <a:pt x="1978" y="59042"/>
                  </a:lnTo>
                  <a:lnTo>
                    <a:pt x="1978" y="59391"/>
                  </a:lnTo>
                  <a:lnTo>
                    <a:pt x="1745" y="52470"/>
                  </a:lnTo>
                  <a:cubicBezTo>
                    <a:pt x="1760" y="51660"/>
                    <a:pt x="1778" y="51383"/>
                    <a:pt x="1799" y="51383"/>
                  </a:cubicBezTo>
                  <a:cubicBezTo>
                    <a:pt x="1845" y="51383"/>
                    <a:pt x="1904" y="52662"/>
                    <a:pt x="1966" y="52662"/>
                  </a:cubicBezTo>
                  <a:cubicBezTo>
                    <a:pt x="1989" y="52662"/>
                    <a:pt x="2012" y="52486"/>
                    <a:pt x="2036" y="52005"/>
                  </a:cubicBezTo>
                  <a:cubicBezTo>
                    <a:pt x="1687" y="44502"/>
                    <a:pt x="2036" y="40198"/>
                    <a:pt x="1861" y="34033"/>
                  </a:cubicBezTo>
                  <a:cubicBezTo>
                    <a:pt x="2385" y="29263"/>
                    <a:pt x="1803" y="17107"/>
                    <a:pt x="2152" y="10651"/>
                  </a:cubicBezTo>
                  <a:lnTo>
                    <a:pt x="2152" y="10651"/>
                  </a:lnTo>
                  <a:lnTo>
                    <a:pt x="2036" y="11059"/>
                  </a:lnTo>
                  <a:cubicBezTo>
                    <a:pt x="1978" y="9954"/>
                    <a:pt x="2036" y="8907"/>
                    <a:pt x="2152" y="7802"/>
                  </a:cubicBezTo>
                  <a:lnTo>
                    <a:pt x="2152" y="7802"/>
                  </a:lnTo>
                  <a:cubicBezTo>
                    <a:pt x="2064" y="7934"/>
                    <a:pt x="2042" y="8906"/>
                    <a:pt x="2012" y="8906"/>
                  </a:cubicBezTo>
                  <a:cubicBezTo>
                    <a:pt x="2002" y="8906"/>
                    <a:pt x="1991" y="8809"/>
                    <a:pt x="1978" y="8558"/>
                  </a:cubicBezTo>
                  <a:cubicBezTo>
                    <a:pt x="1978" y="6406"/>
                    <a:pt x="1919" y="4196"/>
                    <a:pt x="1919" y="1985"/>
                  </a:cubicBezTo>
                  <a:lnTo>
                    <a:pt x="10062" y="1985"/>
                  </a:lnTo>
                  <a:lnTo>
                    <a:pt x="19193" y="2102"/>
                  </a:lnTo>
                  <a:lnTo>
                    <a:pt x="37282" y="2334"/>
                  </a:lnTo>
                  <a:cubicBezTo>
                    <a:pt x="41516" y="2334"/>
                    <a:pt x="40911" y="1888"/>
                    <a:pt x="43895" y="1888"/>
                  </a:cubicBezTo>
                  <a:cubicBezTo>
                    <a:pt x="44641" y="1888"/>
                    <a:pt x="45611" y="1916"/>
                    <a:pt x="46937" y="1985"/>
                  </a:cubicBezTo>
                  <a:lnTo>
                    <a:pt x="45076" y="2218"/>
                  </a:lnTo>
                  <a:cubicBezTo>
                    <a:pt x="49425" y="2099"/>
                    <a:pt x="53862" y="2077"/>
                    <a:pt x="58298" y="2077"/>
                  </a:cubicBezTo>
                  <a:cubicBezTo>
                    <a:pt x="60854" y="2077"/>
                    <a:pt x="63410" y="2085"/>
                    <a:pt x="65949" y="2085"/>
                  </a:cubicBezTo>
                  <a:cubicBezTo>
                    <a:pt x="69789" y="2085"/>
                    <a:pt x="73591" y="2068"/>
                    <a:pt x="77297" y="1985"/>
                  </a:cubicBezTo>
                  <a:lnTo>
                    <a:pt x="77297" y="1985"/>
                  </a:lnTo>
                  <a:cubicBezTo>
                    <a:pt x="76716" y="2044"/>
                    <a:pt x="76192" y="2102"/>
                    <a:pt x="75611" y="2102"/>
                  </a:cubicBezTo>
                  <a:cubicBezTo>
                    <a:pt x="76716" y="2160"/>
                    <a:pt x="78751" y="2160"/>
                    <a:pt x="80554" y="2160"/>
                  </a:cubicBezTo>
                  <a:cubicBezTo>
                    <a:pt x="81659" y="2160"/>
                    <a:pt x="82706" y="2102"/>
                    <a:pt x="83811" y="1927"/>
                  </a:cubicBezTo>
                  <a:cubicBezTo>
                    <a:pt x="85440" y="1927"/>
                    <a:pt x="84219" y="2102"/>
                    <a:pt x="85207" y="2160"/>
                  </a:cubicBezTo>
                  <a:cubicBezTo>
                    <a:pt x="85527" y="2177"/>
                    <a:pt x="85873" y="2184"/>
                    <a:pt x="86235" y="2184"/>
                  </a:cubicBezTo>
                  <a:cubicBezTo>
                    <a:pt x="87808" y="2184"/>
                    <a:pt x="89679" y="2052"/>
                    <a:pt x="90948" y="2052"/>
                  </a:cubicBezTo>
                  <a:cubicBezTo>
                    <a:pt x="91356" y="2052"/>
                    <a:pt x="91701" y="2066"/>
                    <a:pt x="91954" y="2102"/>
                  </a:cubicBezTo>
                  <a:cubicBezTo>
                    <a:pt x="91872" y="2115"/>
                    <a:pt x="91789" y="2129"/>
                    <a:pt x="91707" y="2141"/>
                  </a:cubicBezTo>
                  <a:lnTo>
                    <a:pt x="91707" y="2141"/>
                  </a:lnTo>
                  <a:cubicBezTo>
                    <a:pt x="93692" y="2113"/>
                    <a:pt x="97410" y="2136"/>
                    <a:pt x="96258" y="1985"/>
                  </a:cubicBezTo>
                  <a:lnTo>
                    <a:pt x="96258" y="1985"/>
                  </a:lnTo>
                  <a:cubicBezTo>
                    <a:pt x="97277" y="2016"/>
                    <a:pt x="98273" y="2026"/>
                    <a:pt x="99244" y="2026"/>
                  </a:cubicBezTo>
                  <a:cubicBezTo>
                    <a:pt x="101425" y="2026"/>
                    <a:pt x="103481" y="1973"/>
                    <a:pt x="105398" y="1973"/>
                  </a:cubicBezTo>
                  <a:cubicBezTo>
                    <a:pt x="105889" y="1973"/>
                    <a:pt x="106371" y="1977"/>
                    <a:pt x="106844" y="1985"/>
                  </a:cubicBezTo>
                  <a:cubicBezTo>
                    <a:pt x="107425" y="1919"/>
                    <a:pt x="108221" y="1900"/>
                    <a:pt x="109076" y="1900"/>
                  </a:cubicBezTo>
                  <a:cubicBezTo>
                    <a:pt x="110217" y="1900"/>
                    <a:pt x="111465" y="1934"/>
                    <a:pt x="112457" y="1934"/>
                  </a:cubicBezTo>
                  <a:cubicBezTo>
                    <a:pt x="113325" y="1934"/>
                    <a:pt x="113998" y="1908"/>
                    <a:pt x="114230" y="1811"/>
                  </a:cubicBezTo>
                  <a:lnTo>
                    <a:pt x="114230" y="1811"/>
                  </a:lnTo>
                  <a:cubicBezTo>
                    <a:pt x="114074" y="1967"/>
                    <a:pt x="116062" y="2022"/>
                    <a:pt x="118316" y="2022"/>
                  </a:cubicBezTo>
                  <a:cubicBezTo>
                    <a:pt x="120261" y="2022"/>
                    <a:pt x="122404" y="1981"/>
                    <a:pt x="123536" y="1927"/>
                  </a:cubicBezTo>
                  <a:lnTo>
                    <a:pt x="123536" y="1927"/>
                  </a:lnTo>
                  <a:cubicBezTo>
                    <a:pt x="122722" y="1985"/>
                    <a:pt x="125746" y="1985"/>
                    <a:pt x="124758" y="2160"/>
                  </a:cubicBezTo>
                  <a:cubicBezTo>
                    <a:pt x="127549" y="2160"/>
                    <a:pt x="130167" y="2102"/>
                    <a:pt x="129643" y="1927"/>
                  </a:cubicBezTo>
                  <a:lnTo>
                    <a:pt x="129643" y="1927"/>
                  </a:lnTo>
                  <a:cubicBezTo>
                    <a:pt x="130786" y="2003"/>
                    <a:pt x="131928" y="2030"/>
                    <a:pt x="133047" y="2030"/>
                  </a:cubicBezTo>
                  <a:cubicBezTo>
                    <a:pt x="135542" y="2030"/>
                    <a:pt x="137918" y="1899"/>
                    <a:pt x="139917" y="1899"/>
                  </a:cubicBezTo>
                  <a:cubicBezTo>
                    <a:pt x="141130" y="1899"/>
                    <a:pt x="142203" y="1947"/>
                    <a:pt x="143079" y="2102"/>
                  </a:cubicBezTo>
                  <a:cubicBezTo>
                    <a:pt x="151454" y="1927"/>
                    <a:pt x="159248" y="1811"/>
                    <a:pt x="166809" y="1695"/>
                  </a:cubicBezTo>
                  <a:lnTo>
                    <a:pt x="166809" y="1695"/>
                  </a:lnTo>
                  <a:cubicBezTo>
                    <a:pt x="166518" y="2044"/>
                    <a:pt x="158433" y="1695"/>
                    <a:pt x="158782" y="2102"/>
                  </a:cubicBezTo>
                  <a:cubicBezTo>
                    <a:pt x="165297" y="1996"/>
                    <a:pt x="169304" y="1745"/>
                    <a:pt x="175371" y="1745"/>
                  </a:cubicBezTo>
                  <a:cubicBezTo>
                    <a:pt x="175966" y="1745"/>
                    <a:pt x="176581" y="1748"/>
                    <a:pt x="177220" y="1753"/>
                  </a:cubicBezTo>
                  <a:cubicBezTo>
                    <a:pt x="179023" y="1811"/>
                    <a:pt x="176173" y="1927"/>
                    <a:pt x="175533" y="1985"/>
                  </a:cubicBezTo>
                  <a:cubicBezTo>
                    <a:pt x="179110" y="1898"/>
                    <a:pt x="182556" y="1898"/>
                    <a:pt x="185908" y="1898"/>
                  </a:cubicBezTo>
                  <a:cubicBezTo>
                    <a:pt x="189259" y="1898"/>
                    <a:pt x="192516" y="1898"/>
                    <a:pt x="195715" y="1811"/>
                  </a:cubicBezTo>
                  <a:lnTo>
                    <a:pt x="195715" y="1811"/>
                  </a:lnTo>
                  <a:cubicBezTo>
                    <a:pt x="195308" y="1869"/>
                    <a:pt x="194843" y="1869"/>
                    <a:pt x="194377" y="1869"/>
                  </a:cubicBezTo>
                  <a:cubicBezTo>
                    <a:pt x="195017" y="1869"/>
                    <a:pt x="195744" y="1884"/>
                    <a:pt x="196297" y="1884"/>
                  </a:cubicBezTo>
                  <a:cubicBezTo>
                    <a:pt x="196849" y="1884"/>
                    <a:pt x="197227" y="1869"/>
                    <a:pt x="197169" y="1811"/>
                  </a:cubicBezTo>
                  <a:lnTo>
                    <a:pt x="195948" y="1811"/>
                  </a:lnTo>
                  <a:cubicBezTo>
                    <a:pt x="194004" y="1589"/>
                    <a:pt x="200283" y="1366"/>
                    <a:pt x="201054" y="1246"/>
                  </a:cubicBezTo>
                  <a:lnTo>
                    <a:pt x="201054" y="1246"/>
                  </a:lnTo>
                  <a:cubicBezTo>
                    <a:pt x="199231" y="1686"/>
                    <a:pt x="207423" y="1352"/>
                    <a:pt x="204032" y="1869"/>
                  </a:cubicBezTo>
                  <a:cubicBezTo>
                    <a:pt x="204905" y="1869"/>
                    <a:pt x="205894" y="1811"/>
                    <a:pt x="205719" y="1695"/>
                  </a:cubicBezTo>
                  <a:cubicBezTo>
                    <a:pt x="206940" y="1695"/>
                    <a:pt x="207348" y="1753"/>
                    <a:pt x="206068" y="1869"/>
                  </a:cubicBezTo>
                  <a:cubicBezTo>
                    <a:pt x="210605" y="1811"/>
                    <a:pt x="208976" y="1636"/>
                    <a:pt x="213047" y="1636"/>
                  </a:cubicBezTo>
                  <a:cubicBezTo>
                    <a:pt x="212802" y="1706"/>
                    <a:pt x="212557" y="1755"/>
                    <a:pt x="212311" y="1783"/>
                  </a:cubicBezTo>
                  <a:lnTo>
                    <a:pt x="212311" y="1783"/>
                  </a:lnTo>
                  <a:cubicBezTo>
                    <a:pt x="213825" y="1698"/>
                    <a:pt x="215425" y="1621"/>
                    <a:pt x="217625" y="1621"/>
                  </a:cubicBezTo>
                  <a:cubicBezTo>
                    <a:pt x="218173" y="1621"/>
                    <a:pt x="218757" y="1626"/>
                    <a:pt x="219387" y="1636"/>
                  </a:cubicBezTo>
                  <a:cubicBezTo>
                    <a:pt x="219154" y="1636"/>
                    <a:pt x="219562" y="1695"/>
                    <a:pt x="218573" y="1695"/>
                  </a:cubicBezTo>
                  <a:cubicBezTo>
                    <a:pt x="223608" y="1695"/>
                    <a:pt x="227404" y="1438"/>
                    <a:pt x="232451" y="1438"/>
                  </a:cubicBezTo>
                  <a:cubicBezTo>
                    <a:pt x="233293" y="1438"/>
                    <a:pt x="234169" y="1445"/>
                    <a:pt x="235091" y="1462"/>
                  </a:cubicBezTo>
                  <a:cubicBezTo>
                    <a:pt x="233230" y="1811"/>
                    <a:pt x="237301" y="1578"/>
                    <a:pt x="237650" y="1869"/>
                  </a:cubicBezTo>
                  <a:lnTo>
                    <a:pt x="241140" y="1753"/>
                  </a:lnTo>
                  <a:lnTo>
                    <a:pt x="239744" y="1636"/>
                  </a:lnTo>
                  <a:cubicBezTo>
                    <a:pt x="242386" y="1636"/>
                    <a:pt x="244729" y="1508"/>
                    <a:pt x="246993" y="1508"/>
                  </a:cubicBezTo>
                  <a:cubicBezTo>
                    <a:pt x="247370" y="1508"/>
                    <a:pt x="247745" y="1512"/>
                    <a:pt x="248119" y="1520"/>
                  </a:cubicBezTo>
                  <a:lnTo>
                    <a:pt x="245851" y="1636"/>
                  </a:lnTo>
                  <a:lnTo>
                    <a:pt x="251609" y="1578"/>
                  </a:lnTo>
                  <a:lnTo>
                    <a:pt x="248352" y="1520"/>
                  </a:lnTo>
                  <a:cubicBezTo>
                    <a:pt x="251021" y="1369"/>
                    <a:pt x="248805" y="1218"/>
                    <a:pt x="250808" y="1218"/>
                  </a:cubicBezTo>
                  <a:cubicBezTo>
                    <a:pt x="251118" y="1218"/>
                    <a:pt x="251529" y="1221"/>
                    <a:pt x="252074" y="1229"/>
                  </a:cubicBezTo>
                  <a:cubicBezTo>
                    <a:pt x="251260" y="1229"/>
                    <a:pt x="255157" y="1229"/>
                    <a:pt x="256727" y="1404"/>
                  </a:cubicBezTo>
                  <a:cubicBezTo>
                    <a:pt x="257834" y="1319"/>
                    <a:pt x="258972" y="1265"/>
                    <a:pt x="260393" y="1265"/>
                  </a:cubicBezTo>
                  <a:cubicBezTo>
                    <a:pt x="260913" y="1265"/>
                    <a:pt x="261470" y="1272"/>
                    <a:pt x="262078" y="1287"/>
                  </a:cubicBezTo>
                  <a:cubicBezTo>
                    <a:pt x="262660" y="1346"/>
                    <a:pt x="261613" y="1578"/>
                    <a:pt x="261962" y="1636"/>
                  </a:cubicBezTo>
                  <a:cubicBezTo>
                    <a:pt x="263430" y="1410"/>
                    <a:pt x="268793" y="1568"/>
                    <a:pt x="270860" y="1365"/>
                  </a:cubicBezTo>
                  <a:lnTo>
                    <a:pt x="270860" y="1365"/>
                  </a:lnTo>
                  <a:cubicBezTo>
                    <a:pt x="270386" y="1426"/>
                    <a:pt x="270360" y="1526"/>
                    <a:pt x="270570" y="1578"/>
                  </a:cubicBezTo>
                  <a:lnTo>
                    <a:pt x="271791" y="1404"/>
                  </a:lnTo>
                  <a:cubicBezTo>
                    <a:pt x="273245" y="1462"/>
                    <a:pt x="273420" y="1462"/>
                    <a:pt x="273187" y="1578"/>
                  </a:cubicBezTo>
                  <a:cubicBezTo>
                    <a:pt x="276630" y="1578"/>
                    <a:pt x="273708" y="1355"/>
                    <a:pt x="274992" y="1355"/>
                  </a:cubicBezTo>
                  <a:cubicBezTo>
                    <a:pt x="275313" y="1355"/>
                    <a:pt x="275897" y="1369"/>
                    <a:pt x="276909" y="1404"/>
                  </a:cubicBezTo>
                  <a:cubicBezTo>
                    <a:pt x="276502" y="1404"/>
                    <a:pt x="276735" y="1404"/>
                    <a:pt x="275862" y="1462"/>
                  </a:cubicBezTo>
                  <a:lnTo>
                    <a:pt x="282726" y="1462"/>
                  </a:lnTo>
                  <a:lnTo>
                    <a:pt x="282726" y="4719"/>
                  </a:lnTo>
                  <a:lnTo>
                    <a:pt x="282726" y="8325"/>
                  </a:lnTo>
                  <a:cubicBezTo>
                    <a:pt x="282692" y="8486"/>
                    <a:pt x="282666" y="8555"/>
                    <a:pt x="282644" y="8555"/>
                  </a:cubicBezTo>
                  <a:cubicBezTo>
                    <a:pt x="282506" y="8555"/>
                    <a:pt x="282602" y="5538"/>
                    <a:pt x="282503" y="5538"/>
                  </a:cubicBezTo>
                  <a:cubicBezTo>
                    <a:pt x="282487" y="5538"/>
                    <a:pt x="282464" y="5624"/>
                    <a:pt x="282435" y="5824"/>
                  </a:cubicBezTo>
                  <a:cubicBezTo>
                    <a:pt x="282490" y="12174"/>
                    <a:pt x="282699" y="18936"/>
                    <a:pt x="282675" y="25092"/>
                  </a:cubicBezTo>
                  <a:lnTo>
                    <a:pt x="282675" y="25092"/>
                  </a:lnTo>
                  <a:cubicBezTo>
                    <a:pt x="283051" y="25957"/>
                    <a:pt x="282542" y="29591"/>
                    <a:pt x="282649" y="32790"/>
                  </a:cubicBezTo>
                  <a:lnTo>
                    <a:pt x="282649" y="32790"/>
                  </a:lnTo>
                  <a:cubicBezTo>
                    <a:pt x="282617" y="32442"/>
                    <a:pt x="282550" y="32268"/>
                    <a:pt x="282515" y="32268"/>
                  </a:cubicBezTo>
                  <a:cubicBezTo>
                    <a:pt x="282502" y="32268"/>
                    <a:pt x="282493" y="32294"/>
                    <a:pt x="282493" y="32346"/>
                  </a:cubicBezTo>
                  <a:cubicBezTo>
                    <a:pt x="282435" y="36824"/>
                    <a:pt x="282609" y="41477"/>
                    <a:pt x="282726" y="48224"/>
                  </a:cubicBezTo>
                  <a:lnTo>
                    <a:pt x="282609" y="47352"/>
                  </a:lnTo>
                  <a:cubicBezTo>
                    <a:pt x="282551" y="50027"/>
                    <a:pt x="282609" y="54273"/>
                    <a:pt x="282551" y="57123"/>
                  </a:cubicBezTo>
                  <a:cubicBezTo>
                    <a:pt x="282596" y="57799"/>
                    <a:pt x="282606" y="58893"/>
                    <a:pt x="282690" y="58893"/>
                  </a:cubicBezTo>
                  <a:cubicBezTo>
                    <a:pt x="282714" y="58893"/>
                    <a:pt x="282744" y="58800"/>
                    <a:pt x="282784" y="58577"/>
                  </a:cubicBezTo>
                  <a:lnTo>
                    <a:pt x="282784" y="58577"/>
                  </a:lnTo>
                  <a:cubicBezTo>
                    <a:pt x="282202" y="67301"/>
                    <a:pt x="283075" y="75328"/>
                    <a:pt x="282609" y="83005"/>
                  </a:cubicBezTo>
                  <a:cubicBezTo>
                    <a:pt x="282609" y="82266"/>
                    <a:pt x="282536" y="81345"/>
                    <a:pt x="282506" y="81345"/>
                  </a:cubicBezTo>
                  <a:cubicBezTo>
                    <a:pt x="282498" y="81345"/>
                    <a:pt x="282493" y="81407"/>
                    <a:pt x="282493" y="81551"/>
                  </a:cubicBezTo>
                  <a:lnTo>
                    <a:pt x="282609" y="88181"/>
                  </a:lnTo>
                  <a:cubicBezTo>
                    <a:pt x="282726" y="87425"/>
                    <a:pt x="282842" y="86669"/>
                    <a:pt x="282842" y="85913"/>
                  </a:cubicBezTo>
                  <a:cubicBezTo>
                    <a:pt x="282958" y="86786"/>
                    <a:pt x="283016" y="88647"/>
                    <a:pt x="283016" y="90275"/>
                  </a:cubicBezTo>
                  <a:cubicBezTo>
                    <a:pt x="282980" y="89350"/>
                    <a:pt x="282938" y="89002"/>
                    <a:pt x="282896" y="89002"/>
                  </a:cubicBezTo>
                  <a:cubicBezTo>
                    <a:pt x="282803" y="89002"/>
                    <a:pt x="282707" y="90693"/>
                    <a:pt x="282667" y="91613"/>
                  </a:cubicBezTo>
                  <a:cubicBezTo>
                    <a:pt x="282679" y="91565"/>
                    <a:pt x="282691" y="91547"/>
                    <a:pt x="282703" y="91547"/>
                  </a:cubicBezTo>
                  <a:cubicBezTo>
                    <a:pt x="282741" y="91547"/>
                    <a:pt x="282773" y="91748"/>
                    <a:pt x="282782" y="91748"/>
                  </a:cubicBezTo>
                  <a:cubicBezTo>
                    <a:pt x="282782" y="91748"/>
                    <a:pt x="282782" y="91748"/>
                    <a:pt x="282782" y="91748"/>
                  </a:cubicBezTo>
                  <a:lnTo>
                    <a:pt x="282782" y="91748"/>
                  </a:lnTo>
                  <a:cubicBezTo>
                    <a:pt x="282495" y="95151"/>
                    <a:pt x="283132" y="92319"/>
                    <a:pt x="282958" y="97022"/>
                  </a:cubicBezTo>
                  <a:lnTo>
                    <a:pt x="282842" y="96731"/>
                  </a:lnTo>
                  <a:lnTo>
                    <a:pt x="282842" y="96731"/>
                  </a:lnTo>
                  <a:cubicBezTo>
                    <a:pt x="282900" y="98534"/>
                    <a:pt x="283016" y="100163"/>
                    <a:pt x="283016" y="102024"/>
                  </a:cubicBezTo>
                  <a:cubicBezTo>
                    <a:pt x="282986" y="102131"/>
                    <a:pt x="282961" y="102178"/>
                    <a:pt x="282941" y="102178"/>
                  </a:cubicBezTo>
                  <a:cubicBezTo>
                    <a:pt x="282809" y="102178"/>
                    <a:pt x="282877" y="100148"/>
                    <a:pt x="282726" y="100047"/>
                  </a:cubicBezTo>
                  <a:lnTo>
                    <a:pt x="282726" y="100047"/>
                  </a:lnTo>
                  <a:cubicBezTo>
                    <a:pt x="282726" y="102722"/>
                    <a:pt x="283133" y="105339"/>
                    <a:pt x="282900" y="107724"/>
                  </a:cubicBezTo>
                  <a:cubicBezTo>
                    <a:pt x="282900" y="106619"/>
                    <a:pt x="282842" y="104990"/>
                    <a:pt x="282842" y="103827"/>
                  </a:cubicBezTo>
                  <a:cubicBezTo>
                    <a:pt x="282609" y="106502"/>
                    <a:pt x="282667" y="106735"/>
                    <a:pt x="282609" y="108713"/>
                  </a:cubicBezTo>
                  <a:lnTo>
                    <a:pt x="282609" y="108538"/>
                  </a:lnTo>
                  <a:lnTo>
                    <a:pt x="282493" y="113075"/>
                  </a:lnTo>
                  <a:lnTo>
                    <a:pt x="282551" y="111912"/>
                  </a:lnTo>
                  <a:cubicBezTo>
                    <a:pt x="283075" y="115285"/>
                    <a:pt x="282667" y="118717"/>
                    <a:pt x="283016" y="123253"/>
                  </a:cubicBezTo>
                  <a:cubicBezTo>
                    <a:pt x="282882" y="121578"/>
                    <a:pt x="282826" y="121078"/>
                    <a:pt x="282793" y="121078"/>
                  </a:cubicBezTo>
                  <a:cubicBezTo>
                    <a:pt x="282745" y="121078"/>
                    <a:pt x="282751" y="122172"/>
                    <a:pt x="282640" y="122172"/>
                  </a:cubicBezTo>
                  <a:cubicBezTo>
                    <a:pt x="282630" y="122172"/>
                    <a:pt x="282620" y="122165"/>
                    <a:pt x="282609" y="122148"/>
                  </a:cubicBezTo>
                  <a:cubicBezTo>
                    <a:pt x="282558" y="123179"/>
                    <a:pt x="282506" y="124668"/>
                    <a:pt x="282414" y="124668"/>
                  </a:cubicBezTo>
                  <a:cubicBezTo>
                    <a:pt x="282402" y="124668"/>
                    <a:pt x="282390" y="124644"/>
                    <a:pt x="282377" y="124591"/>
                  </a:cubicBezTo>
                  <a:lnTo>
                    <a:pt x="282377" y="124591"/>
                  </a:lnTo>
                  <a:cubicBezTo>
                    <a:pt x="282609" y="126685"/>
                    <a:pt x="282260" y="128139"/>
                    <a:pt x="282551" y="131105"/>
                  </a:cubicBezTo>
                  <a:cubicBezTo>
                    <a:pt x="282446" y="131262"/>
                    <a:pt x="282530" y="132975"/>
                    <a:pt x="282378" y="132975"/>
                  </a:cubicBezTo>
                  <a:cubicBezTo>
                    <a:pt x="282361" y="132975"/>
                    <a:pt x="282342" y="132954"/>
                    <a:pt x="282318" y="132908"/>
                  </a:cubicBezTo>
                  <a:lnTo>
                    <a:pt x="282318" y="132908"/>
                  </a:lnTo>
                  <a:cubicBezTo>
                    <a:pt x="282335" y="133723"/>
                    <a:pt x="282352" y="134008"/>
                    <a:pt x="282371" y="134008"/>
                  </a:cubicBezTo>
                  <a:cubicBezTo>
                    <a:pt x="282413" y="134008"/>
                    <a:pt x="282464" y="132489"/>
                    <a:pt x="282540" y="132489"/>
                  </a:cubicBezTo>
                  <a:cubicBezTo>
                    <a:pt x="282543" y="132489"/>
                    <a:pt x="282547" y="132493"/>
                    <a:pt x="282551" y="132501"/>
                  </a:cubicBezTo>
                  <a:cubicBezTo>
                    <a:pt x="282784" y="136747"/>
                    <a:pt x="282260" y="142505"/>
                    <a:pt x="282609" y="148670"/>
                  </a:cubicBezTo>
                  <a:cubicBezTo>
                    <a:pt x="282726" y="153963"/>
                    <a:pt x="282958" y="154951"/>
                    <a:pt x="283075" y="159837"/>
                  </a:cubicBezTo>
                  <a:cubicBezTo>
                    <a:pt x="283049" y="160205"/>
                    <a:pt x="283024" y="160349"/>
                    <a:pt x="283000" y="160349"/>
                  </a:cubicBezTo>
                  <a:cubicBezTo>
                    <a:pt x="282913" y="160349"/>
                    <a:pt x="282842" y="158499"/>
                    <a:pt x="282842" y="158499"/>
                  </a:cubicBezTo>
                  <a:cubicBezTo>
                    <a:pt x="282726" y="161175"/>
                    <a:pt x="282726" y="163152"/>
                    <a:pt x="282842" y="165711"/>
                  </a:cubicBezTo>
                  <a:cubicBezTo>
                    <a:pt x="282826" y="165565"/>
                    <a:pt x="282809" y="165500"/>
                    <a:pt x="282792" y="165500"/>
                  </a:cubicBezTo>
                  <a:cubicBezTo>
                    <a:pt x="282747" y="165500"/>
                    <a:pt x="282693" y="165924"/>
                    <a:pt x="282609" y="166468"/>
                  </a:cubicBezTo>
                  <a:cubicBezTo>
                    <a:pt x="282609" y="168503"/>
                    <a:pt x="282900" y="167805"/>
                    <a:pt x="282784" y="170481"/>
                  </a:cubicBezTo>
                  <a:cubicBezTo>
                    <a:pt x="282726" y="170015"/>
                    <a:pt x="282551" y="169434"/>
                    <a:pt x="282493" y="168503"/>
                  </a:cubicBezTo>
                  <a:lnTo>
                    <a:pt x="282493" y="168503"/>
                  </a:lnTo>
                  <a:cubicBezTo>
                    <a:pt x="282609" y="170888"/>
                    <a:pt x="282667" y="173214"/>
                    <a:pt x="282784" y="175657"/>
                  </a:cubicBezTo>
                  <a:cubicBezTo>
                    <a:pt x="282760" y="175752"/>
                    <a:pt x="282739" y="175794"/>
                    <a:pt x="282719" y="175794"/>
                  </a:cubicBezTo>
                  <a:cubicBezTo>
                    <a:pt x="282593" y="175794"/>
                    <a:pt x="282543" y="174085"/>
                    <a:pt x="282493" y="173331"/>
                  </a:cubicBezTo>
                  <a:lnTo>
                    <a:pt x="282493" y="173331"/>
                  </a:lnTo>
                  <a:cubicBezTo>
                    <a:pt x="282518" y="174545"/>
                    <a:pt x="282544" y="176056"/>
                    <a:pt x="282578" y="177448"/>
                  </a:cubicBezTo>
                  <a:lnTo>
                    <a:pt x="282578" y="177448"/>
                  </a:lnTo>
                  <a:cubicBezTo>
                    <a:pt x="282605" y="176895"/>
                    <a:pt x="282676" y="176340"/>
                    <a:pt x="282784" y="175773"/>
                  </a:cubicBezTo>
                  <a:lnTo>
                    <a:pt x="282842" y="177576"/>
                  </a:lnTo>
                  <a:cubicBezTo>
                    <a:pt x="283249" y="175773"/>
                    <a:pt x="282784" y="170481"/>
                    <a:pt x="282784" y="166991"/>
                  </a:cubicBezTo>
                  <a:lnTo>
                    <a:pt x="282784" y="166991"/>
                  </a:lnTo>
                  <a:lnTo>
                    <a:pt x="283133" y="168445"/>
                  </a:lnTo>
                  <a:lnTo>
                    <a:pt x="282842" y="164781"/>
                  </a:lnTo>
                  <a:cubicBezTo>
                    <a:pt x="282901" y="164398"/>
                    <a:pt x="282974" y="164075"/>
                    <a:pt x="283033" y="164075"/>
                  </a:cubicBezTo>
                  <a:cubicBezTo>
                    <a:pt x="283090" y="164075"/>
                    <a:pt x="283133" y="164384"/>
                    <a:pt x="283133" y="165246"/>
                  </a:cubicBezTo>
                  <a:cubicBezTo>
                    <a:pt x="283307" y="162687"/>
                    <a:pt x="283016" y="162978"/>
                    <a:pt x="283191" y="160826"/>
                  </a:cubicBezTo>
                  <a:cubicBezTo>
                    <a:pt x="283191" y="160724"/>
                    <a:pt x="283202" y="160678"/>
                    <a:pt x="283215" y="160678"/>
                  </a:cubicBezTo>
                  <a:cubicBezTo>
                    <a:pt x="283228" y="160678"/>
                    <a:pt x="283243" y="160730"/>
                    <a:pt x="283248" y="160823"/>
                  </a:cubicBezTo>
                  <a:lnTo>
                    <a:pt x="283248" y="160823"/>
                  </a:lnTo>
                  <a:lnTo>
                    <a:pt x="283191" y="158441"/>
                  </a:lnTo>
                  <a:lnTo>
                    <a:pt x="283191" y="158441"/>
                  </a:lnTo>
                  <a:cubicBezTo>
                    <a:pt x="283208" y="158578"/>
                    <a:pt x="283230" y="158599"/>
                    <a:pt x="283253" y="158599"/>
                  </a:cubicBezTo>
                  <a:cubicBezTo>
                    <a:pt x="283263" y="158599"/>
                    <a:pt x="283273" y="158595"/>
                    <a:pt x="283283" y="158595"/>
                  </a:cubicBezTo>
                  <a:cubicBezTo>
                    <a:pt x="283327" y="158595"/>
                    <a:pt x="283365" y="158675"/>
                    <a:pt x="283365" y="159546"/>
                  </a:cubicBezTo>
                  <a:cubicBezTo>
                    <a:pt x="283538" y="155107"/>
                    <a:pt x="283140" y="152382"/>
                    <a:pt x="283359" y="150749"/>
                  </a:cubicBezTo>
                  <a:lnTo>
                    <a:pt x="283359" y="150749"/>
                  </a:lnTo>
                  <a:cubicBezTo>
                    <a:pt x="283308" y="148178"/>
                    <a:pt x="283255" y="147865"/>
                    <a:pt x="283187" y="147865"/>
                  </a:cubicBezTo>
                  <a:cubicBezTo>
                    <a:pt x="283165" y="147865"/>
                    <a:pt x="283141" y="147897"/>
                    <a:pt x="283115" y="147897"/>
                  </a:cubicBezTo>
                  <a:cubicBezTo>
                    <a:pt x="283044" y="147897"/>
                    <a:pt x="282956" y="147653"/>
                    <a:pt x="282842" y="145820"/>
                  </a:cubicBezTo>
                  <a:lnTo>
                    <a:pt x="283424" y="142737"/>
                  </a:lnTo>
                  <a:lnTo>
                    <a:pt x="283191" y="142098"/>
                  </a:lnTo>
                  <a:cubicBezTo>
                    <a:pt x="283191" y="141512"/>
                    <a:pt x="283191" y="140440"/>
                    <a:pt x="283280" y="140440"/>
                  </a:cubicBezTo>
                  <a:cubicBezTo>
                    <a:pt x="283288" y="140440"/>
                    <a:pt x="283297" y="140449"/>
                    <a:pt x="283307" y="140469"/>
                  </a:cubicBezTo>
                  <a:cubicBezTo>
                    <a:pt x="283250" y="139689"/>
                    <a:pt x="283218" y="139463"/>
                    <a:pt x="283196" y="139463"/>
                  </a:cubicBezTo>
                  <a:cubicBezTo>
                    <a:pt x="283167" y="139463"/>
                    <a:pt x="283157" y="139893"/>
                    <a:pt x="283131" y="139893"/>
                  </a:cubicBezTo>
                  <a:cubicBezTo>
                    <a:pt x="283118" y="139893"/>
                    <a:pt x="283100" y="139790"/>
                    <a:pt x="283075" y="139480"/>
                  </a:cubicBezTo>
                  <a:cubicBezTo>
                    <a:pt x="283249" y="136398"/>
                    <a:pt x="282958" y="131047"/>
                    <a:pt x="283307" y="130349"/>
                  </a:cubicBezTo>
                  <a:cubicBezTo>
                    <a:pt x="283285" y="130208"/>
                    <a:pt x="283266" y="130150"/>
                    <a:pt x="283251" y="130150"/>
                  </a:cubicBezTo>
                  <a:cubicBezTo>
                    <a:pt x="283181" y="130150"/>
                    <a:pt x="283171" y="131303"/>
                    <a:pt x="283143" y="131303"/>
                  </a:cubicBezTo>
                  <a:cubicBezTo>
                    <a:pt x="283129" y="131303"/>
                    <a:pt x="283110" y="130982"/>
                    <a:pt x="283075" y="130000"/>
                  </a:cubicBezTo>
                  <a:cubicBezTo>
                    <a:pt x="283424" y="129069"/>
                    <a:pt x="283016" y="126219"/>
                    <a:pt x="283191" y="123428"/>
                  </a:cubicBezTo>
                  <a:lnTo>
                    <a:pt x="283191" y="123428"/>
                  </a:lnTo>
                  <a:cubicBezTo>
                    <a:pt x="283308" y="124012"/>
                    <a:pt x="283294" y="125379"/>
                    <a:pt x="283325" y="125379"/>
                  </a:cubicBezTo>
                  <a:cubicBezTo>
                    <a:pt x="283340" y="125379"/>
                    <a:pt x="283366" y="125047"/>
                    <a:pt x="283424" y="124126"/>
                  </a:cubicBezTo>
                  <a:cubicBezTo>
                    <a:pt x="283133" y="122439"/>
                    <a:pt x="283540" y="118717"/>
                    <a:pt x="283424" y="116332"/>
                  </a:cubicBezTo>
                  <a:cubicBezTo>
                    <a:pt x="283191" y="116216"/>
                    <a:pt x="283365" y="111214"/>
                    <a:pt x="283249" y="107259"/>
                  </a:cubicBezTo>
                  <a:lnTo>
                    <a:pt x="283249" y="107259"/>
                  </a:lnTo>
                  <a:cubicBezTo>
                    <a:pt x="283251" y="107262"/>
                    <a:pt x="283252" y="107264"/>
                    <a:pt x="283254" y="107264"/>
                  </a:cubicBezTo>
                  <a:cubicBezTo>
                    <a:pt x="283367" y="107264"/>
                    <a:pt x="283424" y="99702"/>
                    <a:pt x="283482" y="96091"/>
                  </a:cubicBezTo>
                  <a:lnTo>
                    <a:pt x="283540" y="96208"/>
                  </a:lnTo>
                  <a:cubicBezTo>
                    <a:pt x="283249" y="95452"/>
                    <a:pt x="283307" y="91671"/>
                    <a:pt x="283249" y="88938"/>
                  </a:cubicBezTo>
                  <a:lnTo>
                    <a:pt x="283249" y="88938"/>
                  </a:lnTo>
                  <a:cubicBezTo>
                    <a:pt x="283424" y="89054"/>
                    <a:pt x="283482" y="89519"/>
                    <a:pt x="283540" y="91031"/>
                  </a:cubicBezTo>
                  <a:lnTo>
                    <a:pt x="283540" y="88414"/>
                  </a:lnTo>
                  <a:cubicBezTo>
                    <a:pt x="283424" y="87425"/>
                    <a:pt x="283365" y="86378"/>
                    <a:pt x="283424" y="85332"/>
                  </a:cubicBezTo>
                  <a:lnTo>
                    <a:pt x="283424" y="85332"/>
                  </a:lnTo>
                  <a:lnTo>
                    <a:pt x="283598" y="85971"/>
                  </a:lnTo>
                  <a:cubicBezTo>
                    <a:pt x="283598" y="82540"/>
                    <a:pt x="283365" y="78992"/>
                    <a:pt x="283482" y="74572"/>
                  </a:cubicBezTo>
                  <a:cubicBezTo>
                    <a:pt x="283475" y="74561"/>
                    <a:pt x="283468" y="74556"/>
                    <a:pt x="283461" y="74556"/>
                  </a:cubicBezTo>
                  <a:cubicBezTo>
                    <a:pt x="283354" y="74556"/>
                    <a:pt x="283193" y="75771"/>
                    <a:pt x="283057" y="75771"/>
                  </a:cubicBezTo>
                  <a:cubicBezTo>
                    <a:pt x="282966" y="75771"/>
                    <a:pt x="282887" y="75227"/>
                    <a:pt x="282842" y="73408"/>
                  </a:cubicBezTo>
                  <a:cubicBezTo>
                    <a:pt x="282883" y="73347"/>
                    <a:pt x="282931" y="73285"/>
                    <a:pt x="282979" y="73285"/>
                  </a:cubicBezTo>
                  <a:cubicBezTo>
                    <a:pt x="283067" y="73285"/>
                    <a:pt x="283153" y="73491"/>
                    <a:pt x="283191" y="74281"/>
                  </a:cubicBezTo>
                  <a:cubicBezTo>
                    <a:pt x="283191" y="73874"/>
                    <a:pt x="283075" y="72827"/>
                    <a:pt x="283133" y="72012"/>
                  </a:cubicBezTo>
                  <a:lnTo>
                    <a:pt x="283133" y="72012"/>
                  </a:lnTo>
                  <a:lnTo>
                    <a:pt x="283307" y="73874"/>
                  </a:lnTo>
                  <a:cubicBezTo>
                    <a:pt x="283365" y="71838"/>
                    <a:pt x="283133" y="72827"/>
                    <a:pt x="283191" y="71198"/>
                  </a:cubicBezTo>
                  <a:cubicBezTo>
                    <a:pt x="283297" y="71198"/>
                    <a:pt x="283258" y="70237"/>
                    <a:pt x="283338" y="70237"/>
                  </a:cubicBezTo>
                  <a:cubicBezTo>
                    <a:pt x="283346" y="70237"/>
                    <a:pt x="283355" y="70246"/>
                    <a:pt x="283365" y="70268"/>
                  </a:cubicBezTo>
                  <a:cubicBezTo>
                    <a:pt x="283365" y="70675"/>
                    <a:pt x="283307" y="71663"/>
                    <a:pt x="283365" y="72303"/>
                  </a:cubicBezTo>
                  <a:cubicBezTo>
                    <a:pt x="283365" y="70442"/>
                    <a:pt x="283482" y="68232"/>
                    <a:pt x="283598" y="67534"/>
                  </a:cubicBezTo>
                  <a:lnTo>
                    <a:pt x="283598" y="67534"/>
                  </a:lnTo>
                  <a:cubicBezTo>
                    <a:pt x="283588" y="67555"/>
                    <a:pt x="283575" y="67568"/>
                    <a:pt x="283562" y="67568"/>
                  </a:cubicBezTo>
                  <a:cubicBezTo>
                    <a:pt x="283500" y="67568"/>
                    <a:pt x="283413" y="67285"/>
                    <a:pt x="283365" y="66138"/>
                  </a:cubicBezTo>
                  <a:cubicBezTo>
                    <a:pt x="283365" y="62706"/>
                    <a:pt x="283540" y="64975"/>
                    <a:pt x="283656" y="62939"/>
                  </a:cubicBezTo>
                  <a:cubicBezTo>
                    <a:pt x="283540" y="62125"/>
                    <a:pt x="283656" y="59915"/>
                    <a:pt x="283424" y="59857"/>
                  </a:cubicBezTo>
                  <a:cubicBezTo>
                    <a:pt x="283424" y="59333"/>
                    <a:pt x="283482" y="58751"/>
                    <a:pt x="283598" y="58286"/>
                  </a:cubicBezTo>
                  <a:cubicBezTo>
                    <a:pt x="283497" y="56715"/>
                    <a:pt x="283572" y="51521"/>
                    <a:pt x="283401" y="51521"/>
                  </a:cubicBezTo>
                  <a:cubicBezTo>
                    <a:pt x="283375" y="51521"/>
                    <a:pt x="283345" y="51634"/>
                    <a:pt x="283307" y="51888"/>
                  </a:cubicBezTo>
                  <a:lnTo>
                    <a:pt x="283307" y="52063"/>
                  </a:lnTo>
                  <a:cubicBezTo>
                    <a:pt x="283133" y="46188"/>
                    <a:pt x="283424" y="39849"/>
                    <a:pt x="283307" y="34033"/>
                  </a:cubicBezTo>
                  <a:lnTo>
                    <a:pt x="283424" y="34033"/>
                  </a:lnTo>
                  <a:cubicBezTo>
                    <a:pt x="283307" y="30543"/>
                    <a:pt x="283365" y="26297"/>
                    <a:pt x="283191" y="23796"/>
                  </a:cubicBezTo>
                  <a:cubicBezTo>
                    <a:pt x="283191" y="22928"/>
                    <a:pt x="283281" y="21746"/>
                    <a:pt x="283381" y="21746"/>
                  </a:cubicBezTo>
                  <a:cubicBezTo>
                    <a:pt x="283395" y="21746"/>
                    <a:pt x="283409" y="21769"/>
                    <a:pt x="283424" y="21819"/>
                  </a:cubicBezTo>
                  <a:cubicBezTo>
                    <a:pt x="283365" y="19143"/>
                    <a:pt x="283249" y="18852"/>
                    <a:pt x="283424" y="15014"/>
                  </a:cubicBezTo>
                  <a:cubicBezTo>
                    <a:pt x="283462" y="15901"/>
                    <a:pt x="283488" y="16097"/>
                    <a:pt x="283503" y="16097"/>
                  </a:cubicBezTo>
                  <a:cubicBezTo>
                    <a:pt x="283511" y="16097"/>
                    <a:pt x="283516" y="16044"/>
                    <a:pt x="283518" y="16007"/>
                  </a:cubicBezTo>
                  <a:lnTo>
                    <a:pt x="283518" y="16007"/>
                  </a:lnTo>
                  <a:cubicBezTo>
                    <a:pt x="283514" y="16119"/>
                    <a:pt x="283501" y="16535"/>
                    <a:pt x="283482" y="17747"/>
                  </a:cubicBezTo>
                  <a:cubicBezTo>
                    <a:pt x="283540" y="14316"/>
                    <a:pt x="283656" y="13501"/>
                    <a:pt x="283482" y="9837"/>
                  </a:cubicBezTo>
                  <a:lnTo>
                    <a:pt x="283482" y="9837"/>
                  </a:lnTo>
                  <a:cubicBezTo>
                    <a:pt x="283505" y="10000"/>
                    <a:pt x="283526" y="10073"/>
                    <a:pt x="283545" y="10073"/>
                  </a:cubicBezTo>
                  <a:cubicBezTo>
                    <a:pt x="283670" y="10073"/>
                    <a:pt x="283707" y="7003"/>
                    <a:pt x="283656" y="5591"/>
                  </a:cubicBezTo>
                  <a:lnTo>
                    <a:pt x="283656" y="5591"/>
                  </a:lnTo>
                  <a:lnTo>
                    <a:pt x="283540" y="7976"/>
                  </a:lnTo>
                  <a:lnTo>
                    <a:pt x="283540" y="2916"/>
                  </a:lnTo>
                  <a:lnTo>
                    <a:pt x="283773" y="3788"/>
                  </a:lnTo>
                  <a:cubicBezTo>
                    <a:pt x="283773" y="3323"/>
                    <a:pt x="283773" y="2858"/>
                    <a:pt x="283831" y="2451"/>
                  </a:cubicBezTo>
                  <a:lnTo>
                    <a:pt x="283831" y="299"/>
                  </a:lnTo>
                  <a:lnTo>
                    <a:pt x="280923" y="299"/>
                  </a:lnTo>
                  <a:lnTo>
                    <a:pt x="278829" y="357"/>
                  </a:lnTo>
                  <a:lnTo>
                    <a:pt x="274932" y="473"/>
                  </a:lnTo>
                  <a:cubicBezTo>
                    <a:pt x="274067" y="514"/>
                    <a:pt x="273201" y="534"/>
                    <a:pt x="272338" y="534"/>
                  </a:cubicBezTo>
                  <a:cubicBezTo>
                    <a:pt x="270766" y="534"/>
                    <a:pt x="269202" y="469"/>
                    <a:pt x="267662" y="357"/>
                  </a:cubicBezTo>
                  <a:lnTo>
                    <a:pt x="267662" y="357"/>
                  </a:lnTo>
                  <a:cubicBezTo>
                    <a:pt x="265742" y="531"/>
                    <a:pt x="271500" y="473"/>
                    <a:pt x="269814" y="706"/>
                  </a:cubicBezTo>
                  <a:cubicBezTo>
                    <a:pt x="266557" y="706"/>
                    <a:pt x="263183" y="299"/>
                    <a:pt x="262136" y="299"/>
                  </a:cubicBezTo>
                  <a:cubicBezTo>
                    <a:pt x="261642" y="286"/>
                    <a:pt x="261206" y="280"/>
                    <a:pt x="260816" y="280"/>
                  </a:cubicBezTo>
                  <a:cubicBezTo>
                    <a:pt x="257926" y="280"/>
                    <a:pt x="257530" y="595"/>
                    <a:pt x="254131" y="595"/>
                  </a:cubicBezTo>
                  <a:cubicBezTo>
                    <a:pt x="253888" y="595"/>
                    <a:pt x="253630" y="593"/>
                    <a:pt x="253354" y="589"/>
                  </a:cubicBezTo>
                  <a:lnTo>
                    <a:pt x="253354" y="589"/>
                  </a:lnTo>
                  <a:cubicBezTo>
                    <a:pt x="253935" y="648"/>
                    <a:pt x="254517" y="880"/>
                    <a:pt x="251027" y="938"/>
                  </a:cubicBezTo>
                  <a:cubicBezTo>
                    <a:pt x="247770" y="938"/>
                    <a:pt x="247014" y="589"/>
                    <a:pt x="249050" y="531"/>
                  </a:cubicBezTo>
                  <a:cubicBezTo>
                    <a:pt x="249169" y="514"/>
                    <a:pt x="249283" y="507"/>
                    <a:pt x="249395" y="507"/>
                  </a:cubicBezTo>
                  <a:cubicBezTo>
                    <a:pt x="249666" y="507"/>
                    <a:pt x="249925" y="548"/>
                    <a:pt x="250213" y="589"/>
                  </a:cubicBezTo>
                  <a:cubicBezTo>
                    <a:pt x="251260" y="589"/>
                    <a:pt x="252598" y="531"/>
                    <a:pt x="251318" y="415"/>
                  </a:cubicBezTo>
                  <a:lnTo>
                    <a:pt x="251318" y="415"/>
                  </a:lnTo>
                  <a:lnTo>
                    <a:pt x="250911" y="473"/>
                  </a:lnTo>
                  <a:cubicBezTo>
                    <a:pt x="249282" y="415"/>
                    <a:pt x="244804" y="415"/>
                    <a:pt x="245851" y="299"/>
                  </a:cubicBezTo>
                  <a:lnTo>
                    <a:pt x="245851" y="299"/>
                  </a:lnTo>
                  <a:cubicBezTo>
                    <a:pt x="243408" y="357"/>
                    <a:pt x="244804" y="415"/>
                    <a:pt x="246607" y="473"/>
                  </a:cubicBezTo>
                  <a:cubicBezTo>
                    <a:pt x="244542" y="415"/>
                    <a:pt x="242914" y="415"/>
                    <a:pt x="241263" y="415"/>
                  </a:cubicBezTo>
                  <a:cubicBezTo>
                    <a:pt x="239613" y="415"/>
                    <a:pt x="237941" y="415"/>
                    <a:pt x="235789" y="357"/>
                  </a:cubicBezTo>
                  <a:lnTo>
                    <a:pt x="235789" y="357"/>
                  </a:lnTo>
                  <a:cubicBezTo>
                    <a:pt x="236487" y="415"/>
                    <a:pt x="237127" y="531"/>
                    <a:pt x="236429" y="531"/>
                  </a:cubicBezTo>
                  <a:cubicBezTo>
                    <a:pt x="235382" y="512"/>
                    <a:pt x="234608" y="504"/>
                    <a:pt x="234025" y="504"/>
                  </a:cubicBezTo>
                  <a:cubicBezTo>
                    <a:pt x="231112" y="504"/>
                    <a:pt x="232978" y="706"/>
                    <a:pt x="229391" y="706"/>
                  </a:cubicBezTo>
                  <a:cubicBezTo>
                    <a:pt x="227516" y="616"/>
                    <a:pt x="229033" y="493"/>
                    <a:pt x="227894" y="493"/>
                  </a:cubicBezTo>
                  <a:cubicBezTo>
                    <a:pt x="227548" y="493"/>
                    <a:pt x="226960" y="504"/>
                    <a:pt x="225959" y="531"/>
                  </a:cubicBezTo>
                  <a:cubicBezTo>
                    <a:pt x="223342" y="415"/>
                    <a:pt x="225436" y="299"/>
                    <a:pt x="226425" y="240"/>
                  </a:cubicBezTo>
                  <a:lnTo>
                    <a:pt x="226425" y="240"/>
                  </a:lnTo>
                  <a:cubicBezTo>
                    <a:pt x="225545" y="280"/>
                    <a:pt x="224692" y="296"/>
                    <a:pt x="223873" y="296"/>
                  </a:cubicBezTo>
                  <a:cubicBezTo>
                    <a:pt x="221061" y="296"/>
                    <a:pt x="218643" y="111"/>
                    <a:pt x="216886" y="66"/>
                  </a:cubicBezTo>
                  <a:lnTo>
                    <a:pt x="218980" y="8"/>
                  </a:lnTo>
                  <a:lnTo>
                    <a:pt x="215665" y="8"/>
                  </a:lnTo>
                  <a:lnTo>
                    <a:pt x="216886" y="182"/>
                  </a:lnTo>
                  <a:cubicBezTo>
                    <a:pt x="216684" y="198"/>
                    <a:pt x="216485" y="205"/>
                    <a:pt x="216289" y="205"/>
                  </a:cubicBezTo>
                  <a:cubicBezTo>
                    <a:pt x="215752" y="205"/>
                    <a:pt x="215230" y="151"/>
                    <a:pt x="214676" y="66"/>
                  </a:cubicBezTo>
                  <a:lnTo>
                    <a:pt x="214676" y="66"/>
                  </a:lnTo>
                  <a:cubicBezTo>
                    <a:pt x="213455" y="182"/>
                    <a:pt x="215607" y="357"/>
                    <a:pt x="213164" y="531"/>
                  </a:cubicBezTo>
                  <a:cubicBezTo>
                    <a:pt x="212903" y="522"/>
                    <a:pt x="212598" y="519"/>
                    <a:pt x="212269" y="519"/>
                  </a:cubicBezTo>
                  <a:cubicBezTo>
                    <a:pt x="211434" y="519"/>
                    <a:pt x="210438" y="540"/>
                    <a:pt x="209584" y="540"/>
                  </a:cubicBezTo>
                  <a:cubicBezTo>
                    <a:pt x="208674" y="540"/>
                    <a:pt x="207923" y="516"/>
                    <a:pt x="207697" y="415"/>
                  </a:cubicBezTo>
                  <a:lnTo>
                    <a:pt x="207697" y="415"/>
                  </a:lnTo>
                  <a:cubicBezTo>
                    <a:pt x="208152" y="420"/>
                    <a:pt x="208522" y="423"/>
                    <a:pt x="208819" y="423"/>
                  </a:cubicBezTo>
                  <a:cubicBezTo>
                    <a:pt x="211821" y="423"/>
                    <a:pt x="207503" y="177"/>
                    <a:pt x="211419" y="124"/>
                  </a:cubicBezTo>
                  <a:lnTo>
                    <a:pt x="208336" y="124"/>
                  </a:lnTo>
                  <a:cubicBezTo>
                    <a:pt x="208162" y="124"/>
                    <a:pt x="208511" y="66"/>
                    <a:pt x="208860" y="66"/>
                  </a:cubicBezTo>
                  <a:cubicBezTo>
                    <a:pt x="207883" y="19"/>
                    <a:pt x="207208" y="1"/>
                    <a:pt x="206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2"/>
            <p:cNvSpPr/>
            <p:nvPr/>
          </p:nvSpPr>
          <p:spPr>
            <a:xfrm>
              <a:off x="3409400" y="5277750"/>
              <a:ext cx="26200" cy="1475"/>
            </a:xfrm>
            <a:custGeom>
              <a:rect b="b" l="l" r="r" t="t"/>
              <a:pathLst>
                <a:path extrusionOk="0" h="59" w="1048">
                  <a:moveTo>
                    <a:pt x="408" y="0"/>
                  </a:moveTo>
                  <a:lnTo>
                    <a:pt x="0" y="58"/>
                  </a:lnTo>
                  <a:lnTo>
                    <a:pt x="1047" y="58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2"/>
            <p:cNvSpPr/>
            <p:nvPr/>
          </p:nvSpPr>
          <p:spPr>
            <a:xfrm>
              <a:off x="7322250" y="1677525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175"/>
                  </a:moveTo>
                  <a:lnTo>
                    <a:pt x="0" y="0"/>
                  </a:lnTo>
                  <a:cubicBezTo>
                    <a:pt x="0" y="116"/>
                    <a:pt x="0" y="233"/>
                    <a:pt x="0" y="349"/>
                  </a:cubicBezTo>
                  <a:cubicBezTo>
                    <a:pt x="0" y="233"/>
                    <a:pt x="0" y="233"/>
                    <a:pt x="0" y="1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2"/>
            <p:cNvSpPr/>
            <p:nvPr/>
          </p:nvSpPr>
          <p:spPr>
            <a:xfrm>
              <a:off x="505650" y="5239925"/>
              <a:ext cx="16025" cy="1500"/>
            </a:xfrm>
            <a:custGeom>
              <a:rect b="b" l="l" r="r" t="t"/>
              <a:pathLst>
                <a:path extrusionOk="0" h="60" w="641">
                  <a:moveTo>
                    <a:pt x="1" y="1"/>
                  </a:moveTo>
                  <a:lnTo>
                    <a:pt x="1" y="59"/>
                  </a:lnTo>
                  <a:lnTo>
                    <a:pt x="64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2"/>
            <p:cNvSpPr/>
            <p:nvPr/>
          </p:nvSpPr>
          <p:spPr>
            <a:xfrm>
              <a:off x="7303350" y="2673550"/>
              <a:ext cx="1475" cy="13100"/>
            </a:xfrm>
            <a:custGeom>
              <a:rect b="b" l="l" r="r" t="t"/>
              <a:pathLst>
                <a:path extrusionOk="0" h="524" w="59">
                  <a:moveTo>
                    <a:pt x="58" y="0"/>
                  </a:moveTo>
                  <a:cubicBezTo>
                    <a:pt x="58" y="175"/>
                    <a:pt x="0" y="349"/>
                    <a:pt x="0" y="523"/>
                  </a:cubicBezTo>
                  <a:cubicBezTo>
                    <a:pt x="58" y="349"/>
                    <a:pt x="58" y="175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2"/>
            <p:cNvSpPr/>
            <p:nvPr/>
          </p:nvSpPr>
          <p:spPr>
            <a:xfrm>
              <a:off x="7301900" y="3102475"/>
              <a:ext cx="1475" cy="61100"/>
            </a:xfrm>
            <a:custGeom>
              <a:rect b="b" l="l" r="r" t="t"/>
              <a:pathLst>
                <a:path extrusionOk="0" h="2444" w="59">
                  <a:moveTo>
                    <a:pt x="58" y="1"/>
                  </a:moveTo>
                  <a:lnTo>
                    <a:pt x="0" y="2444"/>
                  </a:lnTo>
                  <a:cubicBezTo>
                    <a:pt x="58" y="1397"/>
                    <a:pt x="58" y="582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2"/>
            <p:cNvSpPr/>
            <p:nvPr/>
          </p:nvSpPr>
          <p:spPr>
            <a:xfrm>
              <a:off x="7301900" y="3432550"/>
              <a:ext cx="1475" cy="5850"/>
            </a:xfrm>
            <a:custGeom>
              <a:rect b="b" l="l" r="r" t="t"/>
              <a:pathLst>
                <a:path extrusionOk="0" h="234" w="59">
                  <a:moveTo>
                    <a:pt x="0" y="1"/>
                  </a:moveTo>
                  <a:cubicBezTo>
                    <a:pt x="0" y="59"/>
                    <a:pt x="0" y="175"/>
                    <a:pt x="58" y="2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2"/>
            <p:cNvSpPr/>
            <p:nvPr/>
          </p:nvSpPr>
          <p:spPr>
            <a:xfrm>
              <a:off x="5066650" y="431400"/>
              <a:ext cx="30925" cy="1100"/>
            </a:xfrm>
            <a:custGeom>
              <a:rect b="b" l="l" r="r" t="t"/>
              <a:pathLst>
                <a:path extrusionOk="0" h="44" w="1237">
                  <a:moveTo>
                    <a:pt x="713" y="0"/>
                  </a:moveTo>
                  <a:cubicBezTo>
                    <a:pt x="102" y="29"/>
                    <a:pt x="1" y="44"/>
                    <a:pt x="168" y="44"/>
                  </a:cubicBezTo>
                  <a:cubicBezTo>
                    <a:pt x="335" y="44"/>
                    <a:pt x="771" y="29"/>
                    <a:pt x="1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2"/>
            <p:cNvSpPr/>
            <p:nvPr/>
          </p:nvSpPr>
          <p:spPr>
            <a:xfrm>
              <a:off x="6605400" y="419750"/>
              <a:ext cx="50925" cy="3075"/>
            </a:xfrm>
            <a:custGeom>
              <a:rect b="b" l="l" r="r" t="t"/>
              <a:pathLst>
                <a:path extrusionOk="0" h="123" w="2037">
                  <a:moveTo>
                    <a:pt x="2036" y="1"/>
                  </a:moveTo>
                  <a:lnTo>
                    <a:pt x="0" y="59"/>
                  </a:lnTo>
                  <a:cubicBezTo>
                    <a:pt x="267" y="103"/>
                    <a:pt x="525" y="122"/>
                    <a:pt x="781" y="122"/>
                  </a:cubicBezTo>
                  <a:cubicBezTo>
                    <a:pt x="1196" y="122"/>
                    <a:pt x="1605" y="73"/>
                    <a:pt x="20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2"/>
            <p:cNvSpPr/>
            <p:nvPr/>
          </p:nvSpPr>
          <p:spPr>
            <a:xfrm>
              <a:off x="3357050" y="437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2"/>
            <p:cNvSpPr/>
            <p:nvPr/>
          </p:nvSpPr>
          <p:spPr>
            <a:xfrm>
              <a:off x="6532700" y="421225"/>
              <a:ext cx="72725" cy="25"/>
            </a:xfrm>
            <a:custGeom>
              <a:rect b="b" l="l" r="r" t="t"/>
              <a:pathLst>
                <a:path extrusionOk="0" h="1" w="2909">
                  <a:moveTo>
                    <a:pt x="0" y="0"/>
                  </a:moveTo>
                  <a:lnTo>
                    <a:pt x="2908" y="0"/>
                  </a:lnTo>
                  <a:cubicBezTo>
                    <a:pt x="2036" y="0"/>
                    <a:pt x="931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2"/>
            <p:cNvSpPr/>
            <p:nvPr/>
          </p:nvSpPr>
          <p:spPr>
            <a:xfrm>
              <a:off x="7298975" y="4860425"/>
              <a:ext cx="25" cy="17475"/>
            </a:xfrm>
            <a:custGeom>
              <a:rect b="b" l="l" r="r" t="t"/>
              <a:pathLst>
                <a:path extrusionOk="0" h="699" w="1">
                  <a:moveTo>
                    <a:pt x="1" y="1"/>
                  </a:moveTo>
                  <a:lnTo>
                    <a:pt x="1" y="640"/>
                  </a:lnTo>
                  <a:lnTo>
                    <a:pt x="1" y="6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2"/>
            <p:cNvSpPr/>
            <p:nvPr/>
          </p:nvSpPr>
          <p:spPr>
            <a:xfrm>
              <a:off x="7298975" y="4877875"/>
              <a:ext cx="1475" cy="17475"/>
            </a:xfrm>
            <a:custGeom>
              <a:rect b="b" l="l" r="r" t="t"/>
              <a:pathLst>
                <a:path extrusionOk="0" h="699" w="59">
                  <a:moveTo>
                    <a:pt x="1" y="1"/>
                  </a:moveTo>
                  <a:lnTo>
                    <a:pt x="1" y="699"/>
                  </a:lnTo>
                  <a:cubicBezTo>
                    <a:pt x="59" y="466"/>
                    <a:pt x="59" y="23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2"/>
            <p:cNvSpPr/>
            <p:nvPr/>
          </p:nvSpPr>
          <p:spPr>
            <a:xfrm>
              <a:off x="7300425" y="4895325"/>
              <a:ext cx="1500" cy="37825"/>
            </a:xfrm>
            <a:custGeom>
              <a:rect b="b" l="l" r="r" t="t"/>
              <a:pathLst>
                <a:path extrusionOk="0" h="1513" w="60">
                  <a:moveTo>
                    <a:pt x="1" y="1"/>
                  </a:moveTo>
                  <a:cubicBezTo>
                    <a:pt x="1" y="466"/>
                    <a:pt x="1" y="989"/>
                    <a:pt x="59" y="15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2"/>
            <p:cNvSpPr/>
            <p:nvPr/>
          </p:nvSpPr>
          <p:spPr>
            <a:xfrm>
              <a:off x="7298975" y="4418400"/>
              <a:ext cx="2950" cy="5850"/>
            </a:xfrm>
            <a:custGeom>
              <a:rect b="b" l="l" r="r" t="t"/>
              <a:pathLst>
                <a:path extrusionOk="0" h="234" w="118">
                  <a:moveTo>
                    <a:pt x="1" y="1"/>
                  </a:moveTo>
                  <a:cubicBezTo>
                    <a:pt x="59" y="117"/>
                    <a:pt x="59" y="175"/>
                    <a:pt x="117" y="2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2"/>
            <p:cNvSpPr/>
            <p:nvPr/>
          </p:nvSpPr>
          <p:spPr>
            <a:xfrm>
              <a:off x="7296075" y="4290450"/>
              <a:ext cx="7300" cy="127975"/>
            </a:xfrm>
            <a:custGeom>
              <a:rect b="b" l="l" r="r" t="t"/>
              <a:pathLst>
                <a:path extrusionOk="0" h="5119" w="292">
                  <a:moveTo>
                    <a:pt x="175" y="0"/>
                  </a:moveTo>
                  <a:cubicBezTo>
                    <a:pt x="175" y="1280"/>
                    <a:pt x="0" y="3199"/>
                    <a:pt x="59" y="4944"/>
                  </a:cubicBezTo>
                  <a:lnTo>
                    <a:pt x="117" y="5118"/>
                  </a:lnTo>
                  <a:cubicBezTo>
                    <a:pt x="59" y="4304"/>
                    <a:pt x="291" y="1222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2"/>
            <p:cNvSpPr/>
            <p:nvPr/>
          </p:nvSpPr>
          <p:spPr>
            <a:xfrm>
              <a:off x="7322250" y="3737900"/>
              <a:ext cx="7875" cy="116350"/>
            </a:xfrm>
            <a:custGeom>
              <a:rect b="b" l="l" r="r" t="t"/>
              <a:pathLst>
                <a:path extrusionOk="0" h="4654" w="315">
                  <a:moveTo>
                    <a:pt x="59" y="1"/>
                  </a:moveTo>
                  <a:lnTo>
                    <a:pt x="0" y="4421"/>
                  </a:lnTo>
                  <a:cubicBezTo>
                    <a:pt x="33" y="3992"/>
                    <a:pt x="85" y="3469"/>
                    <a:pt x="134" y="3469"/>
                  </a:cubicBezTo>
                  <a:cubicBezTo>
                    <a:pt x="172" y="3469"/>
                    <a:pt x="208" y="3773"/>
                    <a:pt x="233" y="4654"/>
                  </a:cubicBezTo>
                  <a:cubicBezTo>
                    <a:pt x="315" y="2698"/>
                    <a:pt x="310" y="2255"/>
                    <a:pt x="273" y="2255"/>
                  </a:cubicBezTo>
                  <a:cubicBezTo>
                    <a:pt x="242" y="2255"/>
                    <a:pt x="189" y="2559"/>
                    <a:pt x="142" y="2559"/>
                  </a:cubicBezTo>
                  <a:cubicBezTo>
                    <a:pt x="84" y="2559"/>
                    <a:pt x="38" y="2092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2"/>
            <p:cNvSpPr/>
            <p:nvPr/>
          </p:nvSpPr>
          <p:spPr>
            <a:xfrm>
              <a:off x="7326600" y="3364050"/>
              <a:ext cx="4400" cy="55875"/>
            </a:xfrm>
            <a:custGeom>
              <a:rect b="b" l="l" r="r" t="t"/>
              <a:pathLst>
                <a:path extrusionOk="0" h="2235" w="176">
                  <a:moveTo>
                    <a:pt x="82" y="1"/>
                  </a:moveTo>
                  <a:cubicBezTo>
                    <a:pt x="55" y="1"/>
                    <a:pt x="28" y="359"/>
                    <a:pt x="1" y="1170"/>
                  </a:cubicBezTo>
                  <a:cubicBezTo>
                    <a:pt x="1" y="1972"/>
                    <a:pt x="14" y="2234"/>
                    <a:pt x="34" y="2234"/>
                  </a:cubicBezTo>
                  <a:cubicBezTo>
                    <a:pt x="71" y="2234"/>
                    <a:pt x="132" y="1282"/>
                    <a:pt x="171" y="1282"/>
                  </a:cubicBezTo>
                  <a:cubicBezTo>
                    <a:pt x="173" y="1282"/>
                    <a:pt x="174" y="1284"/>
                    <a:pt x="175" y="1287"/>
                  </a:cubicBezTo>
                  <a:cubicBezTo>
                    <a:pt x="144" y="477"/>
                    <a:pt x="113" y="1"/>
                    <a:pt x="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2"/>
            <p:cNvSpPr/>
            <p:nvPr/>
          </p:nvSpPr>
          <p:spPr>
            <a:xfrm>
              <a:off x="7326600" y="890325"/>
              <a:ext cx="4400" cy="20925"/>
            </a:xfrm>
            <a:custGeom>
              <a:rect b="b" l="l" r="r" t="t"/>
              <a:pathLst>
                <a:path extrusionOk="0" h="837" w="176">
                  <a:moveTo>
                    <a:pt x="1" y="604"/>
                  </a:moveTo>
                  <a:lnTo>
                    <a:pt x="1" y="604"/>
                  </a:lnTo>
                  <a:cubicBezTo>
                    <a:pt x="6" y="613"/>
                    <a:pt x="10" y="619"/>
                    <a:pt x="15" y="622"/>
                  </a:cubicBezTo>
                  <a:lnTo>
                    <a:pt x="15" y="622"/>
                  </a:lnTo>
                  <a:lnTo>
                    <a:pt x="1" y="604"/>
                  </a:lnTo>
                  <a:close/>
                  <a:moveTo>
                    <a:pt x="155" y="1"/>
                  </a:moveTo>
                  <a:cubicBezTo>
                    <a:pt x="131" y="1"/>
                    <a:pt x="87" y="625"/>
                    <a:pt x="21" y="625"/>
                  </a:cubicBezTo>
                  <a:cubicBezTo>
                    <a:pt x="19" y="625"/>
                    <a:pt x="17" y="624"/>
                    <a:pt x="15" y="622"/>
                  </a:cubicBezTo>
                  <a:lnTo>
                    <a:pt x="15" y="622"/>
                  </a:lnTo>
                  <a:lnTo>
                    <a:pt x="175" y="837"/>
                  </a:lnTo>
                  <a:cubicBezTo>
                    <a:pt x="175" y="203"/>
                    <a:pt x="169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2"/>
            <p:cNvSpPr/>
            <p:nvPr/>
          </p:nvSpPr>
          <p:spPr>
            <a:xfrm>
              <a:off x="7298975" y="434300"/>
              <a:ext cx="4400" cy="61100"/>
            </a:xfrm>
            <a:custGeom>
              <a:rect b="b" l="l" r="r" t="t"/>
              <a:pathLst>
                <a:path extrusionOk="0" h="2444" w="176">
                  <a:moveTo>
                    <a:pt x="117" y="1"/>
                  </a:moveTo>
                  <a:lnTo>
                    <a:pt x="117" y="291"/>
                  </a:lnTo>
                  <a:lnTo>
                    <a:pt x="59" y="698"/>
                  </a:lnTo>
                  <a:lnTo>
                    <a:pt x="1" y="1629"/>
                  </a:lnTo>
                  <a:lnTo>
                    <a:pt x="175" y="244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2"/>
            <p:cNvSpPr/>
            <p:nvPr/>
          </p:nvSpPr>
          <p:spPr>
            <a:xfrm>
              <a:off x="6995075" y="390675"/>
              <a:ext cx="77100" cy="1475"/>
            </a:xfrm>
            <a:custGeom>
              <a:rect b="b" l="l" r="r" t="t"/>
              <a:pathLst>
                <a:path extrusionOk="0" h="59" w="3084">
                  <a:moveTo>
                    <a:pt x="2269" y="1"/>
                  </a:moveTo>
                  <a:lnTo>
                    <a:pt x="1" y="59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2"/>
            <p:cNvSpPr/>
            <p:nvPr/>
          </p:nvSpPr>
          <p:spPr>
            <a:xfrm>
              <a:off x="2872850" y="391950"/>
              <a:ext cx="49650" cy="6025"/>
            </a:xfrm>
            <a:custGeom>
              <a:rect b="b" l="l" r="r" t="t"/>
              <a:pathLst>
                <a:path extrusionOk="0" h="241" w="1986">
                  <a:moveTo>
                    <a:pt x="500" y="0"/>
                  </a:moveTo>
                  <a:cubicBezTo>
                    <a:pt x="352" y="0"/>
                    <a:pt x="186" y="3"/>
                    <a:pt x="1" y="8"/>
                  </a:cubicBezTo>
                  <a:lnTo>
                    <a:pt x="524" y="240"/>
                  </a:lnTo>
                  <a:cubicBezTo>
                    <a:pt x="1687" y="240"/>
                    <a:pt x="1985" y="0"/>
                    <a:pt x="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2"/>
            <p:cNvSpPr/>
            <p:nvPr/>
          </p:nvSpPr>
          <p:spPr>
            <a:xfrm>
              <a:off x="966600" y="394475"/>
              <a:ext cx="101800" cy="4100"/>
            </a:xfrm>
            <a:custGeom>
              <a:rect b="b" l="l" r="r" t="t"/>
              <a:pathLst>
                <a:path extrusionOk="0" h="164" w="4072">
                  <a:moveTo>
                    <a:pt x="1809" y="0"/>
                  </a:moveTo>
                  <a:cubicBezTo>
                    <a:pt x="1203" y="0"/>
                    <a:pt x="601" y="29"/>
                    <a:pt x="0" y="81"/>
                  </a:cubicBezTo>
                  <a:cubicBezTo>
                    <a:pt x="1152" y="122"/>
                    <a:pt x="2274" y="164"/>
                    <a:pt x="3141" y="164"/>
                  </a:cubicBezTo>
                  <a:cubicBezTo>
                    <a:pt x="3501" y="164"/>
                    <a:pt x="3816" y="156"/>
                    <a:pt x="4072" y="139"/>
                  </a:cubicBezTo>
                  <a:cubicBezTo>
                    <a:pt x="3303" y="43"/>
                    <a:pt x="2552" y="0"/>
                    <a:pt x="1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2"/>
            <p:cNvSpPr/>
            <p:nvPr/>
          </p:nvSpPr>
          <p:spPr>
            <a:xfrm>
              <a:off x="242475" y="4986925"/>
              <a:ext cx="2925" cy="68375"/>
            </a:xfrm>
            <a:custGeom>
              <a:rect b="b" l="l" r="r" t="t"/>
              <a:pathLst>
                <a:path extrusionOk="0" h="2735" w="117">
                  <a:moveTo>
                    <a:pt x="0" y="1"/>
                  </a:moveTo>
                  <a:lnTo>
                    <a:pt x="117" y="2734"/>
                  </a:lnTo>
                  <a:lnTo>
                    <a:pt x="117" y="14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2"/>
            <p:cNvSpPr/>
            <p:nvPr/>
          </p:nvSpPr>
          <p:spPr>
            <a:xfrm>
              <a:off x="7235000" y="5145425"/>
              <a:ext cx="6850" cy="58500"/>
            </a:xfrm>
            <a:custGeom>
              <a:rect b="b" l="l" r="r" t="t"/>
              <a:pathLst>
                <a:path extrusionOk="0" h="2340" w="274">
                  <a:moveTo>
                    <a:pt x="1" y="0"/>
                  </a:moveTo>
                  <a:lnTo>
                    <a:pt x="59" y="2094"/>
                  </a:lnTo>
                  <a:cubicBezTo>
                    <a:pt x="77" y="2255"/>
                    <a:pt x="106" y="2339"/>
                    <a:pt x="135" y="2339"/>
                  </a:cubicBezTo>
                  <a:cubicBezTo>
                    <a:pt x="202" y="2339"/>
                    <a:pt x="274" y="1915"/>
                    <a:pt x="233" y="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2"/>
            <p:cNvSpPr/>
            <p:nvPr/>
          </p:nvSpPr>
          <p:spPr>
            <a:xfrm>
              <a:off x="7235000" y="4903700"/>
              <a:ext cx="13125" cy="221400"/>
            </a:xfrm>
            <a:custGeom>
              <a:rect b="b" l="l" r="r" t="t"/>
              <a:pathLst>
                <a:path extrusionOk="0" h="8856" w="525">
                  <a:moveTo>
                    <a:pt x="112" y="1"/>
                  </a:moveTo>
                  <a:cubicBezTo>
                    <a:pt x="74" y="1"/>
                    <a:pt x="36" y="93"/>
                    <a:pt x="1" y="305"/>
                  </a:cubicBezTo>
                  <a:cubicBezTo>
                    <a:pt x="233" y="1876"/>
                    <a:pt x="117" y="2225"/>
                    <a:pt x="408" y="3911"/>
                  </a:cubicBezTo>
                  <a:cubicBezTo>
                    <a:pt x="408" y="5170"/>
                    <a:pt x="313" y="6097"/>
                    <a:pt x="252" y="6097"/>
                  </a:cubicBezTo>
                  <a:cubicBezTo>
                    <a:pt x="245" y="6097"/>
                    <a:pt x="239" y="6086"/>
                    <a:pt x="233" y="6063"/>
                  </a:cubicBezTo>
                  <a:lnTo>
                    <a:pt x="233" y="6063"/>
                  </a:lnTo>
                  <a:cubicBezTo>
                    <a:pt x="291" y="6529"/>
                    <a:pt x="175" y="8157"/>
                    <a:pt x="291" y="8855"/>
                  </a:cubicBezTo>
                  <a:cubicBezTo>
                    <a:pt x="524" y="6761"/>
                    <a:pt x="524" y="4667"/>
                    <a:pt x="350" y="2574"/>
                  </a:cubicBezTo>
                  <a:cubicBezTo>
                    <a:pt x="368" y="2424"/>
                    <a:pt x="387" y="2371"/>
                    <a:pt x="406" y="2371"/>
                  </a:cubicBezTo>
                  <a:cubicBezTo>
                    <a:pt x="445" y="2371"/>
                    <a:pt x="485" y="2611"/>
                    <a:pt x="524" y="2690"/>
                  </a:cubicBezTo>
                  <a:cubicBezTo>
                    <a:pt x="431" y="1438"/>
                    <a:pt x="265" y="1"/>
                    <a:pt x="1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2"/>
            <p:cNvSpPr/>
            <p:nvPr/>
          </p:nvSpPr>
          <p:spPr>
            <a:xfrm>
              <a:off x="7256825" y="1670250"/>
              <a:ext cx="1475" cy="20375"/>
            </a:xfrm>
            <a:custGeom>
              <a:rect b="b" l="l" r="r" t="t"/>
              <a:pathLst>
                <a:path extrusionOk="0" h="815" w="59">
                  <a:moveTo>
                    <a:pt x="58" y="0"/>
                  </a:moveTo>
                  <a:cubicBezTo>
                    <a:pt x="0" y="349"/>
                    <a:pt x="0" y="640"/>
                    <a:pt x="58" y="81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2"/>
            <p:cNvSpPr/>
            <p:nvPr/>
          </p:nvSpPr>
          <p:spPr>
            <a:xfrm>
              <a:off x="6397475" y="464825"/>
              <a:ext cx="21825" cy="1500"/>
            </a:xfrm>
            <a:custGeom>
              <a:rect b="b" l="l" r="r" t="t"/>
              <a:pathLst>
                <a:path extrusionOk="0" h="60" w="873">
                  <a:moveTo>
                    <a:pt x="873" y="1"/>
                  </a:moveTo>
                  <a:cubicBezTo>
                    <a:pt x="582" y="1"/>
                    <a:pt x="291" y="1"/>
                    <a:pt x="0" y="59"/>
                  </a:cubicBezTo>
                  <a:cubicBezTo>
                    <a:pt x="291" y="59"/>
                    <a:pt x="582" y="59"/>
                    <a:pt x="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2"/>
            <p:cNvSpPr/>
            <p:nvPr/>
          </p:nvSpPr>
          <p:spPr>
            <a:xfrm>
              <a:off x="6048500" y="459025"/>
              <a:ext cx="20375" cy="25"/>
            </a:xfrm>
            <a:custGeom>
              <a:rect b="b" l="l" r="r" t="t"/>
              <a:pathLst>
                <a:path extrusionOk="0" h="1" w="815">
                  <a:moveTo>
                    <a:pt x="0" y="0"/>
                  </a:moveTo>
                  <a:lnTo>
                    <a:pt x="815" y="0"/>
                  </a:lnTo>
                  <a:cubicBezTo>
                    <a:pt x="524" y="0"/>
                    <a:pt x="233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2"/>
            <p:cNvSpPr/>
            <p:nvPr/>
          </p:nvSpPr>
          <p:spPr>
            <a:xfrm>
              <a:off x="7256825" y="1615000"/>
              <a:ext cx="2925" cy="55275"/>
            </a:xfrm>
            <a:custGeom>
              <a:rect b="b" l="l" r="r" t="t"/>
              <a:pathLst>
                <a:path extrusionOk="0" h="2211" w="117">
                  <a:moveTo>
                    <a:pt x="116" y="0"/>
                  </a:moveTo>
                  <a:cubicBezTo>
                    <a:pt x="0" y="756"/>
                    <a:pt x="0" y="1454"/>
                    <a:pt x="58" y="221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2"/>
            <p:cNvSpPr/>
            <p:nvPr/>
          </p:nvSpPr>
          <p:spPr>
            <a:xfrm>
              <a:off x="7233550" y="4515850"/>
              <a:ext cx="1475" cy="29075"/>
            </a:xfrm>
            <a:custGeom>
              <a:rect b="b" l="l" r="r" t="t"/>
              <a:pathLst>
                <a:path extrusionOk="0" h="1163" w="59">
                  <a:moveTo>
                    <a:pt x="0" y="1"/>
                  </a:moveTo>
                  <a:cubicBezTo>
                    <a:pt x="0" y="465"/>
                    <a:pt x="1" y="814"/>
                    <a:pt x="59" y="1163"/>
                  </a:cubicBezTo>
                  <a:lnTo>
                    <a:pt x="59" y="57"/>
                  </a:lnTo>
                  <a:cubicBezTo>
                    <a:pt x="1" y="57"/>
                    <a:pt x="0" y="5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2"/>
            <p:cNvSpPr/>
            <p:nvPr/>
          </p:nvSpPr>
          <p:spPr>
            <a:xfrm>
              <a:off x="7262625" y="2571750"/>
              <a:ext cx="2950" cy="30575"/>
            </a:xfrm>
            <a:custGeom>
              <a:rect b="b" l="l" r="r" t="t"/>
              <a:pathLst>
                <a:path extrusionOk="0" h="1223" w="118">
                  <a:moveTo>
                    <a:pt x="1" y="1"/>
                  </a:moveTo>
                  <a:lnTo>
                    <a:pt x="1" y="699"/>
                  </a:lnTo>
                  <a:cubicBezTo>
                    <a:pt x="1" y="873"/>
                    <a:pt x="59" y="1048"/>
                    <a:pt x="117" y="122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2"/>
            <p:cNvSpPr/>
            <p:nvPr/>
          </p:nvSpPr>
          <p:spPr>
            <a:xfrm>
              <a:off x="7256825" y="3236250"/>
              <a:ext cx="7275" cy="34925"/>
            </a:xfrm>
            <a:custGeom>
              <a:rect b="b" l="l" r="r" t="t"/>
              <a:pathLst>
                <a:path extrusionOk="0" h="1397" w="291">
                  <a:moveTo>
                    <a:pt x="0" y="1"/>
                  </a:moveTo>
                  <a:lnTo>
                    <a:pt x="0" y="1"/>
                  </a:lnTo>
                  <a:cubicBezTo>
                    <a:pt x="58" y="466"/>
                    <a:pt x="116" y="931"/>
                    <a:pt x="116" y="1397"/>
                  </a:cubicBezTo>
                  <a:cubicBezTo>
                    <a:pt x="175" y="1397"/>
                    <a:pt x="175" y="1338"/>
                    <a:pt x="291" y="1106"/>
                  </a:cubicBezTo>
                  <a:cubicBezTo>
                    <a:pt x="291" y="699"/>
                    <a:pt x="175" y="350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2"/>
            <p:cNvSpPr/>
            <p:nvPr/>
          </p:nvSpPr>
          <p:spPr>
            <a:xfrm>
              <a:off x="7253900" y="4360225"/>
              <a:ext cx="25" cy="18950"/>
            </a:xfrm>
            <a:custGeom>
              <a:rect b="b" l="l" r="r" t="t"/>
              <a:pathLst>
                <a:path extrusionOk="0" h="758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2"/>
            <p:cNvSpPr/>
            <p:nvPr/>
          </p:nvSpPr>
          <p:spPr>
            <a:xfrm>
              <a:off x="7264075" y="2070100"/>
              <a:ext cx="1500" cy="7300"/>
            </a:xfrm>
            <a:custGeom>
              <a:rect b="b" l="l" r="r" t="t"/>
              <a:pathLst>
                <a:path extrusionOk="0" h="292" w="60">
                  <a:moveTo>
                    <a:pt x="59" y="1"/>
                  </a:moveTo>
                  <a:cubicBezTo>
                    <a:pt x="59" y="1"/>
                    <a:pt x="1" y="117"/>
                    <a:pt x="1" y="292"/>
                  </a:cubicBezTo>
                  <a:cubicBezTo>
                    <a:pt x="1" y="175"/>
                    <a:pt x="59" y="117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2"/>
            <p:cNvSpPr/>
            <p:nvPr/>
          </p:nvSpPr>
          <p:spPr>
            <a:xfrm>
              <a:off x="6446900" y="5174500"/>
              <a:ext cx="5850" cy="25"/>
            </a:xfrm>
            <a:custGeom>
              <a:rect b="b" l="l" r="r" t="t"/>
              <a:pathLst>
                <a:path extrusionOk="0" h="1" w="234">
                  <a:moveTo>
                    <a:pt x="1" y="1"/>
                  </a:moveTo>
                  <a:lnTo>
                    <a:pt x="1" y="1"/>
                  </a:lnTo>
                  <a:cubicBezTo>
                    <a:pt x="175" y="1"/>
                    <a:pt x="233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2"/>
            <p:cNvSpPr/>
            <p:nvPr/>
          </p:nvSpPr>
          <p:spPr>
            <a:xfrm>
              <a:off x="7235000" y="5199225"/>
              <a:ext cx="14575" cy="2925"/>
            </a:xfrm>
            <a:custGeom>
              <a:rect b="b" l="l" r="r" t="t"/>
              <a:pathLst>
                <a:path extrusionOk="0" h="117" w="583">
                  <a:moveTo>
                    <a:pt x="117" y="0"/>
                  </a:moveTo>
                  <a:cubicBezTo>
                    <a:pt x="59" y="59"/>
                    <a:pt x="1" y="59"/>
                    <a:pt x="1" y="117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2"/>
            <p:cNvSpPr/>
            <p:nvPr/>
          </p:nvSpPr>
          <p:spPr>
            <a:xfrm>
              <a:off x="5408725" y="451750"/>
              <a:ext cx="2925" cy="25"/>
            </a:xfrm>
            <a:custGeom>
              <a:rect b="b" l="l" r="r" t="t"/>
              <a:pathLst>
                <a:path extrusionOk="0" h="1" w="117">
                  <a:moveTo>
                    <a:pt x="0" y="0"/>
                  </a:moveTo>
                  <a:lnTo>
                    <a:pt x="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2"/>
            <p:cNvSpPr/>
            <p:nvPr/>
          </p:nvSpPr>
          <p:spPr>
            <a:xfrm>
              <a:off x="312275" y="1234400"/>
              <a:ext cx="11650" cy="72875"/>
            </a:xfrm>
            <a:custGeom>
              <a:rect b="b" l="l" r="r" t="t"/>
              <a:pathLst>
                <a:path extrusionOk="0" h="2915" w="466">
                  <a:moveTo>
                    <a:pt x="128" y="1"/>
                  </a:moveTo>
                  <a:cubicBezTo>
                    <a:pt x="80" y="1"/>
                    <a:pt x="35" y="339"/>
                    <a:pt x="0" y="1323"/>
                  </a:cubicBezTo>
                  <a:cubicBezTo>
                    <a:pt x="30" y="874"/>
                    <a:pt x="56" y="699"/>
                    <a:pt x="80" y="699"/>
                  </a:cubicBezTo>
                  <a:cubicBezTo>
                    <a:pt x="165" y="699"/>
                    <a:pt x="227" y="2914"/>
                    <a:pt x="327" y="2914"/>
                  </a:cubicBezTo>
                  <a:cubicBezTo>
                    <a:pt x="366" y="2914"/>
                    <a:pt x="411" y="2571"/>
                    <a:pt x="466" y="1614"/>
                  </a:cubicBezTo>
                  <a:lnTo>
                    <a:pt x="466" y="1614"/>
                  </a:lnTo>
                  <a:cubicBezTo>
                    <a:pt x="460" y="1634"/>
                    <a:pt x="454" y="1644"/>
                    <a:pt x="448" y="1644"/>
                  </a:cubicBezTo>
                  <a:cubicBezTo>
                    <a:pt x="364" y="1644"/>
                    <a:pt x="236" y="1"/>
                    <a:pt x="1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2"/>
            <p:cNvSpPr/>
            <p:nvPr/>
          </p:nvSpPr>
          <p:spPr>
            <a:xfrm>
              <a:off x="7233550" y="4469300"/>
              <a:ext cx="25" cy="29100"/>
            </a:xfrm>
            <a:custGeom>
              <a:rect b="b" l="l" r="r" t="t"/>
              <a:pathLst>
                <a:path extrusionOk="0" h="1164" w="1">
                  <a:moveTo>
                    <a:pt x="0" y="1163"/>
                  </a:moveTo>
                  <a:lnTo>
                    <a:pt x="0" y="0"/>
                  </a:lnTo>
                  <a:cubicBezTo>
                    <a:pt x="0" y="524"/>
                    <a:pt x="0" y="873"/>
                    <a:pt x="0" y="11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2"/>
            <p:cNvSpPr/>
            <p:nvPr/>
          </p:nvSpPr>
          <p:spPr>
            <a:xfrm>
              <a:off x="323900" y="1264575"/>
              <a:ext cx="25" cy="10200"/>
            </a:xfrm>
            <a:custGeom>
              <a:rect b="b" l="l" r="r" t="t"/>
              <a:pathLst>
                <a:path extrusionOk="0" h="408" w="1">
                  <a:moveTo>
                    <a:pt x="1" y="407"/>
                  </a:moveTo>
                  <a:lnTo>
                    <a:pt x="1" y="4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2"/>
            <p:cNvSpPr/>
            <p:nvPr/>
          </p:nvSpPr>
          <p:spPr>
            <a:xfrm>
              <a:off x="3937225" y="456100"/>
              <a:ext cx="14550" cy="1500"/>
            </a:xfrm>
            <a:custGeom>
              <a:rect b="b" l="l" r="r" t="t"/>
              <a:pathLst>
                <a:path extrusionOk="0" h="60" w="582">
                  <a:moveTo>
                    <a:pt x="0" y="1"/>
                  </a:moveTo>
                  <a:cubicBezTo>
                    <a:pt x="175" y="59"/>
                    <a:pt x="407" y="59"/>
                    <a:pt x="582" y="59"/>
                  </a:cubicBezTo>
                  <a:cubicBezTo>
                    <a:pt x="407" y="1"/>
                    <a:pt x="17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2"/>
            <p:cNvSpPr/>
            <p:nvPr/>
          </p:nvSpPr>
          <p:spPr>
            <a:xfrm>
              <a:off x="5005950" y="463375"/>
              <a:ext cx="27650" cy="25"/>
            </a:xfrm>
            <a:custGeom>
              <a:rect b="b" l="l" r="r" t="t"/>
              <a:pathLst>
                <a:path extrusionOk="0" h="1" w="1106">
                  <a:moveTo>
                    <a:pt x="1105" y="1"/>
                  </a:moveTo>
                  <a:lnTo>
                    <a:pt x="0" y="1"/>
                  </a:lnTo>
                  <a:cubicBezTo>
                    <a:pt x="466" y="1"/>
                    <a:pt x="756" y="1"/>
                    <a:pt x="1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2"/>
            <p:cNvSpPr/>
            <p:nvPr/>
          </p:nvSpPr>
          <p:spPr>
            <a:xfrm>
              <a:off x="3327975" y="462300"/>
              <a:ext cx="39275" cy="1100"/>
            </a:xfrm>
            <a:custGeom>
              <a:rect b="b" l="l" r="r" t="t"/>
              <a:pathLst>
                <a:path extrusionOk="0" h="44" w="1571">
                  <a:moveTo>
                    <a:pt x="454" y="20"/>
                  </a:moveTo>
                  <a:lnTo>
                    <a:pt x="454" y="20"/>
                  </a:lnTo>
                  <a:cubicBezTo>
                    <a:pt x="326" y="24"/>
                    <a:pt x="179" y="31"/>
                    <a:pt x="0" y="44"/>
                  </a:cubicBezTo>
                  <a:lnTo>
                    <a:pt x="233" y="44"/>
                  </a:lnTo>
                  <a:cubicBezTo>
                    <a:pt x="307" y="35"/>
                    <a:pt x="381" y="27"/>
                    <a:pt x="454" y="20"/>
                  </a:cubicBezTo>
                  <a:close/>
                  <a:moveTo>
                    <a:pt x="924" y="0"/>
                  </a:moveTo>
                  <a:cubicBezTo>
                    <a:pt x="770" y="0"/>
                    <a:pt x="613" y="7"/>
                    <a:pt x="454" y="20"/>
                  </a:cubicBezTo>
                  <a:lnTo>
                    <a:pt x="454" y="20"/>
                  </a:lnTo>
                  <a:cubicBezTo>
                    <a:pt x="521" y="19"/>
                    <a:pt x="583" y="18"/>
                    <a:pt x="640" y="18"/>
                  </a:cubicBezTo>
                  <a:cubicBezTo>
                    <a:pt x="976" y="18"/>
                    <a:pt x="1183" y="44"/>
                    <a:pt x="1571" y="44"/>
                  </a:cubicBezTo>
                  <a:cubicBezTo>
                    <a:pt x="1367" y="15"/>
                    <a:pt x="1149" y="0"/>
                    <a:pt x="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2"/>
            <p:cNvSpPr/>
            <p:nvPr/>
          </p:nvSpPr>
          <p:spPr>
            <a:xfrm>
              <a:off x="2775425" y="463375"/>
              <a:ext cx="29100" cy="25"/>
            </a:xfrm>
            <a:custGeom>
              <a:rect b="b" l="l" r="r" t="t"/>
              <a:pathLst>
                <a:path extrusionOk="0" h="1" w="1164">
                  <a:moveTo>
                    <a:pt x="1" y="1"/>
                  </a:moveTo>
                  <a:lnTo>
                    <a:pt x="408" y="1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2"/>
            <p:cNvSpPr/>
            <p:nvPr/>
          </p:nvSpPr>
          <p:spPr>
            <a:xfrm>
              <a:off x="4645350" y="5175950"/>
              <a:ext cx="106150" cy="4400"/>
            </a:xfrm>
            <a:custGeom>
              <a:rect b="b" l="l" r="r" t="t"/>
              <a:pathLst>
                <a:path extrusionOk="0" h="176" w="4246">
                  <a:moveTo>
                    <a:pt x="0" y="1"/>
                  </a:moveTo>
                  <a:cubicBezTo>
                    <a:pt x="407" y="59"/>
                    <a:pt x="756" y="117"/>
                    <a:pt x="1105" y="175"/>
                  </a:cubicBezTo>
                  <a:cubicBezTo>
                    <a:pt x="756" y="59"/>
                    <a:pt x="4246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2"/>
            <p:cNvSpPr/>
            <p:nvPr/>
          </p:nvSpPr>
          <p:spPr>
            <a:xfrm>
              <a:off x="7233550" y="4496925"/>
              <a:ext cx="2925" cy="21825"/>
            </a:xfrm>
            <a:custGeom>
              <a:rect b="b" l="l" r="r" t="t"/>
              <a:pathLst>
                <a:path extrusionOk="0" h="873" w="117">
                  <a:moveTo>
                    <a:pt x="0" y="0"/>
                  </a:moveTo>
                  <a:lnTo>
                    <a:pt x="0" y="814"/>
                  </a:lnTo>
                  <a:cubicBezTo>
                    <a:pt x="30" y="844"/>
                    <a:pt x="59" y="873"/>
                    <a:pt x="80" y="873"/>
                  </a:cubicBezTo>
                  <a:cubicBezTo>
                    <a:pt x="102" y="873"/>
                    <a:pt x="117" y="844"/>
                    <a:pt x="117" y="756"/>
                  </a:cubicBezTo>
                  <a:cubicBezTo>
                    <a:pt x="59" y="524"/>
                    <a:pt x="0" y="233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2"/>
            <p:cNvSpPr/>
            <p:nvPr/>
          </p:nvSpPr>
          <p:spPr>
            <a:xfrm>
              <a:off x="3249450" y="502650"/>
              <a:ext cx="94550" cy="25"/>
            </a:xfrm>
            <a:custGeom>
              <a:rect b="b" l="l" r="r" t="t"/>
              <a:pathLst>
                <a:path extrusionOk="0" h="1" w="3782">
                  <a:moveTo>
                    <a:pt x="3781" y="0"/>
                  </a:moveTo>
                  <a:lnTo>
                    <a:pt x="1" y="0"/>
                  </a:lnTo>
                  <a:cubicBezTo>
                    <a:pt x="1047" y="0"/>
                    <a:pt x="2443" y="0"/>
                    <a:pt x="3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2"/>
            <p:cNvSpPr/>
            <p:nvPr/>
          </p:nvSpPr>
          <p:spPr>
            <a:xfrm>
              <a:off x="393700" y="5177400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1"/>
                  </a:moveTo>
                  <a:lnTo>
                    <a:pt x="873" y="1"/>
                  </a:lnTo>
                  <a:cubicBezTo>
                    <a:pt x="582" y="1"/>
                    <a:pt x="291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2"/>
            <p:cNvSpPr/>
            <p:nvPr/>
          </p:nvSpPr>
          <p:spPr>
            <a:xfrm>
              <a:off x="2906300" y="499725"/>
              <a:ext cx="64000" cy="2950"/>
            </a:xfrm>
            <a:custGeom>
              <a:rect b="b" l="l" r="r" t="t"/>
              <a:pathLst>
                <a:path extrusionOk="0" h="118" w="2560">
                  <a:moveTo>
                    <a:pt x="407" y="1"/>
                  </a:moveTo>
                  <a:cubicBezTo>
                    <a:pt x="291" y="1"/>
                    <a:pt x="117" y="1"/>
                    <a:pt x="0" y="59"/>
                  </a:cubicBezTo>
                  <a:lnTo>
                    <a:pt x="2559" y="117"/>
                  </a:lnTo>
                  <a:cubicBezTo>
                    <a:pt x="1861" y="59"/>
                    <a:pt x="1164" y="59"/>
                    <a:pt x="4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2"/>
            <p:cNvSpPr/>
            <p:nvPr/>
          </p:nvSpPr>
          <p:spPr>
            <a:xfrm>
              <a:off x="4672975" y="5181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2"/>
            <p:cNvSpPr/>
            <p:nvPr/>
          </p:nvSpPr>
          <p:spPr>
            <a:xfrm>
              <a:off x="305000" y="447375"/>
              <a:ext cx="6985275" cy="4778050"/>
            </a:xfrm>
            <a:custGeom>
              <a:rect b="b" l="l" r="r" t="t"/>
              <a:pathLst>
                <a:path extrusionOk="0" h="191122" w="279411">
                  <a:moveTo>
                    <a:pt x="213979" y="1"/>
                  </a:moveTo>
                  <a:lnTo>
                    <a:pt x="212183" y="54"/>
                  </a:lnTo>
                  <a:lnTo>
                    <a:pt x="212183" y="54"/>
                  </a:lnTo>
                  <a:cubicBezTo>
                    <a:pt x="212754" y="47"/>
                    <a:pt x="213340" y="33"/>
                    <a:pt x="213979" y="1"/>
                  </a:cubicBezTo>
                  <a:close/>
                  <a:moveTo>
                    <a:pt x="195018" y="117"/>
                  </a:moveTo>
                  <a:cubicBezTo>
                    <a:pt x="195253" y="117"/>
                    <a:pt x="195567" y="127"/>
                    <a:pt x="195878" y="144"/>
                  </a:cubicBezTo>
                  <a:lnTo>
                    <a:pt x="195878" y="144"/>
                  </a:lnTo>
                  <a:cubicBezTo>
                    <a:pt x="195708" y="127"/>
                    <a:pt x="195428" y="117"/>
                    <a:pt x="195018" y="117"/>
                  </a:cubicBezTo>
                  <a:close/>
                  <a:moveTo>
                    <a:pt x="187689" y="583"/>
                  </a:moveTo>
                  <a:cubicBezTo>
                    <a:pt x="187514" y="599"/>
                    <a:pt x="187336" y="612"/>
                    <a:pt x="187155" y="622"/>
                  </a:cubicBezTo>
                  <a:lnTo>
                    <a:pt x="187155" y="622"/>
                  </a:lnTo>
                  <a:cubicBezTo>
                    <a:pt x="187641" y="611"/>
                    <a:pt x="188151" y="616"/>
                    <a:pt x="187689" y="583"/>
                  </a:cubicBezTo>
                  <a:close/>
                  <a:moveTo>
                    <a:pt x="187155" y="622"/>
                  </a:moveTo>
                  <a:lnTo>
                    <a:pt x="187155" y="622"/>
                  </a:lnTo>
                  <a:cubicBezTo>
                    <a:pt x="186993" y="626"/>
                    <a:pt x="186834" y="631"/>
                    <a:pt x="186714" y="641"/>
                  </a:cubicBezTo>
                  <a:lnTo>
                    <a:pt x="186714" y="641"/>
                  </a:lnTo>
                  <a:cubicBezTo>
                    <a:pt x="186863" y="636"/>
                    <a:pt x="187010" y="630"/>
                    <a:pt x="187155" y="622"/>
                  </a:cubicBezTo>
                  <a:close/>
                  <a:moveTo>
                    <a:pt x="89786" y="2172"/>
                  </a:moveTo>
                  <a:cubicBezTo>
                    <a:pt x="89439" y="2181"/>
                    <a:pt x="89142" y="2193"/>
                    <a:pt x="88930" y="2211"/>
                  </a:cubicBezTo>
                  <a:cubicBezTo>
                    <a:pt x="89184" y="2211"/>
                    <a:pt x="89482" y="2211"/>
                    <a:pt x="89786" y="2172"/>
                  </a:cubicBezTo>
                  <a:close/>
                  <a:moveTo>
                    <a:pt x="277433" y="23557"/>
                  </a:moveTo>
                  <a:lnTo>
                    <a:pt x="277433" y="24720"/>
                  </a:lnTo>
                  <a:cubicBezTo>
                    <a:pt x="277437" y="24341"/>
                    <a:pt x="277439" y="23959"/>
                    <a:pt x="277440" y="23574"/>
                  </a:cubicBezTo>
                  <a:lnTo>
                    <a:pt x="277440" y="23574"/>
                  </a:lnTo>
                  <a:cubicBezTo>
                    <a:pt x="277438" y="23568"/>
                    <a:pt x="277436" y="23562"/>
                    <a:pt x="277433" y="23557"/>
                  </a:cubicBezTo>
                  <a:close/>
                  <a:moveTo>
                    <a:pt x="278073" y="146395"/>
                  </a:moveTo>
                  <a:cubicBezTo>
                    <a:pt x="278071" y="146409"/>
                    <a:pt x="278069" y="146424"/>
                    <a:pt x="278067" y="146439"/>
                  </a:cubicBezTo>
                  <a:lnTo>
                    <a:pt x="278067" y="146439"/>
                  </a:lnTo>
                  <a:cubicBezTo>
                    <a:pt x="278069" y="146537"/>
                    <a:pt x="278071" y="146639"/>
                    <a:pt x="278073" y="146744"/>
                  </a:cubicBezTo>
                  <a:lnTo>
                    <a:pt x="278073" y="146395"/>
                  </a:lnTo>
                  <a:close/>
                  <a:moveTo>
                    <a:pt x="277957" y="156282"/>
                  </a:moveTo>
                  <a:lnTo>
                    <a:pt x="277957" y="156282"/>
                  </a:lnTo>
                  <a:cubicBezTo>
                    <a:pt x="277956" y="156291"/>
                    <a:pt x="277955" y="156300"/>
                    <a:pt x="277955" y="156309"/>
                  </a:cubicBezTo>
                  <a:lnTo>
                    <a:pt x="277955" y="156309"/>
                  </a:lnTo>
                  <a:lnTo>
                    <a:pt x="277957" y="156399"/>
                  </a:lnTo>
                  <a:cubicBezTo>
                    <a:pt x="277957" y="156355"/>
                    <a:pt x="277957" y="156316"/>
                    <a:pt x="277957" y="156282"/>
                  </a:cubicBezTo>
                  <a:close/>
                  <a:moveTo>
                    <a:pt x="277608" y="174603"/>
                  </a:moveTo>
                  <a:lnTo>
                    <a:pt x="277574" y="175117"/>
                  </a:lnTo>
                  <a:lnTo>
                    <a:pt x="277574" y="175117"/>
                  </a:lnTo>
                  <a:cubicBezTo>
                    <a:pt x="277594" y="175041"/>
                    <a:pt x="277608" y="174878"/>
                    <a:pt x="277608" y="174603"/>
                  </a:cubicBezTo>
                  <a:close/>
                  <a:moveTo>
                    <a:pt x="2029" y="179635"/>
                  </a:moveTo>
                  <a:lnTo>
                    <a:pt x="2029" y="179635"/>
                  </a:lnTo>
                  <a:cubicBezTo>
                    <a:pt x="2035" y="179991"/>
                    <a:pt x="2055" y="180499"/>
                    <a:pt x="2094" y="181234"/>
                  </a:cubicBezTo>
                  <a:cubicBezTo>
                    <a:pt x="2094" y="180701"/>
                    <a:pt x="2073" y="180168"/>
                    <a:pt x="2029" y="179635"/>
                  </a:cubicBezTo>
                  <a:close/>
                  <a:moveTo>
                    <a:pt x="257949" y="189202"/>
                  </a:moveTo>
                  <a:cubicBezTo>
                    <a:pt x="257716" y="189202"/>
                    <a:pt x="257512" y="189207"/>
                    <a:pt x="257346" y="189216"/>
                  </a:cubicBezTo>
                  <a:lnTo>
                    <a:pt x="257346" y="189216"/>
                  </a:lnTo>
                  <a:cubicBezTo>
                    <a:pt x="257557" y="189212"/>
                    <a:pt x="257759" y="189208"/>
                    <a:pt x="257949" y="189202"/>
                  </a:cubicBezTo>
                  <a:close/>
                  <a:moveTo>
                    <a:pt x="111788" y="189493"/>
                  </a:moveTo>
                  <a:cubicBezTo>
                    <a:pt x="112021" y="189551"/>
                    <a:pt x="111788" y="189609"/>
                    <a:pt x="111032" y="189609"/>
                  </a:cubicBezTo>
                  <a:cubicBezTo>
                    <a:pt x="110276" y="189493"/>
                    <a:pt x="109461" y="189493"/>
                    <a:pt x="108705" y="189493"/>
                  </a:cubicBezTo>
                  <a:close/>
                  <a:moveTo>
                    <a:pt x="188416" y="190512"/>
                  </a:moveTo>
                  <a:cubicBezTo>
                    <a:pt x="188605" y="190529"/>
                    <a:pt x="188792" y="190540"/>
                    <a:pt x="188969" y="190540"/>
                  </a:cubicBezTo>
                  <a:cubicBezTo>
                    <a:pt x="188783" y="190530"/>
                    <a:pt x="188599" y="190521"/>
                    <a:pt x="188416" y="190512"/>
                  </a:cubicBezTo>
                  <a:close/>
                  <a:moveTo>
                    <a:pt x="81602" y="190540"/>
                  </a:moveTo>
                  <a:cubicBezTo>
                    <a:pt x="81706" y="190545"/>
                    <a:pt x="81802" y="190548"/>
                    <a:pt x="81890" y="190550"/>
                  </a:cubicBezTo>
                  <a:lnTo>
                    <a:pt x="81890" y="190550"/>
                  </a:lnTo>
                  <a:cubicBezTo>
                    <a:pt x="81797" y="190547"/>
                    <a:pt x="81702" y="190543"/>
                    <a:pt x="81602" y="190540"/>
                  </a:cubicBezTo>
                  <a:close/>
                  <a:moveTo>
                    <a:pt x="151780" y="190635"/>
                  </a:moveTo>
                  <a:cubicBezTo>
                    <a:pt x="151216" y="190641"/>
                    <a:pt x="150690" y="190647"/>
                    <a:pt x="150233" y="190656"/>
                  </a:cubicBezTo>
                  <a:cubicBezTo>
                    <a:pt x="150562" y="190656"/>
                    <a:pt x="151154" y="190656"/>
                    <a:pt x="151780" y="190635"/>
                  </a:cubicBezTo>
                  <a:close/>
                  <a:moveTo>
                    <a:pt x="124002" y="190831"/>
                  </a:moveTo>
                  <a:cubicBezTo>
                    <a:pt x="123886" y="190889"/>
                    <a:pt x="123711" y="190889"/>
                    <a:pt x="123595" y="190889"/>
                  </a:cubicBezTo>
                  <a:cubicBezTo>
                    <a:pt x="123354" y="190913"/>
                    <a:pt x="123123" y="190927"/>
                    <a:pt x="122898" y="190927"/>
                  </a:cubicBezTo>
                  <a:cubicBezTo>
                    <a:pt x="122579" y="190927"/>
                    <a:pt x="122273" y="190899"/>
                    <a:pt x="121966" y="190831"/>
                  </a:cubicBezTo>
                  <a:close/>
                  <a:moveTo>
                    <a:pt x="202287" y="20"/>
                  </a:moveTo>
                  <a:cubicBezTo>
                    <a:pt x="199943" y="20"/>
                    <a:pt x="201100" y="350"/>
                    <a:pt x="196937" y="350"/>
                  </a:cubicBezTo>
                  <a:cubicBezTo>
                    <a:pt x="197392" y="267"/>
                    <a:pt x="196642" y="185"/>
                    <a:pt x="195878" y="144"/>
                  </a:cubicBezTo>
                  <a:lnTo>
                    <a:pt x="195878" y="144"/>
                  </a:lnTo>
                  <a:cubicBezTo>
                    <a:pt x="196528" y="206"/>
                    <a:pt x="195574" y="362"/>
                    <a:pt x="194145" y="408"/>
                  </a:cubicBezTo>
                  <a:cubicBezTo>
                    <a:pt x="193688" y="400"/>
                    <a:pt x="193292" y="396"/>
                    <a:pt x="192943" y="396"/>
                  </a:cubicBezTo>
                  <a:cubicBezTo>
                    <a:pt x="190850" y="396"/>
                    <a:pt x="190473" y="524"/>
                    <a:pt x="189027" y="524"/>
                  </a:cubicBezTo>
                  <a:lnTo>
                    <a:pt x="190946" y="524"/>
                  </a:lnTo>
                  <a:cubicBezTo>
                    <a:pt x="189434" y="641"/>
                    <a:pt x="187980" y="699"/>
                    <a:pt x="186526" y="699"/>
                  </a:cubicBezTo>
                  <a:cubicBezTo>
                    <a:pt x="186469" y="670"/>
                    <a:pt x="186558" y="652"/>
                    <a:pt x="186714" y="641"/>
                  </a:cubicBezTo>
                  <a:lnTo>
                    <a:pt x="186714" y="641"/>
                  </a:lnTo>
                  <a:cubicBezTo>
                    <a:pt x="186507" y="647"/>
                    <a:pt x="186297" y="649"/>
                    <a:pt x="186083" y="649"/>
                  </a:cubicBezTo>
                  <a:cubicBezTo>
                    <a:pt x="184394" y="649"/>
                    <a:pt x="182482" y="484"/>
                    <a:pt x="180432" y="484"/>
                  </a:cubicBezTo>
                  <a:cubicBezTo>
                    <a:pt x="179894" y="484"/>
                    <a:pt x="179346" y="496"/>
                    <a:pt x="178791" y="524"/>
                  </a:cubicBezTo>
                  <a:cubicBezTo>
                    <a:pt x="177220" y="408"/>
                    <a:pt x="178616" y="234"/>
                    <a:pt x="177220" y="175"/>
                  </a:cubicBezTo>
                  <a:cubicBezTo>
                    <a:pt x="176421" y="212"/>
                    <a:pt x="175776" y="226"/>
                    <a:pt x="175216" y="226"/>
                  </a:cubicBezTo>
                  <a:cubicBezTo>
                    <a:pt x="173688" y="226"/>
                    <a:pt x="172804" y="125"/>
                    <a:pt x="171198" y="125"/>
                  </a:cubicBezTo>
                  <a:cubicBezTo>
                    <a:pt x="170610" y="125"/>
                    <a:pt x="169926" y="139"/>
                    <a:pt x="169077" y="175"/>
                  </a:cubicBezTo>
                  <a:cubicBezTo>
                    <a:pt x="170241" y="350"/>
                    <a:pt x="170473" y="350"/>
                    <a:pt x="167623" y="524"/>
                  </a:cubicBezTo>
                  <a:lnTo>
                    <a:pt x="174254" y="350"/>
                  </a:lnTo>
                  <a:lnTo>
                    <a:pt x="170008" y="641"/>
                  </a:lnTo>
                  <a:cubicBezTo>
                    <a:pt x="171986" y="641"/>
                    <a:pt x="174196" y="524"/>
                    <a:pt x="175417" y="524"/>
                  </a:cubicBezTo>
                  <a:cubicBezTo>
                    <a:pt x="173381" y="699"/>
                    <a:pt x="173614" y="641"/>
                    <a:pt x="174545" y="815"/>
                  </a:cubicBezTo>
                  <a:cubicBezTo>
                    <a:pt x="173796" y="736"/>
                    <a:pt x="173051" y="708"/>
                    <a:pt x="172300" y="708"/>
                  </a:cubicBezTo>
                  <a:cubicBezTo>
                    <a:pt x="170669" y="708"/>
                    <a:pt x="169009" y="837"/>
                    <a:pt x="167208" y="837"/>
                  </a:cubicBezTo>
                  <a:cubicBezTo>
                    <a:pt x="166811" y="837"/>
                    <a:pt x="166407" y="830"/>
                    <a:pt x="165995" y="815"/>
                  </a:cubicBezTo>
                  <a:lnTo>
                    <a:pt x="166053" y="350"/>
                  </a:lnTo>
                  <a:cubicBezTo>
                    <a:pt x="165199" y="318"/>
                    <a:pt x="164380" y="306"/>
                    <a:pt x="163574" y="306"/>
                  </a:cubicBezTo>
                  <a:cubicBezTo>
                    <a:pt x="160504" y="306"/>
                    <a:pt x="157626" y="488"/>
                    <a:pt x="153774" y="488"/>
                  </a:cubicBezTo>
                  <a:cubicBezTo>
                    <a:pt x="153056" y="488"/>
                    <a:pt x="152305" y="481"/>
                    <a:pt x="151513" y="466"/>
                  </a:cubicBezTo>
                  <a:lnTo>
                    <a:pt x="151513" y="466"/>
                  </a:lnTo>
                  <a:lnTo>
                    <a:pt x="153490" y="524"/>
                  </a:lnTo>
                  <a:cubicBezTo>
                    <a:pt x="153174" y="592"/>
                    <a:pt x="152534" y="607"/>
                    <a:pt x="151750" y="607"/>
                  </a:cubicBezTo>
                  <a:cubicBezTo>
                    <a:pt x="151114" y="607"/>
                    <a:pt x="150383" y="597"/>
                    <a:pt x="149654" y="597"/>
                  </a:cubicBezTo>
                  <a:cubicBezTo>
                    <a:pt x="148966" y="597"/>
                    <a:pt x="148279" y="606"/>
                    <a:pt x="147674" y="641"/>
                  </a:cubicBezTo>
                  <a:cubicBezTo>
                    <a:pt x="147906" y="466"/>
                    <a:pt x="146627" y="466"/>
                    <a:pt x="145813" y="350"/>
                  </a:cubicBezTo>
                  <a:lnTo>
                    <a:pt x="145813" y="350"/>
                  </a:lnTo>
                  <a:cubicBezTo>
                    <a:pt x="145871" y="466"/>
                    <a:pt x="141276" y="350"/>
                    <a:pt x="140694" y="641"/>
                  </a:cubicBezTo>
                  <a:lnTo>
                    <a:pt x="137961" y="466"/>
                  </a:lnTo>
                  <a:cubicBezTo>
                    <a:pt x="137458" y="455"/>
                    <a:pt x="136998" y="449"/>
                    <a:pt x="136574" y="449"/>
                  </a:cubicBezTo>
                  <a:cubicBezTo>
                    <a:pt x="133001" y="449"/>
                    <a:pt x="131908" y="820"/>
                    <a:pt x="128216" y="820"/>
                  </a:cubicBezTo>
                  <a:cubicBezTo>
                    <a:pt x="127985" y="820"/>
                    <a:pt x="127744" y="818"/>
                    <a:pt x="127492" y="815"/>
                  </a:cubicBezTo>
                  <a:cubicBezTo>
                    <a:pt x="128946" y="641"/>
                    <a:pt x="126794" y="524"/>
                    <a:pt x="129993" y="408"/>
                  </a:cubicBezTo>
                  <a:cubicBezTo>
                    <a:pt x="129712" y="393"/>
                    <a:pt x="129436" y="385"/>
                    <a:pt x="129161" y="385"/>
                  </a:cubicBezTo>
                  <a:cubicBezTo>
                    <a:pt x="128412" y="385"/>
                    <a:pt x="127676" y="439"/>
                    <a:pt x="126910" y="524"/>
                  </a:cubicBezTo>
                  <a:cubicBezTo>
                    <a:pt x="126749" y="504"/>
                    <a:pt x="126512" y="496"/>
                    <a:pt x="126223" y="496"/>
                  </a:cubicBezTo>
                  <a:cubicBezTo>
                    <a:pt x="125125" y="496"/>
                    <a:pt x="123270" y="611"/>
                    <a:pt x="121947" y="611"/>
                  </a:cubicBezTo>
                  <a:cubicBezTo>
                    <a:pt x="121598" y="611"/>
                    <a:pt x="121287" y="603"/>
                    <a:pt x="121036" y="583"/>
                  </a:cubicBezTo>
                  <a:cubicBezTo>
                    <a:pt x="120163" y="699"/>
                    <a:pt x="119233" y="757"/>
                    <a:pt x="118360" y="757"/>
                  </a:cubicBezTo>
                  <a:cubicBezTo>
                    <a:pt x="118128" y="757"/>
                    <a:pt x="118360" y="699"/>
                    <a:pt x="118360" y="699"/>
                  </a:cubicBezTo>
                  <a:lnTo>
                    <a:pt x="118360" y="699"/>
                  </a:lnTo>
                  <a:cubicBezTo>
                    <a:pt x="118360" y="699"/>
                    <a:pt x="115688" y="810"/>
                    <a:pt x="116989" y="924"/>
                  </a:cubicBezTo>
                  <a:lnTo>
                    <a:pt x="116989" y="924"/>
                  </a:lnTo>
                  <a:cubicBezTo>
                    <a:pt x="114944" y="760"/>
                    <a:pt x="112230" y="733"/>
                    <a:pt x="109455" y="733"/>
                  </a:cubicBezTo>
                  <a:cubicBezTo>
                    <a:pt x="108141" y="733"/>
                    <a:pt x="106815" y="739"/>
                    <a:pt x="105538" y="739"/>
                  </a:cubicBezTo>
                  <a:cubicBezTo>
                    <a:pt x="103041" y="739"/>
                    <a:pt x="100737" y="716"/>
                    <a:pt x="99109" y="583"/>
                  </a:cubicBezTo>
                  <a:lnTo>
                    <a:pt x="88290" y="699"/>
                  </a:lnTo>
                  <a:cubicBezTo>
                    <a:pt x="88465" y="641"/>
                    <a:pt x="88290" y="641"/>
                    <a:pt x="88872" y="641"/>
                  </a:cubicBezTo>
                  <a:cubicBezTo>
                    <a:pt x="88431" y="629"/>
                    <a:pt x="88052" y="624"/>
                    <a:pt x="87721" y="624"/>
                  </a:cubicBezTo>
                  <a:cubicBezTo>
                    <a:pt x="85114" y="624"/>
                    <a:pt x="85540" y="949"/>
                    <a:pt x="82562" y="949"/>
                  </a:cubicBezTo>
                  <a:cubicBezTo>
                    <a:pt x="82185" y="949"/>
                    <a:pt x="81753" y="943"/>
                    <a:pt x="81253" y="932"/>
                  </a:cubicBezTo>
                  <a:cubicBezTo>
                    <a:pt x="78694" y="699"/>
                    <a:pt x="83870" y="757"/>
                    <a:pt x="82300" y="699"/>
                  </a:cubicBezTo>
                  <a:cubicBezTo>
                    <a:pt x="82041" y="540"/>
                    <a:pt x="81259" y="496"/>
                    <a:pt x="80210" y="496"/>
                  </a:cubicBezTo>
                  <a:cubicBezTo>
                    <a:pt x="78942" y="496"/>
                    <a:pt x="77282" y="560"/>
                    <a:pt x="75683" y="560"/>
                  </a:cubicBezTo>
                  <a:cubicBezTo>
                    <a:pt x="74734" y="560"/>
                    <a:pt x="73806" y="538"/>
                    <a:pt x="72994" y="466"/>
                  </a:cubicBezTo>
                  <a:lnTo>
                    <a:pt x="73808" y="466"/>
                  </a:lnTo>
                  <a:cubicBezTo>
                    <a:pt x="73382" y="447"/>
                    <a:pt x="72924" y="439"/>
                    <a:pt x="72439" y="439"/>
                  </a:cubicBezTo>
                  <a:cubicBezTo>
                    <a:pt x="70013" y="439"/>
                    <a:pt x="66887" y="641"/>
                    <a:pt x="63397" y="641"/>
                  </a:cubicBezTo>
                  <a:cubicBezTo>
                    <a:pt x="63397" y="641"/>
                    <a:pt x="63572" y="583"/>
                    <a:pt x="63397" y="583"/>
                  </a:cubicBezTo>
                  <a:cubicBezTo>
                    <a:pt x="60547" y="815"/>
                    <a:pt x="55138" y="873"/>
                    <a:pt x="51125" y="932"/>
                  </a:cubicBezTo>
                  <a:cubicBezTo>
                    <a:pt x="52404" y="757"/>
                    <a:pt x="52986" y="873"/>
                    <a:pt x="52172" y="641"/>
                  </a:cubicBezTo>
                  <a:cubicBezTo>
                    <a:pt x="50427" y="641"/>
                    <a:pt x="52753" y="932"/>
                    <a:pt x="49147" y="990"/>
                  </a:cubicBezTo>
                  <a:cubicBezTo>
                    <a:pt x="47984" y="932"/>
                    <a:pt x="45367" y="815"/>
                    <a:pt x="45018" y="641"/>
                  </a:cubicBezTo>
                  <a:lnTo>
                    <a:pt x="48449" y="641"/>
                  </a:lnTo>
                  <a:cubicBezTo>
                    <a:pt x="47868" y="544"/>
                    <a:pt x="47189" y="512"/>
                    <a:pt x="46476" y="512"/>
                  </a:cubicBezTo>
                  <a:cubicBezTo>
                    <a:pt x="45050" y="512"/>
                    <a:pt x="43486" y="641"/>
                    <a:pt x="42284" y="641"/>
                  </a:cubicBezTo>
                  <a:lnTo>
                    <a:pt x="42517" y="524"/>
                  </a:lnTo>
                  <a:cubicBezTo>
                    <a:pt x="37282" y="524"/>
                    <a:pt x="37224" y="815"/>
                    <a:pt x="31641" y="815"/>
                  </a:cubicBezTo>
                  <a:lnTo>
                    <a:pt x="32222" y="873"/>
                  </a:lnTo>
                  <a:cubicBezTo>
                    <a:pt x="31374" y="955"/>
                    <a:pt x="30800" y="982"/>
                    <a:pt x="30347" y="982"/>
                  </a:cubicBezTo>
                  <a:cubicBezTo>
                    <a:pt x="29491" y="982"/>
                    <a:pt x="29065" y="886"/>
                    <a:pt x="28030" y="886"/>
                  </a:cubicBezTo>
                  <a:cubicBezTo>
                    <a:pt x="27660" y="886"/>
                    <a:pt x="27212" y="898"/>
                    <a:pt x="26639" y="932"/>
                  </a:cubicBezTo>
                  <a:lnTo>
                    <a:pt x="25708" y="641"/>
                  </a:lnTo>
                  <a:cubicBezTo>
                    <a:pt x="23731" y="699"/>
                    <a:pt x="18670" y="932"/>
                    <a:pt x="15064" y="990"/>
                  </a:cubicBezTo>
                  <a:cubicBezTo>
                    <a:pt x="17100" y="757"/>
                    <a:pt x="21346" y="641"/>
                    <a:pt x="23963" y="524"/>
                  </a:cubicBezTo>
                  <a:cubicBezTo>
                    <a:pt x="21928" y="524"/>
                    <a:pt x="17158" y="524"/>
                    <a:pt x="16111" y="699"/>
                  </a:cubicBezTo>
                  <a:cubicBezTo>
                    <a:pt x="16763" y="699"/>
                    <a:pt x="17563" y="624"/>
                    <a:pt x="18244" y="624"/>
                  </a:cubicBezTo>
                  <a:cubicBezTo>
                    <a:pt x="18415" y="624"/>
                    <a:pt x="18577" y="629"/>
                    <a:pt x="18729" y="641"/>
                  </a:cubicBezTo>
                  <a:cubicBezTo>
                    <a:pt x="16286" y="873"/>
                    <a:pt x="13087" y="990"/>
                    <a:pt x="9132" y="990"/>
                  </a:cubicBezTo>
                  <a:cubicBezTo>
                    <a:pt x="9365" y="815"/>
                    <a:pt x="8318" y="699"/>
                    <a:pt x="6747" y="699"/>
                  </a:cubicBezTo>
                  <a:lnTo>
                    <a:pt x="4130" y="641"/>
                  </a:lnTo>
                  <a:lnTo>
                    <a:pt x="524" y="641"/>
                  </a:lnTo>
                  <a:lnTo>
                    <a:pt x="524" y="2793"/>
                  </a:lnTo>
                  <a:lnTo>
                    <a:pt x="524" y="4189"/>
                  </a:lnTo>
                  <a:cubicBezTo>
                    <a:pt x="524" y="4887"/>
                    <a:pt x="466" y="5585"/>
                    <a:pt x="349" y="6341"/>
                  </a:cubicBezTo>
                  <a:cubicBezTo>
                    <a:pt x="582" y="13320"/>
                    <a:pt x="291" y="20241"/>
                    <a:pt x="291" y="28442"/>
                  </a:cubicBezTo>
                  <a:cubicBezTo>
                    <a:pt x="393" y="27809"/>
                    <a:pt x="450" y="27564"/>
                    <a:pt x="482" y="27564"/>
                  </a:cubicBezTo>
                  <a:cubicBezTo>
                    <a:pt x="591" y="27564"/>
                    <a:pt x="417" y="30340"/>
                    <a:pt x="696" y="30340"/>
                  </a:cubicBezTo>
                  <a:cubicBezTo>
                    <a:pt x="714" y="30340"/>
                    <a:pt x="734" y="30328"/>
                    <a:pt x="757" y="30303"/>
                  </a:cubicBezTo>
                  <a:lnTo>
                    <a:pt x="757" y="33095"/>
                  </a:lnTo>
                  <a:lnTo>
                    <a:pt x="524" y="38911"/>
                  </a:lnTo>
                  <a:cubicBezTo>
                    <a:pt x="494" y="39144"/>
                    <a:pt x="470" y="39239"/>
                    <a:pt x="452" y="39239"/>
                  </a:cubicBezTo>
                  <a:cubicBezTo>
                    <a:pt x="367" y="39239"/>
                    <a:pt x="386" y="37218"/>
                    <a:pt x="300" y="37218"/>
                  </a:cubicBezTo>
                  <a:cubicBezTo>
                    <a:pt x="297" y="37218"/>
                    <a:pt x="294" y="37220"/>
                    <a:pt x="291" y="37225"/>
                  </a:cubicBezTo>
                  <a:cubicBezTo>
                    <a:pt x="291" y="41412"/>
                    <a:pt x="117" y="39028"/>
                    <a:pt x="0" y="41761"/>
                  </a:cubicBezTo>
                  <a:cubicBezTo>
                    <a:pt x="21" y="41693"/>
                    <a:pt x="40" y="41661"/>
                    <a:pt x="57" y="41661"/>
                  </a:cubicBezTo>
                  <a:cubicBezTo>
                    <a:pt x="187" y="41661"/>
                    <a:pt x="226" y="43494"/>
                    <a:pt x="175" y="45600"/>
                  </a:cubicBezTo>
                  <a:lnTo>
                    <a:pt x="349" y="42227"/>
                  </a:lnTo>
                  <a:lnTo>
                    <a:pt x="349" y="42227"/>
                  </a:lnTo>
                  <a:cubicBezTo>
                    <a:pt x="582" y="48043"/>
                    <a:pt x="0" y="47287"/>
                    <a:pt x="233" y="53161"/>
                  </a:cubicBezTo>
                  <a:lnTo>
                    <a:pt x="117" y="51300"/>
                  </a:lnTo>
                  <a:lnTo>
                    <a:pt x="117" y="51300"/>
                  </a:lnTo>
                  <a:cubicBezTo>
                    <a:pt x="175" y="54324"/>
                    <a:pt x="117" y="62409"/>
                    <a:pt x="466" y="65375"/>
                  </a:cubicBezTo>
                  <a:cubicBezTo>
                    <a:pt x="432" y="65679"/>
                    <a:pt x="379" y="66042"/>
                    <a:pt x="328" y="66042"/>
                  </a:cubicBezTo>
                  <a:cubicBezTo>
                    <a:pt x="292" y="66042"/>
                    <a:pt x="257" y="65853"/>
                    <a:pt x="233" y="65317"/>
                  </a:cubicBezTo>
                  <a:lnTo>
                    <a:pt x="233" y="65317"/>
                  </a:lnTo>
                  <a:cubicBezTo>
                    <a:pt x="175" y="72471"/>
                    <a:pt x="640" y="81311"/>
                    <a:pt x="408" y="86953"/>
                  </a:cubicBezTo>
                  <a:lnTo>
                    <a:pt x="291" y="86372"/>
                  </a:lnTo>
                  <a:lnTo>
                    <a:pt x="291" y="86372"/>
                  </a:lnTo>
                  <a:cubicBezTo>
                    <a:pt x="408" y="87709"/>
                    <a:pt x="408" y="89047"/>
                    <a:pt x="408" y="90443"/>
                  </a:cubicBezTo>
                  <a:cubicBezTo>
                    <a:pt x="372" y="90372"/>
                    <a:pt x="337" y="90171"/>
                    <a:pt x="314" y="90171"/>
                  </a:cubicBezTo>
                  <a:cubicBezTo>
                    <a:pt x="300" y="90171"/>
                    <a:pt x="291" y="90252"/>
                    <a:pt x="291" y="90501"/>
                  </a:cubicBezTo>
                  <a:cubicBezTo>
                    <a:pt x="291" y="91141"/>
                    <a:pt x="466" y="94049"/>
                    <a:pt x="408" y="95852"/>
                  </a:cubicBezTo>
                  <a:lnTo>
                    <a:pt x="291" y="94340"/>
                  </a:lnTo>
                  <a:lnTo>
                    <a:pt x="291" y="94340"/>
                  </a:lnTo>
                  <a:cubicBezTo>
                    <a:pt x="117" y="101377"/>
                    <a:pt x="582" y="105100"/>
                    <a:pt x="640" y="111032"/>
                  </a:cubicBezTo>
                  <a:cubicBezTo>
                    <a:pt x="349" y="111032"/>
                    <a:pt x="233" y="116499"/>
                    <a:pt x="175" y="119291"/>
                  </a:cubicBezTo>
                  <a:lnTo>
                    <a:pt x="117" y="119175"/>
                  </a:lnTo>
                  <a:lnTo>
                    <a:pt x="117" y="119175"/>
                  </a:lnTo>
                  <a:cubicBezTo>
                    <a:pt x="59" y="127376"/>
                    <a:pt x="408" y="133076"/>
                    <a:pt x="524" y="140695"/>
                  </a:cubicBezTo>
                  <a:cubicBezTo>
                    <a:pt x="175" y="145406"/>
                    <a:pt x="349" y="156631"/>
                    <a:pt x="175" y="164192"/>
                  </a:cubicBezTo>
                  <a:cubicBezTo>
                    <a:pt x="191" y="163880"/>
                    <a:pt x="215" y="163748"/>
                    <a:pt x="242" y="163748"/>
                  </a:cubicBezTo>
                  <a:cubicBezTo>
                    <a:pt x="318" y="163748"/>
                    <a:pt x="423" y="164726"/>
                    <a:pt x="466" y="165705"/>
                  </a:cubicBezTo>
                  <a:cubicBezTo>
                    <a:pt x="410" y="167429"/>
                    <a:pt x="674" y="170376"/>
                    <a:pt x="442" y="170376"/>
                  </a:cubicBezTo>
                  <a:cubicBezTo>
                    <a:pt x="432" y="170376"/>
                    <a:pt x="420" y="170370"/>
                    <a:pt x="408" y="170358"/>
                  </a:cubicBezTo>
                  <a:lnTo>
                    <a:pt x="408" y="169718"/>
                  </a:lnTo>
                  <a:cubicBezTo>
                    <a:pt x="117" y="171055"/>
                    <a:pt x="175" y="174720"/>
                    <a:pt x="175" y="177570"/>
                  </a:cubicBezTo>
                  <a:lnTo>
                    <a:pt x="582" y="178035"/>
                  </a:lnTo>
                  <a:cubicBezTo>
                    <a:pt x="408" y="179722"/>
                    <a:pt x="349" y="181699"/>
                    <a:pt x="349" y="183735"/>
                  </a:cubicBezTo>
                  <a:lnTo>
                    <a:pt x="349" y="186876"/>
                  </a:lnTo>
                  <a:lnTo>
                    <a:pt x="349" y="190831"/>
                  </a:lnTo>
                  <a:lnTo>
                    <a:pt x="7969" y="190714"/>
                  </a:lnTo>
                  <a:cubicBezTo>
                    <a:pt x="9539" y="190714"/>
                    <a:pt x="11168" y="190772"/>
                    <a:pt x="12738" y="190947"/>
                  </a:cubicBezTo>
                  <a:cubicBezTo>
                    <a:pt x="14541" y="190831"/>
                    <a:pt x="16751" y="190831"/>
                    <a:pt x="18554" y="190714"/>
                  </a:cubicBezTo>
                  <a:lnTo>
                    <a:pt x="18554" y="190714"/>
                  </a:lnTo>
                  <a:lnTo>
                    <a:pt x="18496" y="190947"/>
                  </a:lnTo>
                  <a:cubicBezTo>
                    <a:pt x="20968" y="190976"/>
                    <a:pt x="22829" y="190990"/>
                    <a:pt x="24843" y="190990"/>
                  </a:cubicBezTo>
                  <a:cubicBezTo>
                    <a:pt x="26857" y="190990"/>
                    <a:pt x="29023" y="190976"/>
                    <a:pt x="32106" y="190947"/>
                  </a:cubicBezTo>
                  <a:lnTo>
                    <a:pt x="32106" y="190947"/>
                  </a:lnTo>
                  <a:lnTo>
                    <a:pt x="30826" y="191063"/>
                  </a:lnTo>
                  <a:cubicBezTo>
                    <a:pt x="34316" y="191063"/>
                    <a:pt x="35188" y="190482"/>
                    <a:pt x="38446" y="190482"/>
                  </a:cubicBezTo>
                  <a:lnTo>
                    <a:pt x="39376" y="190772"/>
                  </a:lnTo>
                  <a:cubicBezTo>
                    <a:pt x="43409" y="190772"/>
                    <a:pt x="47493" y="190902"/>
                    <a:pt x="51543" y="190902"/>
                  </a:cubicBezTo>
                  <a:cubicBezTo>
                    <a:pt x="53568" y="190902"/>
                    <a:pt x="55584" y="190869"/>
                    <a:pt x="57581" y="190772"/>
                  </a:cubicBezTo>
                  <a:lnTo>
                    <a:pt x="57581" y="190772"/>
                  </a:lnTo>
                  <a:cubicBezTo>
                    <a:pt x="57174" y="190947"/>
                    <a:pt x="56708" y="190947"/>
                    <a:pt x="56301" y="190947"/>
                  </a:cubicBezTo>
                  <a:cubicBezTo>
                    <a:pt x="57617" y="190947"/>
                    <a:pt x="60072" y="190984"/>
                    <a:pt x="62232" y="190984"/>
                  </a:cubicBezTo>
                  <a:cubicBezTo>
                    <a:pt x="64551" y="190984"/>
                    <a:pt x="66530" y="190941"/>
                    <a:pt x="66390" y="190763"/>
                  </a:cubicBezTo>
                  <a:lnTo>
                    <a:pt x="66390" y="190763"/>
                  </a:lnTo>
                  <a:cubicBezTo>
                    <a:pt x="66592" y="190818"/>
                    <a:pt x="67138" y="190840"/>
                    <a:pt x="67890" y="190840"/>
                  </a:cubicBezTo>
                  <a:cubicBezTo>
                    <a:pt x="69956" y="190840"/>
                    <a:pt x="73570" y="190678"/>
                    <a:pt x="75844" y="190598"/>
                  </a:cubicBezTo>
                  <a:lnTo>
                    <a:pt x="75844" y="190598"/>
                  </a:lnTo>
                  <a:lnTo>
                    <a:pt x="75320" y="190831"/>
                  </a:lnTo>
                  <a:cubicBezTo>
                    <a:pt x="77530" y="190540"/>
                    <a:pt x="79799" y="190423"/>
                    <a:pt x="82009" y="190423"/>
                  </a:cubicBezTo>
                  <a:cubicBezTo>
                    <a:pt x="82807" y="190423"/>
                    <a:pt x="82835" y="190552"/>
                    <a:pt x="82058" y="190552"/>
                  </a:cubicBezTo>
                  <a:cubicBezTo>
                    <a:pt x="82005" y="190552"/>
                    <a:pt x="81949" y="190551"/>
                    <a:pt x="81890" y="190550"/>
                  </a:cubicBezTo>
                  <a:lnTo>
                    <a:pt x="81890" y="190550"/>
                  </a:lnTo>
                  <a:cubicBezTo>
                    <a:pt x="82280" y="190562"/>
                    <a:pt x="82604" y="190567"/>
                    <a:pt x="82884" y="190567"/>
                  </a:cubicBezTo>
                  <a:cubicBezTo>
                    <a:pt x="84386" y="190567"/>
                    <a:pt x="84587" y="190416"/>
                    <a:pt x="86782" y="190416"/>
                  </a:cubicBezTo>
                  <a:cubicBezTo>
                    <a:pt x="87057" y="190416"/>
                    <a:pt x="87364" y="190418"/>
                    <a:pt x="87709" y="190423"/>
                  </a:cubicBezTo>
                  <a:lnTo>
                    <a:pt x="86313" y="190598"/>
                  </a:lnTo>
                  <a:cubicBezTo>
                    <a:pt x="86581" y="190608"/>
                    <a:pt x="86850" y="190613"/>
                    <a:pt x="87121" y="190613"/>
                  </a:cubicBezTo>
                  <a:cubicBezTo>
                    <a:pt x="88380" y="190613"/>
                    <a:pt x="89663" y="190509"/>
                    <a:pt x="90908" y="190365"/>
                  </a:cubicBezTo>
                  <a:cubicBezTo>
                    <a:pt x="91416" y="190352"/>
                    <a:pt x="91924" y="190344"/>
                    <a:pt x="92431" y="190344"/>
                  </a:cubicBezTo>
                  <a:cubicBezTo>
                    <a:pt x="94072" y="190344"/>
                    <a:pt x="95706" y="190420"/>
                    <a:pt x="97306" y="190598"/>
                  </a:cubicBezTo>
                  <a:cubicBezTo>
                    <a:pt x="98309" y="190467"/>
                    <a:pt x="99312" y="190402"/>
                    <a:pt x="100315" y="190402"/>
                  </a:cubicBezTo>
                  <a:cubicBezTo>
                    <a:pt x="100650" y="190402"/>
                    <a:pt x="100984" y="190409"/>
                    <a:pt x="101319" y="190423"/>
                  </a:cubicBezTo>
                  <a:cubicBezTo>
                    <a:pt x="101551" y="190482"/>
                    <a:pt x="100912" y="190540"/>
                    <a:pt x="100563" y="190540"/>
                  </a:cubicBezTo>
                  <a:cubicBezTo>
                    <a:pt x="101350" y="190557"/>
                    <a:pt x="102077" y="190564"/>
                    <a:pt x="102757" y="190564"/>
                  </a:cubicBezTo>
                  <a:cubicBezTo>
                    <a:pt x="105410" y="190564"/>
                    <a:pt x="107333" y="190458"/>
                    <a:pt x="109281" y="190458"/>
                  </a:cubicBezTo>
                  <a:cubicBezTo>
                    <a:pt x="110147" y="190458"/>
                    <a:pt x="111019" y="190479"/>
                    <a:pt x="111962" y="190540"/>
                  </a:cubicBezTo>
                  <a:cubicBezTo>
                    <a:pt x="112137" y="190598"/>
                    <a:pt x="112311" y="190656"/>
                    <a:pt x="112544" y="190656"/>
                  </a:cubicBezTo>
                  <a:lnTo>
                    <a:pt x="105332" y="190656"/>
                  </a:lnTo>
                  <a:cubicBezTo>
                    <a:pt x="105332" y="190831"/>
                    <a:pt x="108705" y="190889"/>
                    <a:pt x="106030" y="191121"/>
                  </a:cubicBezTo>
                  <a:cubicBezTo>
                    <a:pt x="108382" y="191021"/>
                    <a:pt x="112111" y="190749"/>
                    <a:pt x="115182" y="190749"/>
                  </a:cubicBezTo>
                  <a:cubicBezTo>
                    <a:pt x="115680" y="190749"/>
                    <a:pt x="116161" y="190756"/>
                    <a:pt x="116615" y="190772"/>
                  </a:cubicBezTo>
                  <a:cubicBezTo>
                    <a:pt x="116790" y="190772"/>
                    <a:pt x="116964" y="190831"/>
                    <a:pt x="117081" y="190831"/>
                  </a:cubicBezTo>
                  <a:lnTo>
                    <a:pt x="118767" y="190831"/>
                  </a:lnTo>
                  <a:cubicBezTo>
                    <a:pt x="119814" y="190831"/>
                    <a:pt x="120512" y="190889"/>
                    <a:pt x="121501" y="190889"/>
                  </a:cubicBezTo>
                  <a:cubicBezTo>
                    <a:pt x="121704" y="190976"/>
                    <a:pt x="122664" y="190990"/>
                    <a:pt x="123784" y="190990"/>
                  </a:cubicBezTo>
                  <a:cubicBezTo>
                    <a:pt x="124344" y="190990"/>
                    <a:pt x="124943" y="190987"/>
                    <a:pt x="125509" y="190987"/>
                  </a:cubicBezTo>
                  <a:cubicBezTo>
                    <a:pt x="126074" y="190987"/>
                    <a:pt x="126605" y="190990"/>
                    <a:pt x="127026" y="191005"/>
                  </a:cubicBezTo>
                  <a:cubicBezTo>
                    <a:pt x="126910" y="190772"/>
                    <a:pt x="129120" y="190831"/>
                    <a:pt x="127026" y="190656"/>
                  </a:cubicBezTo>
                  <a:lnTo>
                    <a:pt x="127026" y="190656"/>
                  </a:lnTo>
                  <a:cubicBezTo>
                    <a:pt x="126794" y="190685"/>
                    <a:pt x="126561" y="190700"/>
                    <a:pt x="126321" y="190700"/>
                  </a:cubicBezTo>
                  <a:cubicBezTo>
                    <a:pt x="126081" y="190700"/>
                    <a:pt x="125834" y="190685"/>
                    <a:pt x="125572" y="190656"/>
                  </a:cubicBezTo>
                  <a:lnTo>
                    <a:pt x="120803" y="190656"/>
                  </a:lnTo>
                  <a:cubicBezTo>
                    <a:pt x="121738" y="190584"/>
                    <a:pt x="122672" y="190534"/>
                    <a:pt x="123621" y="190534"/>
                  </a:cubicBezTo>
                  <a:cubicBezTo>
                    <a:pt x="124207" y="190534"/>
                    <a:pt x="124798" y="190553"/>
                    <a:pt x="125398" y="190598"/>
                  </a:cubicBezTo>
                  <a:cubicBezTo>
                    <a:pt x="126212" y="190482"/>
                    <a:pt x="127201" y="190307"/>
                    <a:pt x="127724" y="190249"/>
                  </a:cubicBezTo>
                  <a:cubicBezTo>
                    <a:pt x="129993" y="190540"/>
                    <a:pt x="134413" y="190714"/>
                    <a:pt x="135053" y="190889"/>
                  </a:cubicBezTo>
                  <a:cubicBezTo>
                    <a:pt x="140113" y="190772"/>
                    <a:pt x="147092" y="190831"/>
                    <a:pt x="150291" y="190423"/>
                  </a:cubicBezTo>
                  <a:cubicBezTo>
                    <a:pt x="150480" y="190409"/>
                    <a:pt x="150669" y="190402"/>
                    <a:pt x="150858" y="190402"/>
                  </a:cubicBezTo>
                  <a:cubicBezTo>
                    <a:pt x="151425" y="190402"/>
                    <a:pt x="151992" y="190467"/>
                    <a:pt x="152559" y="190598"/>
                  </a:cubicBezTo>
                  <a:cubicBezTo>
                    <a:pt x="152304" y="190615"/>
                    <a:pt x="152039" y="190627"/>
                    <a:pt x="151780" y="190635"/>
                  </a:cubicBezTo>
                  <a:lnTo>
                    <a:pt x="151780" y="190635"/>
                  </a:lnTo>
                  <a:cubicBezTo>
                    <a:pt x="154809" y="190608"/>
                    <a:pt x="158951" y="190610"/>
                    <a:pt x="159539" y="190365"/>
                  </a:cubicBezTo>
                  <a:lnTo>
                    <a:pt x="159539" y="190365"/>
                  </a:lnTo>
                  <a:cubicBezTo>
                    <a:pt x="163203" y="190482"/>
                    <a:pt x="157503" y="190598"/>
                    <a:pt x="162563" y="190598"/>
                  </a:cubicBezTo>
                  <a:lnTo>
                    <a:pt x="161865" y="190656"/>
                  </a:lnTo>
                  <a:cubicBezTo>
                    <a:pt x="163473" y="190722"/>
                    <a:pt x="164983" y="190748"/>
                    <a:pt x="166433" y="190748"/>
                  </a:cubicBezTo>
                  <a:cubicBezTo>
                    <a:pt x="171966" y="190748"/>
                    <a:pt x="176616" y="190367"/>
                    <a:pt x="182397" y="190367"/>
                  </a:cubicBezTo>
                  <a:cubicBezTo>
                    <a:pt x="184263" y="190367"/>
                    <a:pt x="186247" y="190406"/>
                    <a:pt x="188416" y="190512"/>
                  </a:cubicBezTo>
                  <a:lnTo>
                    <a:pt x="188416" y="190512"/>
                  </a:lnTo>
                  <a:cubicBezTo>
                    <a:pt x="188170" y="190489"/>
                    <a:pt x="187920" y="190456"/>
                    <a:pt x="187689" y="190423"/>
                  </a:cubicBezTo>
                  <a:lnTo>
                    <a:pt x="187689" y="190423"/>
                  </a:lnTo>
                  <a:cubicBezTo>
                    <a:pt x="190468" y="190475"/>
                    <a:pt x="193287" y="190492"/>
                    <a:pt x="196127" y="190492"/>
                  </a:cubicBezTo>
                  <a:cubicBezTo>
                    <a:pt x="201806" y="190492"/>
                    <a:pt x="207566" y="190423"/>
                    <a:pt x="213250" y="190423"/>
                  </a:cubicBezTo>
                  <a:cubicBezTo>
                    <a:pt x="217513" y="190423"/>
                    <a:pt x="221733" y="190462"/>
                    <a:pt x="225844" y="190598"/>
                  </a:cubicBezTo>
                  <a:cubicBezTo>
                    <a:pt x="226204" y="190608"/>
                    <a:pt x="226565" y="190613"/>
                    <a:pt x="226925" y="190613"/>
                  </a:cubicBezTo>
                  <a:cubicBezTo>
                    <a:pt x="228599" y="190613"/>
                    <a:pt x="230265" y="190509"/>
                    <a:pt x="231892" y="190365"/>
                  </a:cubicBezTo>
                  <a:lnTo>
                    <a:pt x="232649" y="190598"/>
                  </a:lnTo>
                  <a:lnTo>
                    <a:pt x="236313" y="190307"/>
                  </a:lnTo>
                  <a:cubicBezTo>
                    <a:pt x="236862" y="190289"/>
                    <a:pt x="237396" y="190281"/>
                    <a:pt x="237919" y="190281"/>
                  </a:cubicBezTo>
                  <a:cubicBezTo>
                    <a:pt x="241387" y="190281"/>
                    <a:pt x="244408" y="190633"/>
                    <a:pt x="248392" y="190633"/>
                  </a:cubicBezTo>
                  <a:cubicBezTo>
                    <a:pt x="249480" y="190633"/>
                    <a:pt x="250640" y="190607"/>
                    <a:pt x="251900" y="190540"/>
                  </a:cubicBezTo>
                  <a:lnTo>
                    <a:pt x="251028" y="190365"/>
                  </a:lnTo>
                  <a:cubicBezTo>
                    <a:pt x="252390" y="190365"/>
                    <a:pt x="254646" y="190327"/>
                    <a:pt x="256252" y="190327"/>
                  </a:cubicBezTo>
                  <a:cubicBezTo>
                    <a:pt x="257458" y="190327"/>
                    <a:pt x="258298" y="190349"/>
                    <a:pt x="258124" y="190423"/>
                  </a:cubicBezTo>
                  <a:lnTo>
                    <a:pt x="258124" y="190423"/>
                  </a:lnTo>
                  <a:cubicBezTo>
                    <a:pt x="258535" y="190382"/>
                    <a:pt x="258946" y="190341"/>
                    <a:pt x="259357" y="190341"/>
                  </a:cubicBezTo>
                  <a:cubicBezTo>
                    <a:pt x="259528" y="190341"/>
                    <a:pt x="259698" y="190348"/>
                    <a:pt x="259868" y="190365"/>
                  </a:cubicBezTo>
                  <a:lnTo>
                    <a:pt x="259927" y="190482"/>
                  </a:lnTo>
                  <a:lnTo>
                    <a:pt x="265743" y="190307"/>
                  </a:lnTo>
                  <a:lnTo>
                    <a:pt x="265743" y="190307"/>
                  </a:lnTo>
                  <a:cubicBezTo>
                    <a:pt x="270221" y="190365"/>
                    <a:pt x="264987" y="190772"/>
                    <a:pt x="271617" y="190772"/>
                  </a:cubicBezTo>
                  <a:cubicBezTo>
                    <a:pt x="274060" y="190714"/>
                    <a:pt x="278538" y="190423"/>
                    <a:pt x="277666" y="190365"/>
                  </a:cubicBezTo>
                  <a:cubicBezTo>
                    <a:pt x="276794" y="190365"/>
                    <a:pt x="275921" y="190307"/>
                    <a:pt x="275049" y="190191"/>
                  </a:cubicBezTo>
                  <a:lnTo>
                    <a:pt x="277259" y="190133"/>
                  </a:lnTo>
                  <a:cubicBezTo>
                    <a:pt x="277666" y="189784"/>
                    <a:pt x="279411" y="189435"/>
                    <a:pt x="273944" y="189202"/>
                  </a:cubicBezTo>
                  <a:lnTo>
                    <a:pt x="270105" y="189376"/>
                  </a:lnTo>
                  <a:lnTo>
                    <a:pt x="268883" y="189260"/>
                  </a:lnTo>
                  <a:lnTo>
                    <a:pt x="272082" y="189260"/>
                  </a:lnTo>
                  <a:cubicBezTo>
                    <a:pt x="271455" y="189208"/>
                    <a:pt x="270816" y="189179"/>
                    <a:pt x="270175" y="189179"/>
                  </a:cubicBezTo>
                  <a:cubicBezTo>
                    <a:pt x="269391" y="189179"/>
                    <a:pt x="268605" y="189222"/>
                    <a:pt x="267837" y="189318"/>
                  </a:cubicBezTo>
                  <a:cubicBezTo>
                    <a:pt x="267255" y="189202"/>
                    <a:pt x="266731" y="189144"/>
                    <a:pt x="266208" y="189144"/>
                  </a:cubicBezTo>
                  <a:lnTo>
                    <a:pt x="262427" y="189435"/>
                  </a:lnTo>
                  <a:cubicBezTo>
                    <a:pt x="262020" y="189318"/>
                    <a:pt x="264114" y="189202"/>
                    <a:pt x="261613" y="189144"/>
                  </a:cubicBezTo>
                  <a:lnTo>
                    <a:pt x="261613" y="189144"/>
                  </a:lnTo>
                  <a:cubicBezTo>
                    <a:pt x="259868" y="189260"/>
                    <a:pt x="263300" y="189435"/>
                    <a:pt x="260392" y="189493"/>
                  </a:cubicBezTo>
                  <a:cubicBezTo>
                    <a:pt x="259641" y="189380"/>
                    <a:pt x="258914" y="189316"/>
                    <a:pt x="258180" y="189316"/>
                  </a:cubicBezTo>
                  <a:cubicBezTo>
                    <a:pt x="257777" y="189316"/>
                    <a:pt x="257372" y="189335"/>
                    <a:pt x="256960" y="189376"/>
                  </a:cubicBezTo>
                  <a:cubicBezTo>
                    <a:pt x="256753" y="189293"/>
                    <a:pt x="256931" y="189240"/>
                    <a:pt x="257346" y="189216"/>
                  </a:cubicBezTo>
                  <a:lnTo>
                    <a:pt x="257346" y="189216"/>
                  </a:lnTo>
                  <a:cubicBezTo>
                    <a:pt x="255428" y="189251"/>
                    <a:pt x="252791" y="189225"/>
                    <a:pt x="251900" y="189435"/>
                  </a:cubicBezTo>
                  <a:cubicBezTo>
                    <a:pt x="250039" y="189202"/>
                    <a:pt x="245444" y="189435"/>
                    <a:pt x="245677" y="189144"/>
                  </a:cubicBezTo>
                  <a:lnTo>
                    <a:pt x="245677" y="189144"/>
                  </a:lnTo>
                  <a:cubicBezTo>
                    <a:pt x="245037" y="189202"/>
                    <a:pt x="242303" y="189376"/>
                    <a:pt x="240559" y="189376"/>
                  </a:cubicBezTo>
                  <a:cubicBezTo>
                    <a:pt x="243757" y="189028"/>
                    <a:pt x="234044" y="189376"/>
                    <a:pt x="234859" y="188969"/>
                  </a:cubicBezTo>
                  <a:lnTo>
                    <a:pt x="234859" y="188969"/>
                  </a:lnTo>
                  <a:cubicBezTo>
                    <a:pt x="232474" y="189318"/>
                    <a:pt x="226251" y="189144"/>
                    <a:pt x="222063" y="189318"/>
                  </a:cubicBezTo>
                  <a:cubicBezTo>
                    <a:pt x="222412" y="189260"/>
                    <a:pt x="222761" y="189260"/>
                    <a:pt x="223168" y="189260"/>
                  </a:cubicBezTo>
                  <a:cubicBezTo>
                    <a:pt x="220783" y="189260"/>
                    <a:pt x="220086" y="189144"/>
                    <a:pt x="218573" y="189028"/>
                  </a:cubicBezTo>
                  <a:cubicBezTo>
                    <a:pt x="218283" y="189318"/>
                    <a:pt x="214560" y="189376"/>
                    <a:pt x="212583" y="189551"/>
                  </a:cubicBezTo>
                  <a:cubicBezTo>
                    <a:pt x="209675" y="189318"/>
                    <a:pt x="214386" y="189260"/>
                    <a:pt x="213455" y="188969"/>
                  </a:cubicBezTo>
                  <a:lnTo>
                    <a:pt x="213455" y="188969"/>
                  </a:lnTo>
                  <a:cubicBezTo>
                    <a:pt x="213571" y="189202"/>
                    <a:pt x="208395" y="189202"/>
                    <a:pt x="209384" y="189376"/>
                  </a:cubicBezTo>
                  <a:cubicBezTo>
                    <a:pt x="208337" y="189376"/>
                    <a:pt x="207348" y="189260"/>
                    <a:pt x="206359" y="189086"/>
                  </a:cubicBezTo>
                  <a:cubicBezTo>
                    <a:pt x="206156" y="189260"/>
                    <a:pt x="205632" y="189275"/>
                    <a:pt x="204934" y="189275"/>
                  </a:cubicBezTo>
                  <a:cubicBezTo>
                    <a:pt x="204795" y="189275"/>
                    <a:pt x="204648" y="189274"/>
                    <a:pt x="204496" y="189274"/>
                  </a:cubicBezTo>
                  <a:cubicBezTo>
                    <a:pt x="203886" y="189274"/>
                    <a:pt x="203184" y="189283"/>
                    <a:pt x="202462" y="189376"/>
                  </a:cubicBezTo>
                  <a:cubicBezTo>
                    <a:pt x="199940" y="189241"/>
                    <a:pt x="200802" y="189106"/>
                    <a:pt x="199697" y="189106"/>
                  </a:cubicBezTo>
                  <a:cubicBezTo>
                    <a:pt x="199375" y="189106"/>
                    <a:pt x="198887" y="189118"/>
                    <a:pt x="198100" y="189144"/>
                  </a:cubicBezTo>
                  <a:cubicBezTo>
                    <a:pt x="196414" y="188969"/>
                    <a:pt x="199554" y="188853"/>
                    <a:pt x="199554" y="188853"/>
                  </a:cubicBezTo>
                  <a:cubicBezTo>
                    <a:pt x="195948" y="188853"/>
                    <a:pt x="197868" y="189144"/>
                    <a:pt x="197112" y="189260"/>
                  </a:cubicBezTo>
                  <a:cubicBezTo>
                    <a:pt x="196417" y="189279"/>
                    <a:pt x="195894" y="189287"/>
                    <a:pt x="195501" y="189287"/>
                  </a:cubicBezTo>
                  <a:cubicBezTo>
                    <a:pt x="193460" y="189287"/>
                    <a:pt x="194899" y="189067"/>
                    <a:pt x="193680" y="188969"/>
                  </a:cubicBezTo>
                  <a:lnTo>
                    <a:pt x="193680" y="188969"/>
                  </a:lnTo>
                  <a:cubicBezTo>
                    <a:pt x="191005" y="189028"/>
                    <a:pt x="188911" y="189260"/>
                    <a:pt x="186933" y="189260"/>
                  </a:cubicBezTo>
                  <a:cubicBezTo>
                    <a:pt x="186817" y="189202"/>
                    <a:pt x="186410" y="189202"/>
                    <a:pt x="186875" y="189144"/>
                  </a:cubicBezTo>
                  <a:lnTo>
                    <a:pt x="186875" y="189144"/>
                  </a:lnTo>
                  <a:cubicBezTo>
                    <a:pt x="184025" y="189376"/>
                    <a:pt x="178442" y="189144"/>
                    <a:pt x="175184" y="189435"/>
                  </a:cubicBezTo>
                  <a:cubicBezTo>
                    <a:pt x="175010" y="189376"/>
                    <a:pt x="174894" y="189376"/>
                    <a:pt x="174719" y="189376"/>
                  </a:cubicBezTo>
                  <a:cubicBezTo>
                    <a:pt x="175301" y="189493"/>
                    <a:pt x="175359" y="189609"/>
                    <a:pt x="175243" y="189725"/>
                  </a:cubicBezTo>
                  <a:cubicBezTo>
                    <a:pt x="174661" y="189755"/>
                    <a:pt x="174065" y="189769"/>
                    <a:pt x="173461" y="189769"/>
                  </a:cubicBezTo>
                  <a:cubicBezTo>
                    <a:pt x="172858" y="189769"/>
                    <a:pt x="172247" y="189755"/>
                    <a:pt x="171637" y="189725"/>
                  </a:cubicBezTo>
                  <a:cubicBezTo>
                    <a:pt x="172160" y="189725"/>
                    <a:pt x="172683" y="189667"/>
                    <a:pt x="173207" y="189609"/>
                  </a:cubicBezTo>
                  <a:lnTo>
                    <a:pt x="173207" y="189609"/>
                  </a:lnTo>
                  <a:lnTo>
                    <a:pt x="171520" y="189667"/>
                  </a:lnTo>
                  <a:cubicBezTo>
                    <a:pt x="170008" y="189435"/>
                    <a:pt x="173789" y="189551"/>
                    <a:pt x="173789" y="189376"/>
                  </a:cubicBezTo>
                  <a:lnTo>
                    <a:pt x="173789" y="189376"/>
                  </a:lnTo>
                  <a:cubicBezTo>
                    <a:pt x="170977" y="189477"/>
                    <a:pt x="167731" y="189621"/>
                    <a:pt x="165287" y="189621"/>
                  </a:cubicBezTo>
                  <a:cubicBezTo>
                    <a:pt x="164900" y="189621"/>
                    <a:pt x="164534" y="189617"/>
                    <a:pt x="164192" y="189609"/>
                  </a:cubicBezTo>
                  <a:cubicBezTo>
                    <a:pt x="163668" y="189376"/>
                    <a:pt x="170066" y="189551"/>
                    <a:pt x="166693" y="189318"/>
                  </a:cubicBezTo>
                  <a:lnTo>
                    <a:pt x="166693" y="189318"/>
                  </a:lnTo>
                  <a:lnTo>
                    <a:pt x="170590" y="189376"/>
                  </a:lnTo>
                  <a:cubicBezTo>
                    <a:pt x="169107" y="189202"/>
                    <a:pt x="169703" y="189202"/>
                    <a:pt x="170328" y="189202"/>
                  </a:cubicBezTo>
                  <a:cubicBezTo>
                    <a:pt x="170953" y="189202"/>
                    <a:pt x="171607" y="189202"/>
                    <a:pt x="170241" y="189028"/>
                  </a:cubicBezTo>
                  <a:cubicBezTo>
                    <a:pt x="169491" y="189019"/>
                    <a:pt x="168838" y="189015"/>
                    <a:pt x="168252" y="189015"/>
                  </a:cubicBezTo>
                  <a:cubicBezTo>
                    <a:pt x="165425" y="189015"/>
                    <a:pt x="164180" y="189098"/>
                    <a:pt x="161353" y="189098"/>
                  </a:cubicBezTo>
                  <a:cubicBezTo>
                    <a:pt x="160767" y="189098"/>
                    <a:pt x="160114" y="189094"/>
                    <a:pt x="159364" y="189086"/>
                  </a:cubicBezTo>
                  <a:lnTo>
                    <a:pt x="159364" y="189086"/>
                  </a:lnTo>
                  <a:cubicBezTo>
                    <a:pt x="158201" y="189202"/>
                    <a:pt x="159772" y="189260"/>
                    <a:pt x="158608" y="189435"/>
                  </a:cubicBezTo>
                  <a:cubicBezTo>
                    <a:pt x="157732" y="189463"/>
                    <a:pt x="156983" y="189475"/>
                    <a:pt x="156334" y="189475"/>
                  </a:cubicBezTo>
                  <a:cubicBezTo>
                    <a:pt x="152521" y="189475"/>
                    <a:pt x="152172" y="189060"/>
                    <a:pt x="149716" y="189060"/>
                  </a:cubicBezTo>
                  <a:cubicBezTo>
                    <a:pt x="149125" y="189060"/>
                    <a:pt x="148412" y="189084"/>
                    <a:pt x="147499" y="189144"/>
                  </a:cubicBezTo>
                  <a:cubicBezTo>
                    <a:pt x="146202" y="189387"/>
                    <a:pt x="144876" y="189489"/>
                    <a:pt x="143541" y="189489"/>
                  </a:cubicBezTo>
                  <a:cubicBezTo>
                    <a:pt x="142962" y="189489"/>
                    <a:pt x="142381" y="189470"/>
                    <a:pt x="141799" y="189435"/>
                  </a:cubicBezTo>
                  <a:lnTo>
                    <a:pt x="143079" y="189144"/>
                  </a:lnTo>
                  <a:cubicBezTo>
                    <a:pt x="139008" y="189144"/>
                    <a:pt x="139749" y="189420"/>
                    <a:pt x="137246" y="189420"/>
                  </a:cubicBezTo>
                  <a:cubicBezTo>
                    <a:pt x="136710" y="189420"/>
                    <a:pt x="136024" y="189407"/>
                    <a:pt x="135111" y="189376"/>
                  </a:cubicBezTo>
                  <a:cubicBezTo>
                    <a:pt x="136041" y="189260"/>
                    <a:pt x="139008" y="189260"/>
                    <a:pt x="138252" y="189260"/>
                  </a:cubicBezTo>
                  <a:cubicBezTo>
                    <a:pt x="137408" y="189202"/>
                    <a:pt x="136838" y="189180"/>
                    <a:pt x="136415" y="189180"/>
                  </a:cubicBezTo>
                  <a:cubicBezTo>
                    <a:pt x="135147" y="189180"/>
                    <a:pt x="135213" y="189376"/>
                    <a:pt x="133250" y="189376"/>
                  </a:cubicBezTo>
                  <a:lnTo>
                    <a:pt x="132726" y="189144"/>
                  </a:lnTo>
                  <a:lnTo>
                    <a:pt x="115801" y="189435"/>
                  </a:lnTo>
                  <a:cubicBezTo>
                    <a:pt x="116092" y="189318"/>
                    <a:pt x="117081" y="189260"/>
                    <a:pt x="115743" y="189202"/>
                  </a:cubicBezTo>
                  <a:cubicBezTo>
                    <a:pt x="113680" y="189234"/>
                    <a:pt x="111541" y="189249"/>
                    <a:pt x="109372" y="189249"/>
                  </a:cubicBezTo>
                  <a:cubicBezTo>
                    <a:pt x="103774" y="189249"/>
                    <a:pt x="97983" y="189153"/>
                    <a:pt x="92827" y="189028"/>
                  </a:cubicBezTo>
                  <a:lnTo>
                    <a:pt x="90093" y="189202"/>
                  </a:lnTo>
                  <a:cubicBezTo>
                    <a:pt x="89512" y="189202"/>
                    <a:pt x="88930" y="189144"/>
                    <a:pt x="89628" y="189086"/>
                  </a:cubicBezTo>
                  <a:cubicBezTo>
                    <a:pt x="89247" y="189078"/>
                    <a:pt x="88967" y="189074"/>
                    <a:pt x="88766" y="189074"/>
                  </a:cubicBezTo>
                  <a:cubicBezTo>
                    <a:pt x="87493" y="189074"/>
                    <a:pt x="89329" y="189218"/>
                    <a:pt x="88174" y="189318"/>
                  </a:cubicBezTo>
                  <a:cubicBezTo>
                    <a:pt x="86604" y="189318"/>
                    <a:pt x="86080" y="189202"/>
                    <a:pt x="87069" y="189144"/>
                  </a:cubicBezTo>
                  <a:lnTo>
                    <a:pt x="87069" y="189144"/>
                  </a:lnTo>
                  <a:cubicBezTo>
                    <a:pt x="83871" y="189258"/>
                    <a:pt x="78878" y="189372"/>
                    <a:pt x="74374" y="189372"/>
                  </a:cubicBezTo>
                  <a:cubicBezTo>
                    <a:pt x="71999" y="189372"/>
                    <a:pt x="69759" y="189341"/>
                    <a:pt x="67992" y="189260"/>
                  </a:cubicBezTo>
                  <a:lnTo>
                    <a:pt x="68981" y="189202"/>
                  </a:lnTo>
                  <a:cubicBezTo>
                    <a:pt x="68767" y="189199"/>
                    <a:pt x="68563" y="189197"/>
                    <a:pt x="68368" y="189197"/>
                  </a:cubicBezTo>
                  <a:cubicBezTo>
                    <a:pt x="65575" y="189197"/>
                    <a:pt x="64606" y="189495"/>
                    <a:pt x="62491" y="189495"/>
                  </a:cubicBezTo>
                  <a:cubicBezTo>
                    <a:pt x="61981" y="189495"/>
                    <a:pt x="61405" y="189477"/>
                    <a:pt x="60722" y="189435"/>
                  </a:cubicBezTo>
                  <a:lnTo>
                    <a:pt x="61420" y="189435"/>
                  </a:lnTo>
                  <a:cubicBezTo>
                    <a:pt x="52695" y="189318"/>
                    <a:pt x="43099" y="189493"/>
                    <a:pt x="36410" y="189202"/>
                  </a:cubicBezTo>
                  <a:cubicBezTo>
                    <a:pt x="36003" y="189294"/>
                    <a:pt x="34987" y="189316"/>
                    <a:pt x="33770" y="189316"/>
                  </a:cubicBezTo>
                  <a:cubicBezTo>
                    <a:pt x="32667" y="189316"/>
                    <a:pt x="31400" y="189298"/>
                    <a:pt x="30274" y="189298"/>
                  </a:cubicBezTo>
                  <a:cubicBezTo>
                    <a:pt x="28730" y="189298"/>
                    <a:pt x="27450" y="189332"/>
                    <a:pt x="27220" y="189493"/>
                  </a:cubicBezTo>
                  <a:cubicBezTo>
                    <a:pt x="22218" y="189260"/>
                    <a:pt x="23672" y="189202"/>
                    <a:pt x="16635" y="189028"/>
                  </a:cubicBezTo>
                  <a:cubicBezTo>
                    <a:pt x="14774" y="189028"/>
                    <a:pt x="13843" y="189318"/>
                    <a:pt x="11575" y="189376"/>
                  </a:cubicBezTo>
                  <a:lnTo>
                    <a:pt x="11517" y="189144"/>
                  </a:lnTo>
                  <a:lnTo>
                    <a:pt x="8376" y="189376"/>
                  </a:lnTo>
                  <a:lnTo>
                    <a:pt x="6689" y="189086"/>
                  </a:lnTo>
                  <a:lnTo>
                    <a:pt x="4479" y="189144"/>
                  </a:lnTo>
                  <a:cubicBezTo>
                    <a:pt x="5061" y="189144"/>
                    <a:pt x="5642" y="189202"/>
                    <a:pt x="6224" y="189318"/>
                  </a:cubicBezTo>
                  <a:lnTo>
                    <a:pt x="1920" y="189318"/>
                  </a:lnTo>
                  <a:lnTo>
                    <a:pt x="1920" y="189028"/>
                  </a:lnTo>
                  <a:lnTo>
                    <a:pt x="1920" y="188911"/>
                  </a:lnTo>
                  <a:lnTo>
                    <a:pt x="1920" y="188737"/>
                  </a:lnTo>
                  <a:lnTo>
                    <a:pt x="1978" y="187632"/>
                  </a:lnTo>
                  <a:cubicBezTo>
                    <a:pt x="1978" y="187341"/>
                    <a:pt x="2036" y="186992"/>
                    <a:pt x="2094" y="186643"/>
                  </a:cubicBezTo>
                  <a:lnTo>
                    <a:pt x="1920" y="178617"/>
                  </a:lnTo>
                  <a:lnTo>
                    <a:pt x="1920" y="178617"/>
                  </a:lnTo>
                  <a:cubicBezTo>
                    <a:pt x="1965" y="178956"/>
                    <a:pt x="2002" y="179296"/>
                    <a:pt x="2029" y="179635"/>
                  </a:cubicBezTo>
                  <a:lnTo>
                    <a:pt x="2029" y="179635"/>
                  </a:lnTo>
                  <a:cubicBezTo>
                    <a:pt x="2000" y="177906"/>
                    <a:pt x="2287" y="179754"/>
                    <a:pt x="2094" y="176523"/>
                  </a:cubicBezTo>
                  <a:lnTo>
                    <a:pt x="2094" y="176523"/>
                  </a:lnTo>
                  <a:cubicBezTo>
                    <a:pt x="2080" y="176648"/>
                    <a:pt x="2066" y="176697"/>
                    <a:pt x="2053" y="176697"/>
                  </a:cubicBezTo>
                  <a:cubicBezTo>
                    <a:pt x="2008" y="176697"/>
                    <a:pt x="1964" y="176204"/>
                    <a:pt x="1920" y="176116"/>
                  </a:cubicBezTo>
                  <a:cubicBezTo>
                    <a:pt x="2036" y="174196"/>
                    <a:pt x="2036" y="169718"/>
                    <a:pt x="1978" y="166402"/>
                  </a:cubicBezTo>
                  <a:lnTo>
                    <a:pt x="1978" y="166402"/>
                  </a:lnTo>
                  <a:lnTo>
                    <a:pt x="2152" y="167042"/>
                  </a:lnTo>
                  <a:cubicBezTo>
                    <a:pt x="2152" y="161110"/>
                    <a:pt x="2094" y="154479"/>
                    <a:pt x="2094" y="147791"/>
                  </a:cubicBezTo>
                  <a:cubicBezTo>
                    <a:pt x="2067" y="148924"/>
                    <a:pt x="1990" y="149406"/>
                    <a:pt x="1915" y="149406"/>
                  </a:cubicBezTo>
                  <a:cubicBezTo>
                    <a:pt x="1829" y="149406"/>
                    <a:pt x="1745" y="148762"/>
                    <a:pt x="1745" y="147732"/>
                  </a:cubicBezTo>
                  <a:lnTo>
                    <a:pt x="1978" y="146918"/>
                  </a:lnTo>
                  <a:cubicBezTo>
                    <a:pt x="1948" y="146696"/>
                    <a:pt x="1924" y="146612"/>
                    <a:pt x="1906" y="146612"/>
                  </a:cubicBezTo>
                  <a:cubicBezTo>
                    <a:pt x="1849" y="146612"/>
                    <a:pt x="1834" y="147395"/>
                    <a:pt x="1793" y="147395"/>
                  </a:cubicBezTo>
                  <a:cubicBezTo>
                    <a:pt x="1770" y="147395"/>
                    <a:pt x="1739" y="147152"/>
                    <a:pt x="1687" y="146395"/>
                  </a:cubicBezTo>
                  <a:cubicBezTo>
                    <a:pt x="1687" y="145226"/>
                    <a:pt x="1751" y="144782"/>
                    <a:pt x="1824" y="144782"/>
                  </a:cubicBezTo>
                  <a:cubicBezTo>
                    <a:pt x="1908" y="144782"/>
                    <a:pt x="2005" y="145360"/>
                    <a:pt x="2036" y="146104"/>
                  </a:cubicBezTo>
                  <a:lnTo>
                    <a:pt x="1978" y="143080"/>
                  </a:lnTo>
                  <a:cubicBezTo>
                    <a:pt x="1984" y="143060"/>
                    <a:pt x="1991" y="143052"/>
                    <a:pt x="1997" y="143052"/>
                  </a:cubicBezTo>
                  <a:cubicBezTo>
                    <a:pt x="2049" y="143052"/>
                    <a:pt x="2101" y="143628"/>
                    <a:pt x="2152" y="143836"/>
                  </a:cubicBezTo>
                  <a:cubicBezTo>
                    <a:pt x="2036" y="142556"/>
                    <a:pt x="2443" y="138601"/>
                    <a:pt x="2152" y="136798"/>
                  </a:cubicBezTo>
                  <a:lnTo>
                    <a:pt x="2269" y="136624"/>
                  </a:lnTo>
                  <a:cubicBezTo>
                    <a:pt x="2269" y="129935"/>
                    <a:pt x="2211" y="126910"/>
                    <a:pt x="2152" y="121443"/>
                  </a:cubicBezTo>
                  <a:cubicBezTo>
                    <a:pt x="1978" y="121327"/>
                    <a:pt x="1978" y="119233"/>
                    <a:pt x="1862" y="117605"/>
                  </a:cubicBezTo>
                  <a:cubicBezTo>
                    <a:pt x="1920" y="113591"/>
                    <a:pt x="2036" y="109171"/>
                    <a:pt x="2036" y="104344"/>
                  </a:cubicBezTo>
                  <a:cubicBezTo>
                    <a:pt x="1976" y="102599"/>
                    <a:pt x="1931" y="102394"/>
                    <a:pt x="1886" y="102394"/>
                  </a:cubicBezTo>
                  <a:cubicBezTo>
                    <a:pt x="1872" y="102394"/>
                    <a:pt x="1859" y="102414"/>
                    <a:pt x="1844" y="102414"/>
                  </a:cubicBezTo>
                  <a:cubicBezTo>
                    <a:pt x="1815" y="102414"/>
                    <a:pt x="1783" y="102333"/>
                    <a:pt x="1745" y="101843"/>
                  </a:cubicBezTo>
                  <a:cubicBezTo>
                    <a:pt x="1883" y="101612"/>
                    <a:pt x="1912" y="98538"/>
                    <a:pt x="1976" y="98538"/>
                  </a:cubicBezTo>
                  <a:cubicBezTo>
                    <a:pt x="1993" y="98538"/>
                    <a:pt x="2012" y="98751"/>
                    <a:pt x="2036" y="99284"/>
                  </a:cubicBezTo>
                  <a:cubicBezTo>
                    <a:pt x="2036" y="93467"/>
                    <a:pt x="2036" y="91897"/>
                    <a:pt x="1862" y="84569"/>
                  </a:cubicBezTo>
                  <a:cubicBezTo>
                    <a:pt x="1814" y="85184"/>
                    <a:pt x="1767" y="85915"/>
                    <a:pt x="1720" y="85915"/>
                  </a:cubicBezTo>
                  <a:cubicBezTo>
                    <a:pt x="1709" y="85915"/>
                    <a:pt x="1698" y="85877"/>
                    <a:pt x="1687" y="85790"/>
                  </a:cubicBezTo>
                  <a:cubicBezTo>
                    <a:pt x="1630" y="84820"/>
                    <a:pt x="1685" y="83906"/>
                    <a:pt x="1852" y="82994"/>
                  </a:cubicBezTo>
                  <a:lnTo>
                    <a:pt x="1852" y="82994"/>
                  </a:lnTo>
                  <a:cubicBezTo>
                    <a:pt x="1855" y="83093"/>
                    <a:pt x="1858" y="83191"/>
                    <a:pt x="1862" y="83289"/>
                  </a:cubicBezTo>
                  <a:lnTo>
                    <a:pt x="1862" y="82940"/>
                  </a:lnTo>
                  <a:cubicBezTo>
                    <a:pt x="1858" y="82958"/>
                    <a:pt x="1855" y="82976"/>
                    <a:pt x="1852" y="82994"/>
                  </a:cubicBezTo>
                  <a:lnTo>
                    <a:pt x="1852" y="82994"/>
                  </a:lnTo>
                  <a:cubicBezTo>
                    <a:pt x="1590" y="74831"/>
                    <a:pt x="2381" y="64250"/>
                    <a:pt x="2036" y="57814"/>
                  </a:cubicBezTo>
                  <a:lnTo>
                    <a:pt x="2036" y="57814"/>
                  </a:lnTo>
                  <a:lnTo>
                    <a:pt x="2036" y="58163"/>
                  </a:lnTo>
                  <a:lnTo>
                    <a:pt x="1803" y="51416"/>
                  </a:lnTo>
                  <a:cubicBezTo>
                    <a:pt x="1803" y="50618"/>
                    <a:pt x="1811" y="50345"/>
                    <a:pt x="1824" y="50345"/>
                  </a:cubicBezTo>
                  <a:cubicBezTo>
                    <a:pt x="1852" y="50345"/>
                    <a:pt x="1906" y="51591"/>
                    <a:pt x="1967" y="51591"/>
                  </a:cubicBezTo>
                  <a:cubicBezTo>
                    <a:pt x="1989" y="51591"/>
                    <a:pt x="2013" y="51420"/>
                    <a:pt x="2036" y="50951"/>
                  </a:cubicBezTo>
                  <a:cubicBezTo>
                    <a:pt x="1745" y="43622"/>
                    <a:pt x="2094" y="39377"/>
                    <a:pt x="1920" y="33386"/>
                  </a:cubicBezTo>
                  <a:cubicBezTo>
                    <a:pt x="2443" y="28733"/>
                    <a:pt x="1862" y="16810"/>
                    <a:pt x="2211" y="10528"/>
                  </a:cubicBezTo>
                  <a:lnTo>
                    <a:pt x="2211" y="10528"/>
                  </a:lnTo>
                  <a:lnTo>
                    <a:pt x="2094" y="10877"/>
                  </a:lnTo>
                  <a:cubicBezTo>
                    <a:pt x="2036" y="9830"/>
                    <a:pt x="2036" y="8783"/>
                    <a:pt x="2211" y="7737"/>
                  </a:cubicBezTo>
                  <a:lnTo>
                    <a:pt x="2211" y="7737"/>
                  </a:lnTo>
                  <a:cubicBezTo>
                    <a:pt x="2123" y="7868"/>
                    <a:pt x="2101" y="8792"/>
                    <a:pt x="2046" y="8792"/>
                  </a:cubicBezTo>
                  <a:cubicBezTo>
                    <a:pt x="2028" y="8792"/>
                    <a:pt x="2007" y="8693"/>
                    <a:pt x="1978" y="8434"/>
                  </a:cubicBezTo>
                  <a:lnTo>
                    <a:pt x="1978" y="2037"/>
                  </a:lnTo>
                  <a:lnTo>
                    <a:pt x="9946" y="2037"/>
                  </a:lnTo>
                  <a:lnTo>
                    <a:pt x="18787" y="2153"/>
                  </a:lnTo>
                  <a:lnTo>
                    <a:pt x="36468" y="2327"/>
                  </a:lnTo>
                  <a:cubicBezTo>
                    <a:pt x="40686" y="2327"/>
                    <a:pt x="39961" y="1903"/>
                    <a:pt x="43072" y="1903"/>
                  </a:cubicBezTo>
                  <a:cubicBezTo>
                    <a:pt x="43779" y="1903"/>
                    <a:pt x="44684" y="1925"/>
                    <a:pt x="45890" y="1978"/>
                  </a:cubicBezTo>
                  <a:lnTo>
                    <a:pt x="44087" y="2211"/>
                  </a:lnTo>
                  <a:cubicBezTo>
                    <a:pt x="48341" y="2092"/>
                    <a:pt x="52673" y="2071"/>
                    <a:pt x="57008" y="2071"/>
                  </a:cubicBezTo>
                  <a:cubicBezTo>
                    <a:pt x="59504" y="2071"/>
                    <a:pt x="62002" y="2078"/>
                    <a:pt x="64485" y="2078"/>
                  </a:cubicBezTo>
                  <a:cubicBezTo>
                    <a:pt x="68242" y="2078"/>
                    <a:pt x="71967" y="2061"/>
                    <a:pt x="75611" y="1978"/>
                  </a:cubicBezTo>
                  <a:lnTo>
                    <a:pt x="75611" y="1978"/>
                  </a:lnTo>
                  <a:cubicBezTo>
                    <a:pt x="75029" y="2037"/>
                    <a:pt x="74506" y="2095"/>
                    <a:pt x="73983" y="2095"/>
                  </a:cubicBezTo>
                  <a:cubicBezTo>
                    <a:pt x="74596" y="2163"/>
                    <a:pt x="75548" y="2191"/>
                    <a:pt x="76571" y="2191"/>
                  </a:cubicBezTo>
                  <a:cubicBezTo>
                    <a:pt x="77295" y="2191"/>
                    <a:pt x="78053" y="2177"/>
                    <a:pt x="78752" y="2153"/>
                  </a:cubicBezTo>
                  <a:cubicBezTo>
                    <a:pt x="79857" y="2153"/>
                    <a:pt x="80904" y="2095"/>
                    <a:pt x="82009" y="1978"/>
                  </a:cubicBezTo>
                  <a:cubicBezTo>
                    <a:pt x="83579" y="1978"/>
                    <a:pt x="82358" y="2095"/>
                    <a:pt x="83347" y="2153"/>
                  </a:cubicBezTo>
                  <a:cubicBezTo>
                    <a:pt x="83726" y="2173"/>
                    <a:pt x="84139" y="2181"/>
                    <a:pt x="84569" y="2181"/>
                  </a:cubicBezTo>
                  <a:cubicBezTo>
                    <a:pt x="85988" y="2181"/>
                    <a:pt x="87590" y="2096"/>
                    <a:pt x="88747" y="2096"/>
                  </a:cubicBezTo>
                  <a:cubicBezTo>
                    <a:pt x="89231" y="2096"/>
                    <a:pt x="89637" y="2111"/>
                    <a:pt x="89919" y="2153"/>
                  </a:cubicBezTo>
                  <a:cubicBezTo>
                    <a:pt x="89875" y="2160"/>
                    <a:pt x="89830" y="2167"/>
                    <a:pt x="89786" y="2172"/>
                  </a:cubicBezTo>
                  <a:lnTo>
                    <a:pt x="89786" y="2172"/>
                  </a:lnTo>
                  <a:cubicBezTo>
                    <a:pt x="91729" y="2123"/>
                    <a:pt x="95242" y="2185"/>
                    <a:pt x="94107" y="2037"/>
                  </a:cubicBezTo>
                  <a:lnTo>
                    <a:pt x="94107" y="2037"/>
                  </a:lnTo>
                  <a:cubicBezTo>
                    <a:pt x="94684" y="2045"/>
                    <a:pt x="95254" y="2049"/>
                    <a:pt x="95816" y="2049"/>
                  </a:cubicBezTo>
                  <a:cubicBezTo>
                    <a:pt x="98010" y="2049"/>
                    <a:pt x="100081" y="1996"/>
                    <a:pt x="102016" y="1996"/>
                  </a:cubicBezTo>
                  <a:cubicBezTo>
                    <a:pt x="102877" y="1996"/>
                    <a:pt x="103711" y="2006"/>
                    <a:pt x="104518" y="2037"/>
                  </a:cubicBezTo>
                  <a:cubicBezTo>
                    <a:pt x="105105" y="1968"/>
                    <a:pt x="105918" y="1950"/>
                    <a:pt x="106788" y="1950"/>
                  </a:cubicBezTo>
                  <a:cubicBezTo>
                    <a:pt x="107711" y="1950"/>
                    <a:pt x="108696" y="1970"/>
                    <a:pt x="109544" y="1970"/>
                  </a:cubicBezTo>
                  <a:cubicBezTo>
                    <a:pt x="110588" y="1970"/>
                    <a:pt x="111423" y="1939"/>
                    <a:pt x="111672" y="1804"/>
                  </a:cubicBezTo>
                  <a:lnTo>
                    <a:pt x="111672" y="1804"/>
                  </a:lnTo>
                  <a:cubicBezTo>
                    <a:pt x="111549" y="1988"/>
                    <a:pt x="113438" y="2059"/>
                    <a:pt x="115600" y="2059"/>
                  </a:cubicBezTo>
                  <a:cubicBezTo>
                    <a:pt x="117530" y="2059"/>
                    <a:pt x="119678" y="2003"/>
                    <a:pt x="120803" y="1920"/>
                  </a:cubicBezTo>
                  <a:lnTo>
                    <a:pt x="120803" y="1920"/>
                  </a:lnTo>
                  <a:cubicBezTo>
                    <a:pt x="119989" y="2037"/>
                    <a:pt x="122955" y="2037"/>
                    <a:pt x="121966" y="2153"/>
                  </a:cubicBezTo>
                  <a:cubicBezTo>
                    <a:pt x="124758" y="2153"/>
                    <a:pt x="127259" y="2095"/>
                    <a:pt x="126794" y="1920"/>
                  </a:cubicBezTo>
                  <a:lnTo>
                    <a:pt x="126794" y="1920"/>
                  </a:lnTo>
                  <a:cubicBezTo>
                    <a:pt x="128056" y="2021"/>
                    <a:pt x="129318" y="2054"/>
                    <a:pt x="130547" y="2054"/>
                  </a:cubicBezTo>
                  <a:cubicBezTo>
                    <a:pt x="132943" y="2054"/>
                    <a:pt x="135209" y="1928"/>
                    <a:pt x="137093" y="1928"/>
                  </a:cubicBezTo>
                  <a:cubicBezTo>
                    <a:pt x="138160" y="1928"/>
                    <a:pt x="139104" y="1968"/>
                    <a:pt x="139880" y="2095"/>
                  </a:cubicBezTo>
                  <a:cubicBezTo>
                    <a:pt x="148081" y="1920"/>
                    <a:pt x="155700" y="1804"/>
                    <a:pt x="163087" y="1746"/>
                  </a:cubicBezTo>
                  <a:lnTo>
                    <a:pt x="163087" y="1746"/>
                  </a:lnTo>
                  <a:cubicBezTo>
                    <a:pt x="162796" y="2037"/>
                    <a:pt x="154886" y="1746"/>
                    <a:pt x="155235" y="2095"/>
                  </a:cubicBezTo>
                  <a:cubicBezTo>
                    <a:pt x="161087" y="1997"/>
                    <a:pt x="164895" y="1777"/>
                    <a:pt x="170053" y="1777"/>
                  </a:cubicBezTo>
                  <a:cubicBezTo>
                    <a:pt x="171046" y="1777"/>
                    <a:pt x="172089" y="1785"/>
                    <a:pt x="173207" y="1804"/>
                  </a:cubicBezTo>
                  <a:cubicBezTo>
                    <a:pt x="175010" y="1804"/>
                    <a:pt x="172218" y="1920"/>
                    <a:pt x="171578" y="1978"/>
                  </a:cubicBezTo>
                  <a:cubicBezTo>
                    <a:pt x="178616" y="1862"/>
                    <a:pt x="185130" y="1978"/>
                    <a:pt x="191354" y="1804"/>
                  </a:cubicBezTo>
                  <a:lnTo>
                    <a:pt x="191354" y="1804"/>
                  </a:lnTo>
                  <a:cubicBezTo>
                    <a:pt x="190946" y="1862"/>
                    <a:pt x="190481" y="1920"/>
                    <a:pt x="190016" y="1920"/>
                  </a:cubicBezTo>
                  <a:cubicBezTo>
                    <a:pt x="190528" y="1920"/>
                    <a:pt x="191086" y="1930"/>
                    <a:pt x="191564" y="1930"/>
                  </a:cubicBezTo>
                  <a:cubicBezTo>
                    <a:pt x="192282" y="1930"/>
                    <a:pt x="192819" y="1909"/>
                    <a:pt x="192749" y="1804"/>
                  </a:cubicBezTo>
                  <a:lnTo>
                    <a:pt x="191586" y="1804"/>
                  </a:lnTo>
                  <a:cubicBezTo>
                    <a:pt x="189633" y="1632"/>
                    <a:pt x="196249" y="1346"/>
                    <a:pt x="196635" y="1283"/>
                  </a:cubicBezTo>
                  <a:lnTo>
                    <a:pt x="196635" y="1283"/>
                  </a:lnTo>
                  <a:cubicBezTo>
                    <a:pt x="194583" y="1686"/>
                    <a:pt x="202805" y="1340"/>
                    <a:pt x="199496" y="1920"/>
                  </a:cubicBezTo>
                  <a:cubicBezTo>
                    <a:pt x="200310" y="1920"/>
                    <a:pt x="201299" y="1804"/>
                    <a:pt x="201125" y="1688"/>
                  </a:cubicBezTo>
                  <a:cubicBezTo>
                    <a:pt x="202346" y="1688"/>
                    <a:pt x="202695" y="1804"/>
                    <a:pt x="201474" y="1920"/>
                  </a:cubicBezTo>
                  <a:cubicBezTo>
                    <a:pt x="205836" y="1804"/>
                    <a:pt x="204324" y="1688"/>
                    <a:pt x="208337" y="1688"/>
                  </a:cubicBezTo>
                  <a:cubicBezTo>
                    <a:pt x="207930" y="1746"/>
                    <a:pt x="207523" y="1804"/>
                    <a:pt x="207057" y="1862"/>
                  </a:cubicBezTo>
                  <a:cubicBezTo>
                    <a:pt x="208968" y="1684"/>
                    <a:pt x="210844" y="1609"/>
                    <a:pt x="212739" y="1609"/>
                  </a:cubicBezTo>
                  <a:cubicBezTo>
                    <a:pt x="213324" y="1609"/>
                    <a:pt x="213912" y="1616"/>
                    <a:pt x="214502" y="1630"/>
                  </a:cubicBezTo>
                  <a:cubicBezTo>
                    <a:pt x="214269" y="1688"/>
                    <a:pt x="214676" y="1746"/>
                    <a:pt x="213688" y="1746"/>
                  </a:cubicBezTo>
                  <a:cubicBezTo>
                    <a:pt x="218478" y="1746"/>
                    <a:pt x="222045" y="1470"/>
                    <a:pt x="226695" y="1470"/>
                  </a:cubicBezTo>
                  <a:cubicBezTo>
                    <a:pt x="227692" y="1470"/>
                    <a:pt x="228738" y="1482"/>
                    <a:pt x="229857" y="1513"/>
                  </a:cubicBezTo>
                  <a:cubicBezTo>
                    <a:pt x="227996" y="1804"/>
                    <a:pt x="232067" y="1571"/>
                    <a:pt x="232358" y="1862"/>
                  </a:cubicBezTo>
                  <a:lnTo>
                    <a:pt x="235789" y="1804"/>
                  </a:lnTo>
                  <a:lnTo>
                    <a:pt x="234393" y="1630"/>
                  </a:lnTo>
                  <a:cubicBezTo>
                    <a:pt x="236662" y="1630"/>
                    <a:pt x="238701" y="1531"/>
                    <a:pt x="240659" y="1531"/>
                  </a:cubicBezTo>
                  <a:cubicBezTo>
                    <a:pt x="241311" y="1531"/>
                    <a:pt x="241954" y="1542"/>
                    <a:pt x="242594" y="1571"/>
                  </a:cubicBezTo>
                  <a:lnTo>
                    <a:pt x="240384" y="1688"/>
                  </a:lnTo>
                  <a:lnTo>
                    <a:pt x="240384" y="1688"/>
                  </a:lnTo>
                  <a:lnTo>
                    <a:pt x="245968" y="1630"/>
                  </a:lnTo>
                  <a:lnTo>
                    <a:pt x="242827" y="1513"/>
                  </a:lnTo>
                  <a:cubicBezTo>
                    <a:pt x="245446" y="1362"/>
                    <a:pt x="243267" y="1211"/>
                    <a:pt x="245205" y="1211"/>
                  </a:cubicBezTo>
                  <a:cubicBezTo>
                    <a:pt x="245505" y="1211"/>
                    <a:pt x="245903" y="1215"/>
                    <a:pt x="246433" y="1222"/>
                  </a:cubicBezTo>
                  <a:cubicBezTo>
                    <a:pt x="245619" y="1222"/>
                    <a:pt x="249457" y="1222"/>
                    <a:pt x="251028" y="1397"/>
                  </a:cubicBezTo>
                  <a:cubicBezTo>
                    <a:pt x="252204" y="1350"/>
                    <a:pt x="253419" y="1265"/>
                    <a:pt x="255010" y="1265"/>
                  </a:cubicBezTo>
                  <a:cubicBezTo>
                    <a:pt x="255385" y="1265"/>
                    <a:pt x="255782" y="1269"/>
                    <a:pt x="256204" y="1281"/>
                  </a:cubicBezTo>
                  <a:cubicBezTo>
                    <a:pt x="256786" y="1397"/>
                    <a:pt x="255739" y="1571"/>
                    <a:pt x="256146" y="1630"/>
                  </a:cubicBezTo>
                  <a:cubicBezTo>
                    <a:pt x="257564" y="1403"/>
                    <a:pt x="262853" y="1563"/>
                    <a:pt x="264841" y="1355"/>
                  </a:cubicBezTo>
                  <a:lnTo>
                    <a:pt x="264841" y="1355"/>
                  </a:lnTo>
                  <a:cubicBezTo>
                    <a:pt x="264348" y="1425"/>
                    <a:pt x="264361" y="1571"/>
                    <a:pt x="264521" y="1571"/>
                  </a:cubicBezTo>
                  <a:lnTo>
                    <a:pt x="265743" y="1397"/>
                  </a:lnTo>
                  <a:cubicBezTo>
                    <a:pt x="267139" y="1455"/>
                    <a:pt x="267313" y="1455"/>
                    <a:pt x="267139" y="1571"/>
                  </a:cubicBezTo>
                  <a:cubicBezTo>
                    <a:pt x="270442" y="1571"/>
                    <a:pt x="267604" y="1348"/>
                    <a:pt x="268868" y="1348"/>
                  </a:cubicBezTo>
                  <a:cubicBezTo>
                    <a:pt x="269184" y="1348"/>
                    <a:pt x="269756" y="1362"/>
                    <a:pt x="270745" y="1397"/>
                  </a:cubicBezTo>
                  <a:cubicBezTo>
                    <a:pt x="270338" y="1397"/>
                    <a:pt x="270570" y="1455"/>
                    <a:pt x="269756" y="1455"/>
                  </a:cubicBezTo>
                  <a:lnTo>
                    <a:pt x="273827" y="1455"/>
                  </a:lnTo>
                  <a:lnTo>
                    <a:pt x="277433" y="1397"/>
                  </a:lnTo>
                  <a:lnTo>
                    <a:pt x="277433" y="4130"/>
                  </a:lnTo>
                  <a:lnTo>
                    <a:pt x="277433" y="7213"/>
                  </a:lnTo>
                  <a:cubicBezTo>
                    <a:pt x="277407" y="7364"/>
                    <a:pt x="277386" y="7430"/>
                    <a:pt x="277369" y="7430"/>
                  </a:cubicBezTo>
                  <a:cubicBezTo>
                    <a:pt x="277255" y="7430"/>
                    <a:pt x="277321" y="4479"/>
                    <a:pt x="277214" y="4479"/>
                  </a:cubicBezTo>
                  <a:cubicBezTo>
                    <a:pt x="277196" y="4479"/>
                    <a:pt x="277173" y="4566"/>
                    <a:pt x="277142" y="4770"/>
                  </a:cubicBezTo>
                  <a:cubicBezTo>
                    <a:pt x="277197" y="10895"/>
                    <a:pt x="277458" y="17533"/>
                    <a:pt x="277440" y="23574"/>
                  </a:cubicBezTo>
                  <a:lnTo>
                    <a:pt x="277440" y="23574"/>
                  </a:lnTo>
                  <a:cubicBezTo>
                    <a:pt x="277764" y="24450"/>
                    <a:pt x="277293" y="28042"/>
                    <a:pt x="277418" y="31151"/>
                  </a:cubicBezTo>
                  <a:lnTo>
                    <a:pt x="277418" y="31151"/>
                  </a:lnTo>
                  <a:cubicBezTo>
                    <a:pt x="277380" y="30772"/>
                    <a:pt x="277281" y="30597"/>
                    <a:pt x="277256" y="30597"/>
                  </a:cubicBezTo>
                  <a:lnTo>
                    <a:pt x="277256" y="30597"/>
                  </a:lnTo>
                  <a:cubicBezTo>
                    <a:pt x="277247" y="30597"/>
                    <a:pt x="277247" y="30616"/>
                    <a:pt x="277259" y="30652"/>
                  </a:cubicBezTo>
                  <a:cubicBezTo>
                    <a:pt x="277201" y="35014"/>
                    <a:pt x="277375" y="39551"/>
                    <a:pt x="277491" y="46182"/>
                  </a:cubicBezTo>
                  <a:lnTo>
                    <a:pt x="277375" y="45367"/>
                  </a:lnTo>
                  <a:cubicBezTo>
                    <a:pt x="277259" y="47926"/>
                    <a:pt x="277317" y="52114"/>
                    <a:pt x="277259" y="54906"/>
                  </a:cubicBezTo>
                  <a:cubicBezTo>
                    <a:pt x="277350" y="55544"/>
                    <a:pt x="277370" y="56646"/>
                    <a:pt x="277430" y="56646"/>
                  </a:cubicBezTo>
                  <a:cubicBezTo>
                    <a:pt x="277447" y="56646"/>
                    <a:pt x="277466" y="56562"/>
                    <a:pt x="277491" y="56360"/>
                  </a:cubicBezTo>
                  <a:lnTo>
                    <a:pt x="277491" y="56360"/>
                  </a:lnTo>
                  <a:cubicBezTo>
                    <a:pt x="276910" y="64910"/>
                    <a:pt x="277782" y="72645"/>
                    <a:pt x="277317" y="80265"/>
                  </a:cubicBezTo>
                  <a:cubicBezTo>
                    <a:pt x="277317" y="79531"/>
                    <a:pt x="277281" y="78581"/>
                    <a:pt x="277266" y="78581"/>
                  </a:cubicBezTo>
                  <a:cubicBezTo>
                    <a:pt x="277261" y="78581"/>
                    <a:pt x="277259" y="78650"/>
                    <a:pt x="277259" y="78810"/>
                  </a:cubicBezTo>
                  <a:lnTo>
                    <a:pt x="277317" y="85266"/>
                  </a:lnTo>
                  <a:cubicBezTo>
                    <a:pt x="277491" y="84569"/>
                    <a:pt x="277550" y="83812"/>
                    <a:pt x="277550" y="83056"/>
                  </a:cubicBezTo>
                  <a:cubicBezTo>
                    <a:pt x="277666" y="83871"/>
                    <a:pt x="277724" y="85732"/>
                    <a:pt x="277724" y="87302"/>
                  </a:cubicBezTo>
                  <a:cubicBezTo>
                    <a:pt x="277688" y="86393"/>
                    <a:pt x="277651" y="86053"/>
                    <a:pt x="277615" y="86053"/>
                  </a:cubicBezTo>
                  <a:cubicBezTo>
                    <a:pt x="277535" y="86053"/>
                    <a:pt x="277455" y="87702"/>
                    <a:pt x="277375" y="88582"/>
                  </a:cubicBezTo>
                  <a:cubicBezTo>
                    <a:pt x="277386" y="88550"/>
                    <a:pt x="277396" y="88538"/>
                    <a:pt x="277407" y="88538"/>
                  </a:cubicBezTo>
                  <a:cubicBezTo>
                    <a:pt x="277447" y="88538"/>
                    <a:pt x="277487" y="88719"/>
                    <a:pt x="277527" y="88719"/>
                  </a:cubicBezTo>
                  <a:cubicBezTo>
                    <a:pt x="277535" y="88719"/>
                    <a:pt x="277542" y="88713"/>
                    <a:pt x="277550" y="88698"/>
                  </a:cubicBezTo>
                  <a:lnTo>
                    <a:pt x="277550" y="88698"/>
                  </a:lnTo>
                  <a:cubicBezTo>
                    <a:pt x="277259" y="92071"/>
                    <a:pt x="277899" y="89280"/>
                    <a:pt x="277666" y="93874"/>
                  </a:cubicBezTo>
                  <a:lnTo>
                    <a:pt x="277608" y="93642"/>
                  </a:lnTo>
                  <a:lnTo>
                    <a:pt x="277608" y="93642"/>
                  </a:lnTo>
                  <a:cubicBezTo>
                    <a:pt x="277666" y="95387"/>
                    <a:pt x="277782" y="96957"/>
                    <a:pt x="277724" y="98818"/>
                  </a:cubicBezTo>
                  <a:cubicBezTo>
                    <a:pt x="277702" y="98914"/>
                    <a:pt x="277685" y="98955"/>
                    <a:pt x="277671" y="98955"/>
                  </a:cubicBezTo>
                  <a:cubicBezTo>
                    <a:pt x="277574" y="98955"/>
                    <a:pt x="277644" y="96950"/>
                    <a:pt x="277491" y="96899"/>
                  </a:cubicBezTo>
                  <a:lnTo>
                    <a:pt x="277491" y="96899"/>
                  </a:lnTo>
                  <a:cubicBezTo>
                    <a:pt x="277491" y="99458"/>
                    <a:pt x="277840" y="102017"/>
                    <a:pt x="277666" y="104402"/>
                  </a:cubicBezTo>
                  <a:cubicBezTo>
                    <a:pt x="277608" y="103297"/>
                    <a:pt x="277550" y="101668"/>
                    <a:pt x="277550" y="100563"/>
                  </a:cubicBezTo>
                  <a:cubicBezTo>
                    <a:pt x="277375" y="102192"/>
                    <a:pt x="277317" y="103762"/>
                    <a:pt x="277317" y="105332"/>
                  </a:cubicBezTo>
                  <a:lnTo>
                    <a:pt x="277317" y="105158"/>
                  </a:lnTo>
                  <a:lnTo>
                    <a:pt x="277259" y="109578"/>
                  </a:lnTo>
                  <a:lnTo>
                    <a:pt x="277317" y="108473"/>
                  </a:lnTo>
                  <a:cubicBezTo>
                    <a:pt x="277782" y="111730"/>
                    <a:pt x="277375" y="115104"/>
                    <a:pt x="277724" y="119524"/>
                  </a:cubicBezTo>
                  <a:cubicBezTo>
                    <a:pt x="277591" y="117904"/>
                    <a:pt x="277534" y="117418"/>
                    <a:pt x="277502" y="117418"/>
                  </a:cubicBezTo>
                  <a:cubicBezTo>
                    <a:pt x="277453" y="117418"/>
                    <a:pt x="277459" y="118502"/>
                    <a:pt x="277348" y="118502"/>
                  </a:cubicBezTo>
                  <a:cubicBezTo>
                    <a:pt x="277338" y="118502"/>
                    <a:pt x="277328" y="118494"/>
                    <a:pt x="277317" y="118477"/>
                  </a:cubicBezTo>
                  <a:cubicBezTo>
                    <a:pt x="277266" y="119505"/>
                    <a:pt x="277214" y="120941"/>
                    <a:pt x="277163" y="120941"/>
                  </a:cubicBezTo>
                  <a:cubicBezTo>
                    <a:pt x="277156" y="120941"/>
                    <a:pt x="277149" y="120916"/>
                    <a:pt x="277142" y="120862"/>
                  </a:cubicBezTo>
                  <a:lnTo>
                    <a:pt x="277142" y="120862"/>
                  </a:lnTo>
                  <a:cubicBezTo>
                    <a:pt x="277317" y="122955"/>
                    <a:pt x="276968" y="124293"/>
                    <a:pt x="277259" y="127259"/>
                  </a:cubicBezTo>
                  <a:cubicBezTo>
                    <a:pt x="277206" y="127364"/>
                    <a:pt x="277248" y="129072"/>
                    <a:pt x="277130" y="129072"/>
                  </a:cubicBezTo>
                  <a:cubicBezTo>
                    <a:pt x="277117" y="129072"/>
                    <a:pt x="277102" y="129051"/>
                    <a:pt x="277084" y="129004"/>
                  </a:cubicBezTo>
                  <a:lnTo>
                    <a:pt x="277084" y="129004"/>
                  </a:lnTo>
                  <a:cubicBezTo>
                    <a:pt x="277101" y="129801"/>
                    <a:pt x="277118" y="130079"/>
                    <a:pt x="277135" y="130079"/>
                  </a:cubicBezTo>
                  <a:cubicBezTo>
                    <a:pt x="277174" y="130079"/>
                    <a:pt x="277214" y="128586"/>
                    <a:pt x="277253" y="128586"/>
                  </a:cubicBezTo>
                  <a:cubicBezTo>
                    <a:pt x="277255" y="128586"/>
                    <a:pt x="277257" y="128589"/>
                    <a:pt x="277259" y="128597"/>
                  </a:cubicBezTo>
                  <a:cubicBezTo>
                    <a:pt x="277491" y="132785"/>
                    <a:pt x="276968" y="138427"/>
                    <a:pt x="277317" y="144417"/>
                  </a:cubicBezTo>
                  <a:cubicBezTo>
                    <a:pt x="277433" y="149594"/>
                    <a:pt x="277666" y="150582"/>
                    <a:pt x="277782" y="155352"/>
                  </a:cubicBezTo>
                  <a:cubicBezTo>
                    <a:pt x="277758" y="155686"/>
                    <a:pt x="277733" y="155817"/>
                    <a:pt x="277709" y="155817"/>
                  </a:cubicBezTo>
                  <a:cubicBezTo>
                    <a:pt x="277622" y="155817"/>
                    <a:pt x="277550" y="154014"/>
                    <a:pt x="277550" y="154014"/>
                  </a:cubicBezTo>
                  <a:cubicBezTo>
                    <a:pt x="277433" y="156631"/>
                    <a:pt x="277433" y="158609"/>
                    <a:pt x="277550" y="161052"/>
                  </a:cubicBezTo>
                  <a:cubicBezTo>
                    <a:pt x="277533" y="160905"/>
                    <a:pt x="277517" y="160840"/>
                    <a:pt x="277501" y="160840"/>
                  </a:cubicBezTo>
                  <a:cubicBezTo>
                    <a:pt x="277459" y="160840"/>
                    <a:pt x="277417" y="161264"/>
                    <a:pt x="277375" y="161808"/>
                  </a:cubicBezTo>
                  <a:cubicBezTo>
                    <a:pt x="277375" y="163785"/>
                    <a:pt x="277608" y="163145"/>
                    <a:pt x="277491" y="165763"/>
                  </a:cubicBezTo>
                  <a:cubicBezTo>
                    <a:pt x="277375" y="165065"/>
                    <a:pt x="277259" y="164425"/>
                    <a:pt x="277201" y="163785"/>
                  </a:cubicBezTo>
                  <a:lnTo>
                    <a:pt x="277201" y="163785"/>
                  </a:lnTo>
                  <a:cubicBezTo>
                    <a:pt x="277317" y="166112"/>
                    <a:pt x="277375" y="168380"/>
                    <a:pt x="277491" y="170823"/>
                  </a:cubicBezTo>
                  <a:cubicBezTo>
                    <a:pt x="277476" y="170905"/>
                    <a:pt x="277462" y="170942"/>
                    <a:pt x="277449" y="170942"/>
                  </a:cubicBezTo>
                  <a:cubicBezTo>
                    <a:pt x="277359" y="170942"/>
                    <a:pt x="277302" y="169256"/>
                    <a:pt x="277201" y="168496"/>
                  </a:cubicBezTo>
                  <a:lnTo>
                    <a:pt x="277201" y="168496"/>
                  </a:lnTo>
                  <a:cubicBezTo>
                    <a:pt x="277259" y="171230"/>
                    <a:pt x="277317" y="175534"/>
                    <a:pt x="277491" y="176348"/>
                  </a:cubicBezTo>
                  <a:lnTo>
                    <a:pt x="277574" y="175117"/>
                  </a:lnTo>
                  <a:lnTo>
                    <a:pt x="277574" y="175117"/>
                  </a:lnTo>
                  <a:cubicBezTo>
                    <a:pt x="277564" y="175154"/>
                    <a:pt x="277552" y="175170"/>
                    <a:pt x="277540" y="175170"/>
                  </a:cubicBezTo>
                  <a:cubicBezTo>
                    <a:pt x="277484" y="175170"/>
                    <a:pt x="277409" y="174840"/>
                    <a:pt x="277375" y="174429"/>
                  </a:cubicBezTo>
                  <a:cubicBezTo>
                    <a:pt x="277259" y="172102"/>
                    <a:pt x="277433" y="171055"/>
                    <a:pt x="277550" y="170939"/>
                  </a:cubicBezTo>
                  <a:lnTo>
                    <a:pt x="277550" y="172626"/>
                  </a:lnTo>
                  <a:cubicBezTo>
                    <a:pt x="277957" y="170881"/>
                    <a:pt x="277491" y="165763"/>
                    <a:pt x="277550" y="162273"/>
                  </a:cubicBezTo>
                  <a:lnTo>
                    <a:pt x="277550" y="162273"/>
                  </a:lnTo>
                  <a:lnTo>
                    <a:pt x="277840" y="163727"/>
                  </a:lnTo>
                  <a:lnTo>
                    <a:pt x="277550" y="160179"/>
                  </a:lnTo>
                  <a:cubicBezTo>
                    <a:pt x="277609" y="159822"/>
                    <a:pt x="277684" y="159495"/>
                    <a:pt x="277751" y="159495"/>
                  </a:cubicBezTo>
                  <a:cubicBezTo>
                    <a:pt x="277814" y="159495"/>
                    <a:pt x="277870" y="159793"/>
                    <a:pt x="277899" y="160644"/>
                  </a:cubicBezTo>
                  <a:cubicBezTo>
                    <a:pt x="278014" y="158154"/>
                    <a:pt x="277784" y="158432"/>
                    <a:pt x="277955" y="156309"/>
                  </a:cubicBezTo>
                  <a:lnTo>
                    <a:pt x="277955" y="156309"/>
                  </a:lnTo>
                  <a:lnTo>
                    <a:pt x="277899" y="153956"/>
                  </a:lnTo>
                  <a:lnTo>
                    <a:pt x="277899" y="153956"/>
                  </a:lnTo>
                  <a:cubicBezTo>
                    <a:pt x="277916" y="154093"/>
                    <a:pt x="277943" y="154114"/>
                    <a:pt x="277971" y="154114"/>
                  </a:cubicBezTo>
                  <a:cubicBezTo>
                    <a:pt x="277984" y="154114"/>
                    <a:pt x="277997" y="154110"/>
                    <a:pt x="278009" y="154110"/>
                  </a:cubicBezTo>
                  <a:cubicBezTo>
                    <a:pt x="278063" y="154110"/>
                    <a:pt x="278107" y="154190"/>
                    <a:pt x="278073" y="155061"/>
                  </a:cubicBezTo>
                  <a:cubicBezTo>
                    <a:pt x="278246" y="150738"/>
                    <a:pt x="277848" y="148072"/>
                    <a:pt x="278067" y="146439"/>
                  </a:cubicBezTo>
                  <a:lnTo>
                    <a:pt x="278067" y="146439"/>
                  </a:lnTo>
                  <a:cubicBezTo>
                    <a:pt x="278015" y="143949"/>
                    <a:pt x="277963" y="143641"/>
                    <a:pt x="277900" y="143641"/>
                  </a:cubicBezTo>
                  <a:cubicBezTo>
                    <a:pt x="277880" y="143641"/>
                    <a:pt x="277858" y="143675"/>
                    <a:pt x="277834" y="143675"/>
                  </a:cubicBezTo>
                  <a:cubicBezTo>
                    <a:pt x="277772" y="143675"/>
                    <a:pt x="277699" y="143436"/>
                    <a:pt x="277608" y="141684"/>
                  </a:cubicBezTo>
                  <a:lnTo>
                    <a:pt x="278131" y="138601"/>
                  </a:lnTo>
                  <a:lnTo>
                    <a:pt x="277899" y="138019"/>
                  </a:lnTo>
                  <a:cubicBezTo>
                    <a:pt x="277899" y="137485"/>
                    <a:pt x="277899" y="136363"/>
                    <a:pt x="277989" y="136363"/>
                  </a:cubicBezTo>
                  <a:cubicBezTo>
                    <a:pt x="277997" y="136363"/>
                    <a:pt x="278005" y="136372"/>
                    <a:pt x="278015" y="136391"/>
                  </a:cubicBezTo>
                  <a:cubicBezTo>
                    <a:pt x="277958" y="135634"/>
                    <a:pt x="277926" y="135413"/>
                    <a:pt x="277904" y="135413"/>
                  </a:cubicBezTo>
                  <a:cubicBezTo>
                    <a:pt x="277874" y="135413"/>
                    <a:pt x="277865" y="135849"/>
                    <a:pt x="277838" y="135849"/>
                  </a:cubicBezTo>
                  <a:cubicBezTo>
                    <a:pt x="277825" y="135849"/>
                    <a:pt x="277808" y="135751"/>
                    <a:pt x="277782" y="135460"/>
                  </a:cubicBezTo>
                  <a:cubicBezTo>
                    <a:pt x="277957" y="132436"/>
                    <a:pt x="277666" y="127201"/>
                    <a:pt x="278015" y="126503"/>
                  </a:cubicBezTo>
                  <a:cubicBezTo>
                    <a:pt x="277993" y="126375"/>
                    <a:pt x="277976" y="126321"/>
                    <a:pt x="277960" y="126321"/>
                  </a:cubicBezTo>
                  <a:cubicBezTo>
                    <a:pt x="277889" y="126321"/>
                    <a:pt x="277879" y="127488"/>
                    <a:pt x="277851" y="127488"/>
                  </a:cubicBezTo>
                  <a:cubicBezTo>
                    <a:pt x="277836" y="127488"/>
                    <a:pt x="277817" y="127172"/>
                    <a:pt x="277782" y="126213"/>
                  </a:cubicBezTo>
                  <a:cubicBezTo>
                    <a:pt x="278189" y="125282"/>
                    <a:pt x="277724" y="122490"/>
                    <a:pt x="277899" y="119757"/>
                  </a:cubicBezTo>
                  <a:lnTo>
                    <a:pt x="277899" y="119757"/>
                  </a:lnTo>
                  <a:cubicBezTo>
                    <a:pt x="278016" y="120305"/>
                    <a:pt x="278028" y="121670"/>
                    <a:pt x="278077" y="121670"/>
                  </a:cubicBezTo>
                  <a:cubicBezTo>
                    <a:pt x="278100" y="121670"/>
                    <a:pt x="278132" y="121348"/>
                    <a:pt x="278189" y="120454"/>
                  </a:cubicBezTo>
                  <a:cubicBezTo>
                    <a:pt x="277840" y="118768"/>
                    <a:pt x="278248" y="115104"/>
                    <a:pt x="278189" y="112835"/>
                  </a:cubicBezTo>
                  <a:cubicBezTo>
                    <a:pt x="277899" y="112719"/>
                    <a:pt x="278073" y="107775"/>
                    <a:pt x="277957" y="103936"/>
                  </a:cubicBezTo>
                  <a:lnTo>
                    <a:pt x="277957" y="103936"/>
                  </a:lnTo>
                  <a:cubicBezTo>
                    <a:pt x="277959" y="103940"/>
                    <a:pt x="277960" y="103942"/>
                    <a:pt x="277962" y="103942"/>
                  </a:cubicBezTo>
                  <a:cubicBezTo>
                    <a:pt x="278075" y="103942"/>
                    <a:pt x="278132" y="96610"/>
                    <a:pt x="278189" y="93002"/>
                  </a:cubicBezTo>
                  <a:lnTo>
                    <a:pt x="278248" y="93118"/>
                  </a:lnTo>
                  <a:cubicBezTo>
                    <a:pt x="277957" y="92420"/>
                    <a:pt x="278015" y="88698"/>
                    <a:pt x="277957" y="86023"/>
                  </a:cubicBezTo>
                  <a:lnTo>
                    <a:pt x="277957" y="86023"/>
                  </a:lnTo>
                  <a:cubicBezTo>
                    <a:pt x="278131" y="86081"/>
                    <a:pt x="278189" y="86604"/>
                    <a:pt x="278248" y="88058"/>
                  </a:cubicBezTo>
                  <a:lnTo>
                    <a:pt x="278248" y="85499"/>
                  </a:lnTo>
                  <a:cubicBezTo>
                    <a:pt x="278189" y="84510"/>
                    <a:pt x="278131" y="83463"/>
                    <a:pt x="278131" y="82475"/>
                  </a:cubicBezTo>
                  <a:lnTo>
                    <a:pt x="278131" y="82475"/>
                  </a:lnTo>
                  <a:lnTo>
                    <a:pt x="278306" y="83114"/>
                  </a:lnTo>
                  <a:cubicBezTo>
                    <a:pt x="278306" y="79741"/>
                    <a:pt x="278073" y="76310"/>
                    <a:pt x="278189" y="71947"/>
                  </a:cubicBezTo>
                  <a:cubicBezTo>
                    <a:pt x="278184" y="71940"/>
                    <a:pt x="278178" y="71937"/>
                    <a:pt x="278172" y="71937"/>
                  </a:cubicBezTo>
                  <a:cubicBezTo>
                    <a:pt x="278065" y="71937"/>
                    <a:pt x="277904" y="73113"/>
                    <a:pt x="277768" y="73113"/>
                  </a:cubicBezTo>
                  <a:cubicBezTo>
                    <a:pt x="277676" y="73113"/>
                    <a:pt x="277595" y="72577"/>
                    <a:pt x="277550" y="70784"/>
                  </a:cubicBezTo>
                  <a:cubicBezTo>
                    <a:pt x="277591" y="70722"/>
                    <a:pt x="277639" y="70661"/>
                    <a:pt x="277687" y="70661"/>
                  </a:cubicBezTo>
                  <a:cubicBezTo>
                    <a:pt x="277775" y="70661"/>
                    <a:pt x="277861" y="70867"/>
                    <a:pt x="277899" y="71657"/>
                  </a:cubicBezTo>
                  <a:cubicBezTo>
                    <a:pt x="277899" y="71249"/>
                    <a:pt x="277782" y="70261"/>
                    <a:pt x="277840" y="69446"/>
                  </a:cubicBezTo>
                  <a:lnTo>
                    <a:pt x="277840" y="69446"/>
                  </a:lnTo>
                  <a:lnTo>
                    <a:pt x="278015" y="71308"/>
                  </a:lnTo>
                  <a:cubicBezTo>
                    <a:pt x="278073" y="69330"/>
                    <a:pt x="277899" y="70261"/>
                    <a:pt x="277899" y="68690"/>
                  </a:cubicBezTo>
                  <a:cubicBezTo>
                    <a:pt x="278004" y="68690"/>
                    <a:pt x="278014" y="67729"/>
                    <a:pt x="278102" y="67729"/>
                  </a:cubicBezTo>
                  <a:cubicBezTo>
                    <a:pt x="278111" y="67729"/>
                    <a:pt x="278121" y="67739"/>
                    <a:pt x="278131" y="67760"/>
                  </a:cubicBezTo>
                  <a:cubicBezTo>
                    <a:pt x="278131" y="68167"/>
                    <a:pt x="278073" y="69097"/>
                    <a:pt x="278131" y="69737"/>
                  </a:cubicBezTo>
                  <a:cubicBezTo>
                    <a:pt x="278131" y="67934"/>
                    <a:pt x="278248" y="65782"/>
                    <a:pt x="278306" y="65084"/>
                  </a:cubicBezTo>
                  <a:lnTo>
                    <a:pt x="278306" y="65084"/>
                  </a:lnTo>
                  <a:cubicBezTo>
                    <a:pt x="278295" y="65105"/>
                    <a:pt x="278283" y="65119"/>
                    <a:pt x="278270" y="65119"/>
                  </a:cubicBezTo>
                  <a:cubicBezTo>
                    <a:pt x="278209" y="65119"/>
                    <a:pt x="278131" y="64843"/>
                    <a:pt x="278131" y="63747"/>
                  </a:cubicBezTo>
                  <a:cubicBezTo>
                    <a:pt x="278131" y="60373"/>
                    <a:pt x="278306" y="62583"/>
                    <a:pt x="278364" y="60606"/>
                  </a:cubicBezTo>
                  <a:cubicBezTo>
                    <a:pt x="278248" y="59792"/>
                    <a:pt x="278364" y="57640"/>
                    <a:pt x="278131" y="57581"/>
                  </a:cubicBezTo>
                  <a:cubicBezTo>
                    <a:pt x="278131" y="57058"/>
                    <a:pt x="278189" y="56534"/>
                    <a:pt x="278306" y="56011"/>
                  </a:cubicBezTo>
                  <a:cubicBezTo>
                    <a:pt x="278205" y="54494"/>
                    <a:pt x="278279" y="49415"/>
                    <a:pt x="278148" y="49415"/>
                  </a:cubicBezTo>
                  <a:cubicBezTo>
                    <a:pt x="278128" y="49415"/>
                    <a:pt x="278103" y="49530"/>
                    <a:pt x="278073" y="49788"/>
                  </a:cubicBezTo>
                  <a:lnTo>
                    <a:pt x="278073" y="49962"/>
                  </a:lnTo>
                  <a:cubicBezTo>
                    <a:pt x="277840" y="44204"/>
                    <a:pt x="278189" y="38039"/>
                    <a:pt x="278073" y="32339"/>
                  </a:cubicBezTo>
                  <a:lnTo>
                    <a:pt x="278131" y="32339"/>
                  </a:lnTo>
                  <a:cubicBezTo>
                    <a:pt x="278015" y="28966"/>
                    <a:pt x="278073" y="24778"/>
                    <a:pt x="277899" y="22335"/>
                  </a:cubicBezTo>
                  <a:cubicBezTo>
                    <a:pt x="277899" y="21481"/>
                    <a:pt x="278029" y="20324"/>
                    <a:pt x="278102" y="20324"/>
                  </a:cubicBezTo>
                  <a:cubicBezTo>
                    <a:pt x="278113" y="20324"/>
                    <a:pt x="278123" y="20352"/>
                    <a:pt x="278131" y="20416"/>
                  </a:cubicBezTo>
                  <a:cubicBezTo>
                    <a:pt x="278073" y="17799"/>
                    <a:pt x="278015" y="17508"/>
                    <a:pt x="278131" y="13727"/>
                  </a:cubicBezTo>
                  <a:cubicBezTo>
                    <a:pt x="278170" y="14605"/>
                    <a:pt x="278196" y="14796"/>
                    <a:pt x="278213" y="14796"/>
                  </a:cubicBezTo>
                  <a:cubicBezTo>
                    <a:pt x="278227" y="14796"/>
                    <a:pt x="278235" y="14682"/>
                    <a:pt x="278240" y="14682"/>
                  </a:cubicBezTo>
                  <a:cubicBezTo>
                    <a:pt x="278248" y="14682"/>
                    <a:pt x="278248" y="14962"/>
                    <a:pt x="278248" y="16403"/>
                  </a:cubicBezTo>
                  <a:cubicBezTo>
                    <a:pt x="278306" y="13029"/>
                    <a:pt x="278422" y="12273"/>
                    <a:pt x="278248" y="8667"/>
                  </a:cubicBezTo>
                  <a:lnTo>
                    <a:pt x="278248" y="8667"/>
                  </a:lnTo>
                  <a:cubicBezTo>
                    <a:pt x="278271" y="8832"/>
                    <a:pt x="278293" y="8906"/>
                    <a:pt x="278312" y="8906"/>
                  </a:cubicBezTo>
                  <a:cubicBezTo>
                    <a:pt x="278436" y="8906"/>
                    <a:pt x="278472" y="5888"/>
                    <a:pt x="278422" y="4479"/>
                  </a:cubicBezTo>
                  <a:lnTo>
                    <a:pt x="278422" y="4479"/>
                  </a:lnTo>
                  <a:lnTo>
                    <a:pt x="278306" y="6864"/>
                  </a:lnTo>
                  <a:lnTo>
                    <a:pt x="278306" y="4305"/>
                  </a:lnTo>
                  <a:lnTo>
                    <a:pt x="278306" y="1688"/>
                  </a:lnTo>
                  <a:lnTo>
                    <a:pt x="278422" y="2327"/>
                  </a:lnTo>
                  <a:lnTo>
                    <a:pt x="278538" y="2735"/>
                  </a:lnTo>
                  <a:lnTo>
                    <a:pt x="278538" y="2327"/>
                  </a:lnTo>
                  <a:lnTo>
                    <a:pt x="278538" y="1688"/>
                  </a:lnTo>
                  <a:lnTo>
                    <a:pt x="278538" y="292"/>
                  </a:lnTo>
                  <a:lnTo>
                    <a:pt x="273304" y="292"/>
                  </a:lnTo>
                  <a:lnTo>
                    <a:pt x="269174" y="408"/>
                  </a:lnTo>
                  <a:cubicBezTo>
                    <a:pt x="268127" y="481"/>
                    <a:pt x="267069" y="513"/>
                    <a:pt x="266010" y="513"/>
                  </a:cubicBezTo>
                  <a:cubicBezTo>
                    <a:pt x="264540" y="513"/>
                    <a:pt x="263067" y="451"/>
                    <a:pt x="261613" y="350"/>
                  </a:cubicBezTo>
                  <a:lnTo>
                    <a:pt x="261613" y="350"/>
                  </a:lnTo>
                  <a:cubicBezTo>
                    <a:pt x="259810" y="524"/>
                    <a:pt x="265394" y="466"/>
                    <a:pt x="263765" y="641"/>
                  </a:cubicBezTo>
                  <a:cubicBezTo>
                    <a:pt x="260566" y="641"/>
                    <a:pt x="257251" y="292"/>
                    <a:pt x="256262" y="292"/>
                  </a:cubicBezTo>
                  <a:cubicBezTo>
                    <a:pt x="255629" y="266"/>
                    <a:pt x="255094" y="256"/>
                    <a:pt x="254627" y="256"/>
                  </a:cubicBezTo>
                  <a:cubicBezTo>
                    <a:pt x="252209" y="256"/>
                    <a:pt x="251650" y="541"/>
                    <a:pt x="248899" y="541"/>
                  </a:cubicBezTo>
                  <a:cubicBezTo>
                    <a:pt x="248527" y="541"/>
                    <a:pt x="248116" y="536"/>
                    <a:pt x="247654" y="524"/>
                  </a:cubicBezTo>
                  <a:lnTo>
                    <a:pt x="247654" y="524"/>
                  </a:lnTo>
                  <a:cubicBezTo>
                    <a:pt x="248236" y="641"/>
                    <a:pt x="248759" y="873"/>
                    <a:pt x="245328" y="932"/>
                  </a:cubicBezTo>
                  <a:cubicBezTo>
                    <a:pt x="242187" y="932"/>
                    <a:pt x="241431" y="583"/>
                    <a:pt x="243467" y="524"/>
                  </a:cubicBezTo>
                  <a:cubicBezTo>
                    <a:pt x="243641" y="495"/>
                    <a:pt x="243816" y="481"/>
                    <a:pt x="243997" y="481"/>
                  </a:cubicBezTo>
                  <a:cubicBezTo>
                    <a:pt x="244179" y="481"/>
                    <a:pt x="244368" y="495"/>
                    <a:pt x="244572" y="524"/>
                  </a:cubicBezTo>
                  <a:cubicBezTo>
                    <a:pt x="245561" y="524"/>
                    <a:pt x="246956" y="466"/>
                    <a:pt x="245677" y="408"/>
                  </a:cubicBezTo>
                  <a:lnTo>
                    <a:pt x="245677" y="408"/>
                  </a:lnTo>
                  <a:lnTo>
                    <a:pt x="245270" y="466"/>
                  </a:lnTo>
                  <a:cubicBezTo>
                    <a:pt x="243699" y="408"/>
                    <a:pt x="239279" y="408"/>
                    <a:pt x="240326" y="234"/>
                  </a:cubicBezTo>
                  <a:lnTo>
                    <a:pt x="240326" y="234"/>
                  </a:lnTo>
                  <a:cubicBezTo>
                    <a:pt x="238490" y="323"/>
                    <a:pt x="238860" y="378"/>
                    <a:pt x="239950" y="425"/>
                  </a:cubicBezTo>
                  <a:lnTo>
                    <a:pt x="239950" y="425"/>
                  </a:lnTo>
                  <a:cubicBezTo>
                    <a:pt x="238835" y="392"/>
                    <a:pt x="237848" y="383"/>
                    <a:pt x="236895" y="383"/>
                  </a:cubicBezTo>
                  <a:cubicBezTo>
                    <a:pt x="235870" y="383"/>
                    <a:pt x="234884" y="393"/>
                    <a:pt x="233820" y="393"/>
                  </a:cubicBezTo>
                  <a:cubicBezTo>
                    <a:pt x="232815" y="393"/>
                    <a:pt x="231741" y="384"/>
                    <a:pt x="230497" y="350"/>
                  </a:cubicBezTo>
                  <a:lnTo>
                    <a:pt x="230497" y="350"/>
                  </a:lnTo>
                  <a:cubicBezTo>
                    <a:pt x="231136" y="408"/>
                    <a:pt x="231776" y="524"/>
                    <a:pt x="231078" y="524"/>
                  </a:cubicBezTo>
                  <a:cubicBezTo>
                    <a:pt x="229874" y="502"/>
                    <a:pt x="229039" y="492"/>
                    <a:pt x="228442" y="492"/>
                  </a:cubicBezTo>
                  <a:cubicBezTo>
                    <a:pt x="225983" y="492"/>
                    <a:pt x="227585" y="652"/>
                    <a:pt x="224215" y="699"/>
                  </a:cubicBezTo>
                  <a:cubicBezTo>
                    <a:pt x="222385" y="610"/>
                    <a:pt x="223844" y="486"/>
                    <a:pt x="222727" y="486"/>
                  </a:cubicBezTo>
                  <a:cubicBezTo>
                    <a:pt x="222389" y="486"/>
                    <a:pt x="221815" y="497"/>
                    <a:pt x="220842" y="524"/>
                  </a:cubicBezTo>
                  <a:cubicBezTo>
                    <a:pt x="218283" y="408"/>
                    <a:pt x="220318" y="292"/>
                    <a:pt x="221307" y="175"/>
                  </a:cubicBezTo>
                  <a:lnTo>
                    <a:pt x="221307" y="175"/>
                  </a:lnTo>
                  <a:cubicBezTo>
                    <a:pt x="220293" y="222"/>
                    <a:pt x="219316" y="239"/>
                    <a:pt x="218387" y="239"/>
                  </a:cubicBezTo>
                  <a:cubicBezTo>
                    <a:pt x="215798" y="239"/>
                    <a:pt x="213585" y="102"/>
                    <a:pt x="212001" y="59"/>
                  </a:cubicBezTo>
                  <a:lnTo>
                    <a:pt x="212183" y="54"/>
                  </a:lnTo>
                  <a:lnTo>
                    <a:pt x="212183" y="54"/>
                  </a:lnTo>
                  <a:cubicBezTo>
                    <a:pt x="211713" y="59"/>
                    <a:pt x="211252" y="59"/>
                    <a:pt x="210780" y="59"/>
                  </a:cubicBezTo>
                  <a:lnTo>
                    <a:pt x="211943" y="175"/>
                  </a:lnTo>
                  <a:cubicBezTo>
                    <a:pt x="211721" y="192"/>
                    <a:pt x="211505" y="200"/>
                    <a:pt x="211292" y="200"/>
                  </a:cubicBezTo>
                  <a:cubicBezTo>
                    <a:pt x="210778" y="200"/>
                    <a:pt x="210284" y="158"/>
                    <a:pt x="209791" y="117"/>
                  </a:cubicBezTo>
                  <a:lnTo>
                    <a:pt x="209791" y="117"/>
                  </a:lnTo>
                  <a:cubicBezTo>
                    <a:pt x="208569" y="234"/>
                    <a:pt x="210721" y="408"/>
                    <a:pt x="208279" y="524"/>
                  </a:cubicBezTo>
                  <a:cubicBezTo>
                    <a:pt x="208027" y="515"/>
                    <a:pt x="207732" y="512"/>
                    <a:pt x="207411" y="512"/>
                  </a:cubicBezTo>
                  <a:cubicBezTo>
                    <a:pt x="206599" y="512"/>
                    <a:pt x="205625" y="533"/>
                    <a:pt x="204787" y="533"/>
                  </a:cubicBezTo>
                  <a:cubicBezTo>
                    <a:pt x="203894" y="533"/>
                    <a:pt x="203154" y="509"/>
                    <a:pt x="202928" y="408"/>
                  </a:cubicBezTo>
                  <a:lnTo>
                    <a:pt x="202928" y="408"/>
                  </a:lnTo>
                  <a:cubicBezTo>
                    <a:pt x="203373" y="413"/>
                    <a:pt x="203734" y="416"/>
                    <a:pt x="204024" y="416"/>
                  </a:cubicBezTo>
                  <a:cubicBezTo>
                    <a:pt x="206955" y="416"/>
                    <a:pt x="202723" y="170"/>
                    <a:pt x="206534" y="117"/>
                  </a:cubicBezTo>
                  <a:lnTo>
                    <a:pt x="203568" y="117"/>
                  </a:lnTo>
                  <a:cubicBezTo>
                    <a:pt x="203393" y="117"/>
                    <a:pt x="203742" y="117"/>
                    <a:pt x="204033" y="59"/>
                  </a:cubicBezTo>
                  <a:cubicBezTo>
                    <a:pt x="203289" y="32"/>
                    <a:pt x="202726" y="20"/>
                    <a:pt x="202287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2"/>
            <p:cNvSpPr/>
            <p:nvPr/>
          </p:nvSpPr>
          <p:spPr>
            <a:xfrm>
              <a:off x="3429750" y="5212300"/>
              <a:ext cx="26200" cy="1500"/>
            </a:xfrm>
            <a:custGeom>
              <a:rect b="b" l="l" r="r" t="t"/>
              <a:pathLst>
                <a:path extrusionOk="0" h="60" w="1048">
                  <a:moveTo>
                    <a:pt x="350" y="1"/>
                  </a:moveTo>
                  <a:lnTo>
                    <a:pt x="1" y="59"/>
                  </a:lnTo>
                  <a:lnTo>
                    <a:pt x="1048" y="59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2"/>
            <p:cNvSpPr/>
            <p:nvPr/>
          </p:nvSpPr>
          <p:spPr>
            <a:xfrm>
              <a:off x="7256825" y="1692050"/>
              <a:ext cx="25" cy="7300"/>
            </a:xfrm>
            <a:custGeom>
              <a:rect b="b" l="l" r="r" t="t"/>
              <a:pathLst>
                <a:path extrusionOk="0" h="292" w="1">
                  <a:moveTo>
                    <a:pt x="0" y="117"/>
                  </a:moveTo>
                  <a:lnTo>
                    <a:pt x="0" y="1"/>
                  </a:lnTo>
                  <a:lnTo>
                    <a:pt x="0" y="291"/>
                  </a:lnTo>
                  <a:cubicBezTo>
                    <a:pt x="0" y="233"/>
                    <a:pt x="0" y="233"/>
                    <a:pt x="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2"/>
            <p:cNvSpPr/>
            <p:nvPr/>
          </p:nvSpPr>
          <p:spPr>
            <a:xfrm>
              <a:off x="590000" y="5174500"/>
              <a:ext cx="16000" cy="1475"/>
            </a:xfrm>
            <a:custGeom>
              <a:rect b="b" l="l" r="r" t="t"/>
              <a:pathLst>
                <a:path extrusionOk="0" h="59" w="640">
                  <a:moveTo>
                    <a:pt x="0" y="1"/>
                  </a:moveTo>
                  <a:lnTo>
                    <a:pt x="0" y="59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2"/>
            <p:cNvSpPr/>
            <p:nvPr/>
          </p:nvSpPr>
          <p:spPr>
            <a:xfrm>
              <a:off x="7237900" y="2666275"/>
              <a:ext cx="1500" cy="11650"/>
            </a:xfrm>
            <a:custGeom>
              <a:rect b="b" l="l" r="r" t="t"/>
              <a:pathLst>
                <a:path extrusionOk="0" h="466" w="60">
                  <a:moveTo>
                    <a:pt x="59" y="0"/>
                  </a:moveTo>
                  <a:lnTo>
                    <a:pt x="59" y="0"/>
                  </a:lnTo>
                  <a:cubicBezTo>
                    <a:pt x="1" y="117"/>
                    <a:pt x="1" y="291"/>
                    <a:pt x="1" y="465"/>
                  </a:cubicBezTo>
                  <a:cubicBezTo>
                    <a:pt x="1" y="291"/>
                    <a:pt x="59" y="117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2"/>
            <p:cNvSpPr/>
            <p:nvPr/>
          </p:nvSpPr>
          <p:spPr>
            <a:xfrm>
              <a:off x="7236450" y="3085025"/>
              <a:ext cx="1475" cy="58200"/>
            </a:xfrm>
            <a:custGeom>
              <a:rect b="b" l="l" r="r" t="t"/>
              <a:pathLst>
                <a:path extrusionOk="0" h="2328" w="59">
                  <a:moveTo>
                    <a:pt x="59" y="1"/>
                  </a:moveTo>
                  <a:lnTo>
                    <a:pt x="41" y="722"/>
                  </a:lnTo>
                  <a:lnTo>
                    <a:pt x="41" y="722"/>
                  </a:lnTo>
                  <a:cubicBezTo>
                    <a:pt x="51" y="456"/>
                    <a:pt x="59" y="216"/>
                    <a:pt x="59" y="1"/>
                  </a:cubicBezTo>
                  <a:close/>
                  <a:moveTo>
                    <a:pt x="41" y="722"/>
                  </a:moveTo>
                  <a:lnTo>
                    <a:pt x="41" y="722"/>
                  </a:lnTo>
                  <a:cubicBezTo>
                    <a:pt x="24" y="1174"/>
                    <a:pt x="1" y="1705"/>
                    <a:pt x="1" y="2327"/>
                  </a:cubicBezTo>
                  <a:lnTo>
                    <a:pt x="41" y="7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2"/>
            <p:cNvSpPr/>
            <p:nvPr/>
          </p:nvSpPr>
          <p:spPr>
            <a:xfrm>
              <a:off x="7235000" y="3406375"/>
              <a:ext cx="2925" cy="5850"/>
            </a:xfrm>
            <a:custGeom>
              <a:rect b="b" l="l" r="r" t="t"/>
              <a:pathLst>
                <a:path extrusionOk="0" h="234" w="117">
                  <a:moveTo>
                    <a:pt x="1" y="1"/>
                  </a:moveTo>
                  <a:lnTo>
                    <a:pt x="1" y="1"/>
                  </a:lnTo>
                  <a:cubicBezTo>
                    <a:pt x="59" y="117"/>
                    <a:pt x="59" y="175"/>
                    <a:pt x="117" y="2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2"/>
            <p:cNvSpPr/>
            <p:nvPr/>
          </p:nvSpPr>
          <p:spPr>
            <a:xfrm>
              <a:off x="5026675" y="496825"/>
              <a:ext cx="28725" cy="1125"/>
            </a:xfrm>
            <a:custGeom>
              <a:rect b="b" l="l" r="r" t="t"/>
              <a:pathLst>
                <a:path extrusionOk="0" h="45" w="1149">
                  <a:moveTo>
                    <a:pt x="683" y="0"/>
                  </a:moveTo>
                  <a:cubicBezTo>
                    <a:pt x="102" y="30"/>
                    <a:pt x="0" y="44"/>
                    <a:pt x="153" y="44"/>
                  </a:cubicBezTo>
                  <a:cubicBezTo>
                    <a:pt x="305" y="44"/>
                    <a:pt x="713" y="30"/>
                    <a:pt x="1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2"/>
            <p:cNvSpPr/>
            <p:nvPr/>
          </p:nvSpPr>
          <p:spPr>
            <a:xfrm>
              <a:off x="6531250" y="485200"/>
              <a:ext cx="49450" cy="3800"/>
            </a:xfrm>
            <a:custGeom>
              <a:rect b="b" l="l" r="r" t="t"/>
              <a:pathLst>
                <a:path extrusionOk="0" h="152" w="1978">
                  <a:moveTo>
                    <a:pt x="1978" y="0"/>
                  </a:moveTo>
                  <a:lnTo>
                    <a:pt x="0" y="117"/>
                  </a:lnTo>
                  <a:cubicBezTo>
                    <a:pt x="234" y="138"/>
                    <a:pt x="476" y="151"/>
                    <a:pt x="720" y="151"/>
                  </a:cubicBezTo>
                  <a:cubicBezTo>
                    <a:pt x="1143" y="151"/>
                    <a:pt x="1572" y="111"/>
                    <a:pt x="19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2"/>
            <p:cNvSpPr/>
            <p:nvPr/>
          </p:nvSpPr>
          <p:spPr>
            <a:xfrm>
              <a:off x="3354150" y="504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2"/>
            <p:cNvSpPr/>
            <p:nvPr/>
          </p:nvSpPr>
          <p:spPr>
            <a:xfrm>
              <a:off x="6460000" y="487450"/>
              <a:ext cx="71275" cy="1325"/>
            </a:xfrm>
            <a:custGeom>
              <a:rect b="b" l="l" r="r" t="t"/>
              <a:pathLst>
                <a:path extrusionOk="0" h="53" w="2851">
                  <a:moveTo>
                    <a:pt x="959" y="1"/>
                  </a:moveTo>
                  <a:cubicBezTo>
                    <a:pt x="634" y="1"/>
                    <a:pt x="310" y="7"/>
                    <a:pt x="0" y="27"/>
                  </a:cubicBezTo>
                  <a:cubicBezTo>
                    <a:pt x="369" y="46"/>
                    <a:pt x="718" y="52"/>
                    <a:pt x="1049" y="52"/>
                  </a:cubicBezTo>
                  <a:cubicBezTo>
                    <a:pt x="1713" y="52"/>
                    <a:pt x="2307" y="27"/>
                    <a:pt x="2850" y="27"/>
                  </a:cubicBezTo>
                  <a:cubicBezTo>
                    <a:pt x="2269" y="27"/>
                    <a:pt x="1609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2"/>
            <p:cNvSpPr/>
            <p:nvPr/>
          </p:nvSpPr>
          <p:spPr>
            <a:xfrm>
              <a:off x="7233550" y="4803725"/>
              <a:ext cx="25" cy="16025"/>
            </a:xfrm>
            <a:custGeom>
              <a:rect b="b" l="l" r="r" t="t"/>
              <a:pathLst>
                <a:path extrusionOk="0" h="641" w="1">
                  <a:moveTo>
                    <a:pt x="0" y="0"/>
                  </a:moveTo>
                  <a:lnTo>
                    <a:pt x="0" y="582"/>
                  </a:lnTo>
                  <a:lnTo>
                    <a:pt x="0" y="6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2"/>
            <p:cNvSpPr/>
            <p:nvPr/>
          </p:nvSpPr>
          <p:spPr>
            <a:xfrm>
              <a:off x="7233550" y="4819725"/>
              <a:ext cx="25" cy="17475"/>
            </a:xfrm>
            <a:custGeom>
              <a:rect b="b" l="l" r="r" t="t"/>
              <a:pathLst>
                <a:path extrusionOk="0" h="699" w="1">
                  <a:moveTo>
                    <a:pt x="0" y="0"/>
                  </a:moveTo>
                  <a:lnTo>
                    <a:pt x="0" y="698"/>
                  </a:lnTo>
                  <a:cubicBezTo>
                    <a:pt x="0" y="465"/>
                    <a:pt x="0" y="233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2"/>
            <p:cNvSpPr/>
            <p:nvPr/>
          </p:nvSpPr>
          <p:spPr>
            <a:xfrm>
              <a:off x="7233550" y="4837175"/>
              <a:ext cx="1475" cy="36375"/>
            </a:xfrm>
            <a:custGeom>
              <a:rect b="b" l="l" r="r" t="t"/>
              <a:pathLst>
                <a:path extrusionOk="0" h="1455" w="59">
                  <a:moveTo>
                    <a:pt x="0" y="0"/>
                  </a:moveTo>
                  <a:lnTo>
                    <a:pt x="0" y="0"/>
                  </a:lnTo>
                  <a:cubicBezTo>
                    <a:pt x="0" y="277"/>
                    <a:pt x="17" y="538"/>
                    <a:pt x="32" y="791"/>
                  </a:cubicBezTo>
                  <a:lnTo>
                    <a:pt x="32" y="791"/>
                  </a:lnTo>
                  <a:lnTo>
                    <a:pt x="0" y="0"/>
                  </a:lnTo>
                  <a:close/>
                  <a:moveTo>
                    <a:pt x="32" y="791"/>
                  </a:moveTo>
                  <a:lnTo>
                    <a:pt x="59" y="1454"/>
                  </a:lnTo>
                  <a:cubicBezTo>
                    <a:pt x="59" y="1235"/>
                    <a:pt x="46" y="1016"/>
                    <a:pt x="32" y="7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2"/>
            <p:cNvSpPr/>
            <p:nvPr/>
          </p:nvSpPr>
          <p:spPr>
            <a:xfrm>
              <a:off x="7233550" y="4371875"/>
              <a:ext cx="1475" cy="4375"/>
            </a:xfrm>
            <a:custGeom>
              <a:rect b="b" l="l" r="r" t="t"/>
              <a:pathLst>
                <a:path extrusionOk="0" h="175" w="59">
                  <a:moveTo>
                    <a:pt x="0" y="0"/>
                  </a:moveTo>
                  <a:cubicBezTo>
                    <a:pt x="0" y="117"/>
                    <a:pt x="59" y="175"/>
                    <a:pt x="59" y="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2"/>
            <p:cNvSpPr/>
            <p:nvPr/>
          </p:nvSpPr>
          <p:spPr>
            <a:xfrm>
              <a:off x="7230650" y="4246825"/>
              <a:ext cx="7275" cy="125075"/>
            </a:xfrm>
            <a:custGeom>
              <a:rect b="b" l="l" r="r" t="t"/>
              <a:pathLst>
                <a:path extrusionOk="0" h="5003" w="291">
                  <a:moveTo>
                    <a:pt x="175" y="0"/>
                  </a:moveTo>
                  <a:cubicBezTo>
                    <a:pt x="175" y="1222"/>
                    <a:pt x="0" y="3083"/>
                    <a:pt x="58" y="4828"/>
                  </a:cubicBezTo>
                  <a:lnTo>
                    <a:pt x="116" y="5002"/>
                  </a:lnTo>
                  <a:cubicBezTo>
                    <a:pt x="0" y="4188"/>
                    <a:pt x="291" y="1164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2"/>
            <p:cNvSpPr/>
            <p:nvPr/>
          </p:nvSpPr>
          <p:spPr>
            <a:xfrm>
              <a:off x="7256825" y="3705925"/>
              <a:ext cx="6500" cy="114875"/>
            </a:xfrm>
            <a:custGeom>
              <a:rect b="b" l="l" r="r" t="t"/>
              <a:pathLst>
                <a:path extrusionOk="0" h="4595" w="260">
                  <a:moveTo>
                    <a:pt x="58" y="0"/>
                  </a:moveTo>
                  <a:lnTo>
                    <a:pt x="0" y="4362"/>
                  </a:lnTo>
                  <a:cubicBezTo>
                    <a:pt x="33" y="3936"/>
                    <a:pt x="84" y="3435"/>
                    <a:pt x="123" y="3435"/>
                  </a:cubicBezTo>
                  <a:cubicBezTo>
                    <a:pt x="152" y="3435"/>
                    <a:pt x="175" y="3733"/>
                    <a:pt x="175" y="4595"/>
                  </a:cubicBezTo>
                  <a:cubicBezTo>
                    <a:pt x="257" y="2649"/>
                    <a:pt x="259" y="2211"/>
                    <a:pt x="231" y="2211"/>
                  </a:cubicBezTo>
                  <a:lnTo>
                    <a:pt x="231" y="2211"/>
                  </a:lnTo>
                  <a:cubicBezTo>
                    <a:pt x="207" y="2211"/>
                    <a:pt x="163" y="2504"/>
                    <a:pt x="125" y="2504"/>
                  </a:cubicBezTo>
                  <a:cubicBezTo>
                    <a:pt x="77" y="2504"/>
                    <a:pt x="37" y="2048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2"/>
            <p:cNvSpPr/>
            <p:nvPr/>
          </p:nvSpPr>
          <p:spPr>
            <a:xfrm>
              <a:off x="7261175" y="3339850"/>
              <a:ext cx="4400" cy="54700"/>
            </a:xfrm>
            <a:custGeom>
              <a:rect b="b" l="l" r="r" t="t"/>
              <a:pathLst>
                <a:path extrusionOk="0" h="2188" w="176">
                  <a:moveTo>
                    <a:pt x="61" y="0"/>
                  </a:moveTo>
                  <a:cubicBezTo>
                    <a:pt x="42" y="0"/>
                    <a:pt x="27" y="347"/>
                    <a:pt x="1" y="1149"/>
                  </a:cubicBezTo>
                  <a:cubicBezTo>
                    <a:pt x="1" y="1932"/>
                    <a:pt x="14" y="2188"/>
                    <a:pt x="33" y="2188"/>
                  </a:cubicBezTo>
                  <a:cubicBezTo>
                    <a:pt x="71" y="2188"/>
                    <a:pt x="132" y="1262"/>
                    <a:pt x="171" y="1262"/>
                  </a:cubicBezTo>
                  <a:cubicBezTo>
                    <a:pt x="172" y="1262"/>
                    <a:pt x="174" y="1263"/>
                    <a:pt x="175" y="1266"/>
                  </a:cubicBezTo>
                  <a:cubicBezTo>
                    <a:pt x="112" y="480"/>
                    <a:pt x="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2"/>
            <p:cNvSpPr/>
            <p:nvPr/>
          </p:nvSpPr>
          <p:spPr>
            <a:xfrm>
              <a:off x="7261175" y="921500"/>
              <a:ext cx="4400" cy="20300"/>
            </a:xfrm>
            <a:custGeom>
              <a:rect b="b" l="l" r="r" t="t"/>
              <a:pathLst>
                <a:path extrusionOk="0" h="812" w="176">
                  <a:moveTo>
                    <a:pt x="1" y="578"/>
                  </a:moveTo>
                  <a:lnTo>
                    <a:pt x="1" y="578"/>
                  </a:lnTo>
                  <a:cubicBezTo>
                    <a:pt x="6" y="588"/>
                    <a:pt x="10" y="595"/>
                    <a:pt x="15" y="598"/>
                  </a:cubicBezTo>
                  <a:lnTo>
                    <a:pt x="15" y="598"/>
                  </a:lnTo>
                  <a:lnTo>
                    <a:pt x="1" y="578"/>
                  </a:lnTo>
                  <a:close/>
                  <a:moveTo>
                    <a:pt x="129" y="1"/>
                  </a:moveTo>
                  <a:cubicBezTo>
                    <a:pt x="106" y="1"/>
                    <a:pt x="82" y="600"/>
                    <a:pt x="21" y="600"/>
                  </a:cubicBezTo>
                  <a:cubicBezTo>
                    <a:pt x="19" y="600"/>
                    <a:pt x="17" y="599"/>
                    <a:pt x="15" y="598"/>
                  </a:cubicBezTo>
                  <a:lnTo>
                    <a:pt x="15" y="598"/>
                  </a:lnTo>
                  <a:lnTo>
                    <a:pt x="175" y="811"/>
                  </a:lnTo>
                  <a:cubicBezTo>
                    <a:pt x="155" y="196"/>
                    <a:pt x="142" y="1"/>
                    <a:pt x="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2"/>
            <p:cNvSpPr/>
            <p:nvPr/>
          </p:nvSpPr>
          <p:spPr>
            <a:xfrm>
              <a:off x="7235000" y="489550"/>
              <a:ext cx="4400" cy="45100"/>
            </a:xfrm>
            <a:custGeom>
              <a:rect b="b" l="l" r="r" t="t"/>
              <a:pathLst>
                <a:path extrusionOk="0" h="1804" w="176">
                  <a:moveTo>
                    <a:pt x="59" y="1"/>
                  </a:moveTo>
                  <a:lnTo>
                    <a:pt x="1" y="466"/>
                  </a:lnTo>
                  <a:lnTo>
                    <a:pt x="1" y="640"/>
                  </a:lnTo>
                  <a:lnTo>
                    <a:pt x="1" y="989"/>
                  </a:lnTo>
                  <a:lnTo>
                    <a:pt x="175" y="1804"/>
                  </a:lnTo>
                  <a:lnTo>
                    <a:pt x="175" y="6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2"/>
            <p:cNvSpPr/>
            <p:nvPr/>
          </p:nvSpPr>
          <p:spPr>
            <a:xfrm>
              <a:off x="6912200" y="456100"/>
              <a:ext cx="74175" cy="1500"/>
            </a:xfrm>
            <a:custGeom>
              <a:rect b="b" l="l" r="r" t="t"/>
              <a:pathLst>
                <a:path extrusionOk="0" h="60" w="2967">
                  <a:moveTo>
                    <a:pt x="2967" y="1"/>
                  </a:moveTo>
                  <a:lnTo>
                    <a:pt x="1" y="59"/>
                  </a:lnTo>
                  <a:lnTo>
                    <a:pt x="2211" y="5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2"/>
            <p:cNvSpPr/>
            <p:nvPr/>
          </p:nvSpPr>
          <p:spPr>
            <a:xfrm>
              <a:off x="2881575" y="458350"/>
              <a:ext cx="46500" cy="6500"/>
            </a:xfrm>
            <a:custGeom>
              <a:rect b="b" l="l" r="r" t="t"/>
              <a:pathLst>
                <a:path extrusionOk="0" h="260" w="1860">
                  <a:moveTo>
                    <a:pt x="797" y="0"/>
                  </a:moveTo>
                  <a:cubicBezTo>
                    <a:pt x="588" y="0"/>
                    <a:pt x="325" y="8"/>
                    <a:pt x="1" y="27"/>
                  </a:cubicBezTo>
                  <a:lnTo>
                    <a:pt x="524" y="260"/>
                  </a:lnTo>
                  <a:cubicBezTo>
                    <a:pt x="1496" y="211"/>
                    <a:pt x="1859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1016025" y="461050"/>
              <a:ext cx="100350" cy="3800"/>
            </a:xfrm>
            <a:custGeom>
              <a:rect b="b" l="l" r="r" t="t"/>
              <a:pathLst>
                <a:path extrusionOk="0" h="152" w="4014">
                  <a:moveTo>
                    <a:pt x="1470" y="1"/>
                  </a:moveTo>
                  <a:cubicBezTo>
                    <a:pt x="980" y="1"/>
                    <a:pt x="490" y="14"/>
                    <a:pt x="1" y="36"/>
                  </a:cubicBezTo>
                  <a:cubicBezTo>
                    <a:pt x="1629" y="94"/>
                    <a:pt x="3200" y="152"/>
                    <a:pt x="4014" y="152"/>
                  </a:cubicBezTo>
                  <a:cubicBezTo>
                    <a:pt x="3166" y="41"/>
                    <a:pt x="2318" y="1"/>
                    <a:pt x="1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09350" y="4950575"/>
              <a:ext cx="1500" cy="66925"/>
            </a:xfrm>
            <a:custGeom>
              <a:rect b="b" l="l" r="r" t="t"/>
              <a:pathLst>
                <a:path extrusionOk="0" h="2677" w="60">
                  <a:moveTo>
                    <a:pt x="1" y="1"/>
                  </a:moveTo>
                  <a:lnTo>
                    <a:pt x="59" y="2676"/>
                  </a:lnTo>
                  <a:lnTo>
                    <a:pt x="59" y="14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63"/>
          <p:cNvSpPr txBox="1"/>
          <p:nvPr>
            <p:ph idx="5" type="title"/>
          </p:nvPr>
        </p:nvSpPr>
        <p:spPr>
          <a:xfrm>
            <a:off x="2863350" y="66775"/>
            <a:ext cx="34173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latin typeface="Unbounded"/>
                <a:ea typeface="Unbounded"/>
                <a:cs typeface="Unbounded"/>
                <a:sym typeface="Unbounded"/>
              </a:rPr>
              <a:t>Картки</a:t>
            </a:r>
            <a:endParaRPr sz="4800"/>
          </a:p>
        </p:txBody>
      </p:sp>
      <p:sp>
        <p:nvSpPr>
          <p:cNvPr id="1259" name="Google Shape;1259;p63"/>
          <p:cNvSpPr/>
          <p:nvPr/>
        </p:nvSpPr>
        <p:spPr>
          <a:xfrm>
            <a:off x="603925" y="973200"/>
            <a:ext cx="2382347" cy="1169094"/>
          </a:xfrm>
          <a:custGeom>
            <a:rect b="b" l="l" r="r" t="t"/>
            <a:pathLst>
              <a:path extrusionOk="0" h="103072" w="285055">
                <a:moveTo>
                  <a:pt x="80990" y="48281"/>
                </a:moveTo>
                <a:lnTo>
                  <a:pt x="81077" y="48542"/>
                </a:lnTo>
                <a:lnTo>
                  <a:pt x="77813" y="50065"/>
                </a:lnTo>
                <a:lnTo>
                  <a:pt x="77422" y="48890"/>
                </a:lnTo>
                <a:lnTo>
                  <a:pt x="80990" y="48281"/>
                </a:lnTo>
                <a:close/>
                <a:moveTo>
                  <a:pt x="204020" y="48325"/>
                </a:moveTo>
                <a:lnTo>
                  <a:pt x="207546" y="48847"/>
                </a:lnTo>
                <a:cubicBezTo>
                  <a:pt x="207458" y="49282"/>
                  <a:pt x="207371" y="49587"/>
                  <a:pt x="207328" y="50109"/>
                </a:cubicBezTo>
                <a:lnTo>
                  <a:pt x="203933" y="48586"/>
                </a:lnTo>
                <a:lnTo>
                  <a:pt x="204020" y="48325"/>
                </a:lnTo>
                <a:close/>
                <a:moveTo>
                  <a:pt x="92436" y="46671"/>
                </a:moveTo>
                <a:lnTo>
                  <a:pt x="92436" y="49369"/>
                </a:lnTo>
                <a:lnTo>
                  <a:pt x="88911" y="50327"/>
                </a:lnTo>
                <a:cubicBezTo>
                  <a:pt x="89129" y="50109"/>
                  <a:pt x="89303" y="49848"/>
                  <a:pt x="89477" y="49587"/>
                </a:cubicBezTo>
                <a:cubicBezTo>
                  <a:pt x="89787" y="48734"/>
                  <a:pt x="89441" y="48122"/>
                  <a:pt x="88654" y="48122"/>
                </a:cubicBezTo>
                <a:cubicBezTo>
                  <a:pt x="88557" y="48122"/>
                  <a:pt x="88454" y="48132"/>
                  <a:pt x="88345" y="48151"/>
                </a:cubicBezTo>
                <a:cubicBezTo>
                  <a:pt x="87823" y="48238"/>
                  <a:pt x="87301" y="48412"/>
                  <a:pt x="86822" y="48629"/>
                </a:cubicBezTo>
                <a:cubicBezTo>
                  <a:pt x="85734" y="49065"/>
                  <a:pt x="84690" y="49543"/>
                  <a:pt x="83602" y="49978"/>
                </a:cubicBezTo>
                <a:cubicBezTo>
                  <a:pt x="84211" y="49239"/>
                  <a:pt x="85212" y="48934"/>
                  <a:pt x="84864" y="47672"/>
                </a:cubicBezTo>
                <a:lnTo>
                  <a:pt x="92436" y="46671"/>
                </a:lnTo>
                <a:close/>
                <a:moveTo>
                  <a:pt x="193203" y="46741"/>
                </a:moveTo>
                <a:cubicBezTo>
                  <a:pt x="194228" y="46741"/>
                  <a:pt x="195207" y="47036"/>
                  <a:pt x="196187" y="47106"/>
                </a:cubicBezTo>
                <a:cubicBezTo>
                  <a:pt x="197405" y="47193"/>
                  <a:pt x="198624" y="47454"/>
                  <a:pt x="199712" y="47628"/>
                </a:cubicBezTo>
                <a:cubicBezTo>
                  <a:pt x="200147" y="48368"/>
                  <a:pt x="200539" y="49021"/>
                  <a:pt x="200974" y="49804"/>
                </a:cubicBezTo>
                <a:cubicBezTo>
                  <a:pt x="199930" y="49369"/>
                  <a:pt x="198972" y="48934"/>
                  <a:pt x="197971" y="48586"/>
                </a:cubicBezTo>
                <a:cubicBezTo>
                  <a:pt x="197580" y="48368"/>
                  <a:pt x="197144" y="48238"/>
                  <a:pt x="196709" y="48151"/>
                </a:cubicBezTo>
                <a:cubicBezTo>
                  <a:pt x="196317" y="48151"/>
                  <a:pt x="195882" y="48281"/>
                  <a:pt x="195578" y="48542"/>
                </a:cubicBezTo>
                <a:cubicBezTo>
                  <a:pt x="195404" y="48803"/>
                  <a:pt x="195578" y="49326"/>
                  <a:pt x="195621" y="49717"/>
                </a:cubicBezTo>
                <a:cubicBezTo>
                  <a:pt x="195665" y="49848"/>
                  <a:pt x="195795" y="50022"/>
                  <a:pt x="196056" y="50327"/>
                </a:cubicBezTo>
                <a:lnTo>
                  <a:pt x="192662" y="49413"/>
                </a:lnTo>
                <a:cubicBezTo>
                  <a:pt x="192575" y="48586"/>
                  <a:pt x="192531" y="47759"/>
                  <a:pt x="192444" y="46801"/>
                </a:cubicBezTo>
                <a:cubicBezTo>
                  <a:pt x="192700" y="46759"/>
                  <a:pt x="192953" y="46741"/>
                  <a:pt x="193203" y="46741"/>
                </a:cubicBezTo>
                <a:close/>
                <a:moveTo>
                  <a:pt x="211854" y="49717"/>
                </a:moveTo>
                <a:cubicBezTo>
                  <a:pt x="212550" y="49848"/>
                  <a:pt x="213203" y="49935"/>
                  <a:pt x="213856" y="50065"/>
                </a:cubicBezTo>
                <a:cubicBezTo>
                  <a:pt x="214422" y="50196"/>
                  <a:pt x="214944" y="50327"/>
                  <a:pt x="215727" y="50544"/>
                </a:cubicBezTo>
                <a:cubicBezTo>
                  <a:pt x="215524" y="50870"/>
                  <a:pt x="215358" y="51158"/>
                  <a:pt x="215338" y="51158"/>
                </a:cubicBezTo>
                <a:cubicBezTo>
                  <a:pt x="215336" y="51158"/>
                  <a:pt x="215336" y="51156"/>
                  <a:pt x="215336" y="51153"/>
                </a:cubicBezTo>
                <a:cubicBezTo>
                  <a:pt x="214117" y="50805"/>
                  <a:pt x="212985" y="50414"/>
                  <a:pt x="211810" y="50022"/>
                </a:cubicBezTo>
                <a:lnTo>
                  <a:pt x="211854" y="49717"/>
                </a:lnTo>
                <a:close/>
                <a:moveTo>
                  <a:pt x="72735" y="49970"/>
                </a:moveTo>
                <a:cubicBezTo>
                  <a:pt x="72875" y="49970"/>
                  <a:pt x="73015" y="49973"/>
                  <a:pt x="73157" y="49978"/>
                </a:cubicBezTo>
                <a:lnTo>
                  <a:pt x="69719" y="51371"/>
                </a:lnTo>
                <a:lnTo>
                  <a:pt x="69414" y="51066"/>
                </a:lnTo>
                <a:cubicBezTo>
                  <a:pt x="69545" y="50849"/>
                  <a:pt x="69675" y="50414"/>
                  <a:pt x="69893" y="50370"/>
                </a:cubicBezTo>
                <a:cubicBezTo>
                  <a:pt x="70807" y="50104"/>
                  <a:pt x="71754" y="49970"/>
                  <a:pt x="72735" y="49970"/>
                </a:cubicBezTo>
                <a:close/>
                <a:moveTo>
                  <a:pt x="143507" y="4178"/>
                </a:moveTo>
                <a:cubicBezTo>
                  <a:pt x="148113" y="4178"/>
                  <a:pt x="152718" y="4382"/>
                  <a:pt x="157324" y="4457"/>
                </a:cubicBezTo>
                <a:lnTo>
                  <a:pt x="166158" y="4631"/>
                </a:lnTo>
                <a:cubicBezTo>
                  <a:pt x="178823" y="4849"/>
                  <a:pt x="191443" y="6241"/>
                  <a:pt x="203846" y="8852"/>
                </a:cubicBezTo>
                <a:cubicBezTo>
                  <a:pt x="210722" y="10289"/>
                  <a:pt x="217642" y="11551"/>
                  <a:pt x="224431" y="13161"/>
                </a:cubicBezTo>
                <a:cubicBezTo>
                  <a:pt x="229784" y="14423"/>
                  <a:pt x="235006" y="16164"/>
                  <a:pt x="240272" y="17687"/>
                </a:cubicBezTo>
                <a:cubicBezTo>
                  <a:pt x="241578" y="18079"/>
                  <a:pt x="242883" y="18514"/>
                  <a:pt x="244233" y="18862"/>
                </a:cubicBezTo>
                <a:cubicBezTo>
                  <a:pt x="244929" y="18949"/>
                  <a:pt x="245495" y="19471"/>
                  <a:pt x="245669" y="20124"/>
                </a:cubicBezTo>
                <a:cubicBezTo>
                  <a:pt x="246365" y="22648"/>
                  <a:pt x="246234" y="25216"/>
                  <a:pt x="245973" y="27914"/>
                </a:cubicBezTo>
                <a:lnTo>
                  <a:pt x="241012" y="21821"/>
                </a:lnTo>
                <a:lnTo>
                  <a:pt x="240795" y="21952"/>
                </a:lnTo>
                <a:cubicBezTo>
                  <a:pt x="240925" y="22256"/>
                  <a:pt x="241099" y="22605"/>
                  <a:pt x="241273" y="22909"/>
                </a:cubicBezTo>
                <a:cubicBezTo>
                  <a:pt x="242709" y="24955"/>
                  <a:pt x="244233" y="27044"/>
                  <a:pt x="245669" y="29133"/>
                </a:cubicBezTo>
                <a:cubicBezTo>
                  <a:pt x="245886" y="29437"/>
                  <a:pt x="246017" y="29785"/>
                  <a:pt x="246017" y="30177"/>
                </a:cubicBezTo>
                <a:cubicBezTo>
                  <a:pt x="245886" y="30917"/>
                  <a:pt x="245712" y="31613"/>
                  <a:pt x="245538" y="32309"/>
                </a:cubicBezTo>
                <a:cubicBezTo>
                  <a:pt x="243710" y="30612"/>
                  <a:pt x="242579" y="28523"/>
                  <a:pt x="240272" y="27522"/>
                </a:cubicBezTo>
                <a:lnTo>
                  <a:pt x="240272" y="27522"/>
                </a:lnTo>
                <a:cubicBezTo>
                  <a:pt x="240490" y="28045"/>
                  <a:pt x="240707" y="28523"/>
                  <a:pt x="240969" y="29002"/>
                </a:cubicBezTo>
                <a:cubicBezTo>
                  <a:pt x="241926" y="30395"/>
                  <a:pt x="242883" y="31744"/>
                  <a:pt x="243971" y="33006"/>
                </a:cubicBezTo>
                <a:cubicBezTo>
                  <a:pt x="245103" y="34268"/>
                  <a:pt x="245059" y="35530"/>
                  <a:pt x="244450" y="36966"/>
                </a:cubicBezTo>
                <a:lnTo>
                  <a:pt x="239445" y="31787"/>
                </a:lnTo>
                <a:lnTo>
                  <a:pt x="239184" y="32005"/>
                </a:lnTo>
                <a:cubicBezTo>
                  <a:pt x="239576" y="32788"/>
                  <a:pt x="240011" y="33572"/>
                  <a:pt x="240533" y="34355"/>
                </a:cubicBezTo>
                <a:cubicBezTo>
                  <a:pt x="241360" y="35530"/>
                  <a:pt x="242274" y="36705"/>
                  <a:pt x="243232" y="37793"/>
                </a:cubicBezTo>
                <a:cubicBezTo>
                  <a:pt x="243971" y="38489"/>
                  <a:pt x="244233" y="39534"/>
                  <a:pt x="243928" y="40491"/>
                </a:cubicBezTo>
                <a:cubicBezTo>
                  <a:pt x="243797" y="41013"/>
                  <a:pt x="243754" y="41536"/>
                  <a:pt x="243623" y="42319"/>
                </a:cubicBezTo>
                <a:lnTo>
                  <a:pt x="238183" y="36661"/>
                </a:lnTo>
                <a:lnTo>
                  <a:pt x="237879" y="36879"/>
                </a:lnTo>
                <a:cubicBezTo>
                  <a:pt x="237922" y="37097"/>
                  <a:pt x="237966" y="37358"/>
                  <a:pt x="238096" y="37575"/>
                </a:cubicBezTo>
                <a:cubicBezTo>
                  <a:pt x="238967" y="38750"/>
                  <a:pt x="239794" y="39925"/>
                  <a:pt x="240707" y="41100"/>
                </a:cubicBezTo>
                <a:cubicBezTo>
                  <a:pt x="241056" y="41623"/>
                  <a:pt x="241491" y="42101"/>
                  <a:pt x="241970" y="42537"/>
                </a:cubicBezTo>
                <a:cubicBezTo>
                  <a:pt x="243667" y="43842"/>
                  <a:pt x="243449" y="45409"/>
                  <a:pt x="242753" y="47280"/>
                </a:cubicBezTo>
                <a:cubicBezTo>
                  <a:pt x="240664" y="44974"/>
                  <a:pt x="238662" y="42711"/>
                  <a:pt x="236660" y="40448"/>
                </a:cubicBezTo>
                <a:cubicBezTo>
                  <a:pt x="235964" y="41144"/>
                  <a:pt x="236356" y="41797"/>
                  <a:pt x="236660" y="42319"/>
                </a:cubicBezTo>
                <a:cubicBezTo>
                  <a:pt x="238009" y="44538"/>
                  <a:pt x="239620" y="46540"/>
                  <a:pt x="241491" y="48281"/>
                </a:cubicBezTo>
                <a:cubicBezTo>
                  <a:pt x="241752" y="48542"/>
                  <a:pt x="242057" y="48803"/>
                  <a:pt x="242361" y="49065"/>
                </a:cubicBezTo>
                <a:cubicBezTo>
                  <a:pt x="242144" y="50805"/>
                  <a:pt x="241970" y="52546"/>
                  <a:pt x="241795" y="54330"/>
                </a:cubicBezTo>
                <a:cubicBezTo>
                  <a:pt x="241656" y="54330"/>
                  <a:pt x="241545" y="54386"/>
                  <a:pt x="241439" y="54386"/>
                </a:cubicBezTo>
                <a:cubicBezTo>
                  <a:pt x="241413" y="54386"/>
                  <a:pt x="241386" y="54383"/>
                  <a:pt x="241360" y="54374"/>
                </a:cubicBezTo>
                <a:cubicBezTo>
                  <a:pt x="236747" y="52416"/>
                  <a:pt x="231960" y="50892"/>
                  <a:pt x="227086" y="49891"/>
                </a:cubicBezTo>
                <a:cubicBezTo>
                  <a:pt x="221907" y="48673"/>
                  <a:pt x="216728" y="47454"/>
                  <a:pt x="211506" y="46627"/>
                </a:cubicBezTo>
                <a:cubicBezTo>
                  <a:pt x="204107" y="45409"/>
                  <a:pt x="196666" y="44451"/>
                  <a:pt x="189224" y="43625"/>
                </a:cubicBezTo>
                <a:cubicBezTo>
                  <a:pt x="182522" y="42885"/>
                  <a:pt x="175820" y="42319"/>
                  <a:pt x="169118" y="41884"/>
                </a:cubicBezTo>
                <a:cubicBezTo>
                  <a:pt x="164853" y="41579"/>
                  <a:pt x="160588" y="41579"/>
                  <a:pt x="156323" y="41579"/>
                </a:cubicBezTo>
                <a:lnTo>
                  <a:pt x="128340" y="41579"/>
                </a:lnTo>
                <a:cubicBezTo>
                  <a:pt x="127905" y="41576"/>
                  <a:pt x="127469" y="41575"/>
                  <a:pt x="127034" y="41575"/>
                </a:cubicBezTo>
                <a:cubicBezTo>
                  <a:pt x="120506" y="41575"/>
                  <a:pt x="113978" y="41881"/>
                  <a:pt x="107450" y="42493"/>
                </a:cubicBezTo>
                <a:cubicBezTo>
                  <a:pt x="103185" y="42972"/>
                  <a:pt x="98877" y="43233"/>
                  <a:pt x="94569" y="43712"/>
                </a:cubicBezTo>
                <a:cubicBezTo>
                  <a:pt x="90565" y="44190"/>
                  <a:pt x="86648" y="44713"/>
                  <a:pt x="82601" y="45278"/>
                </a:cubicBezTo>
                <a:cubicBezTo>
                  <a:pt x="78553" y="45801"/>
                  <a:pt x="74506" y="46279"/>
                  <a:pt x="70502" y="47063"/>
                </a:cubicBezTo>
                <a:cubicBezTo>
                  <a:pt x="62625" y="48542"/>
                  <a:pt x="54748" y="50327"/>
                  <a:pt x="47132" y="52894"/>
                </a:cubicBezTo>
                <a:cubicBezTo>
                  <a:pt x="45827" y="53329"/>
                  <a:pt x="44608" y="53895"/>
                  <a:pt x="43215" y="54417"/>
                </a:cubicBezTo>
                <a:cubicBezTo>
                  <a:pt x="43128" y="54156"/>
                  <a:pt x="43041" y="53852"/>
                  <a:pt x="42998" y="53547"/>
                </a:cubicBezTo>
                <a:cubicBezTo>
                  <a:pt x="42867" y="52372"/>
                  <a:pt x="42824" y="51197"/>
                  <a:pt x="42693" y="50022"/>
                </a:cubicBezTo>
                <a:cubicBezTo>
                  <a:pt x="42563" y="49413"/>
                  <a:pt x="42780" y="48760"/>
                  <a:pt x="43302" y="48412"/>
                </a:cubicBezTo>
                <a:cubicBezTo>
                  <a:pt x="45217" y="46671"/>
                  <a:pt x="46871" y="44713"/>
                  <a:pt x="48177" y="42537"/>
                </a:cubicBezTo>
                <a:cubicBezTo>
                  <a:pt x="48568" y="41927"/>
                  <a:pt x="49003" y="41275"/>
                  <a:pt x="48394" y="40361"/>
                </a:cubicBezTo>
                <a:lnTo>
                  <a:pt x="48394" y="40361"/>
                </a:lnTo>
                <a:lnTo>
                  <a:pt x="42171" y="47367"/>
                </a:lnTo>
                <a:cubicBezTo>
                  <a:pt x="41953" y="46453"/>
                  <a:pt x="41823" y="45496"/>
                  <a:pt x="41692" y="44538"/>
                </a:cubicBezTo>
                <a:cubicBezTo>
                  <a:pt x="41736" y="44103"/>
                  <a:pt x="41953" y="43712"/>
                  <a:pt x="42258" y="43407"/>
                </a:cubicBezTo>
                <a:cubicBezTo>
                  <a:pt x="43346" y="42101"/>
                  <a:pt x="44521" y="40839"/>
                  <a:pt x="45609" y="39490"/>
                </a:cubicBezTo>
                <a:cubicBezTo>
                  <a:pt x="46349" y="38663"/>
                  <a:pt x="46871" y="37706"/>
                  <a:pt x="47219" y="36618"/>
                </a:cubicBezTo>
                <a:lnTo>
                  <a:pt x="47219" y="36618"/>
                </a:lnTo>
                <a:cubicBezTo>
                  <a:pt x="44782" y="38141"/>
                  <a:pt x="43476" y="40491"/>
                  <a:pt x="41388" y="42232"/>
                </a:cubicBezTo>
                <a:cubicBezTo>
                  <a:pt x="41213" y="41362"/>
                  <a:pt x="41039" y="40448"/>
                  <a:pt x="40952" y="39534"/>
                </a:cubicBezTo>
                <a:cubicBezTo>
                  <a:pt x="40996" y="39055"/>
                  <a:pt x="41170" y="38576"/>
                  <a:pt x="41475" y="38228"/>
                </a:cubicBezTo>
                <a:cubicBezTo>
                  <a:pt x="42388" y="37010"/>
                  <a:pt x="43346" y="35922"/>
                  <a:pt x="44216" y="34747"/>
                </a:cubicBezTo>
                <a:cubicBezTo>
                  <a:pt x="44869" y="33833"/>
                  <a:pt x="45391" y="32832"/>
                  <a:pt x="45957" y="31918"/>
                </a:cubicBezTo>
                <a:lnTo>
                  <a:pt x="45652" y="31657"/>
                </a:lnTo>
                <a:lnTo>
                  <a:pt x="40517" y="36966"/>
                </a:lnTo>
                <a:cubicBezTo>
                  <a:pt x="40387" y="36357"/>
                  <a:pt x="40300" y="35835"/>
                  <a:pt x="40169" y="35356"/>
                </a:cubicBezTo>
                <a:cubicBezTo>
                  <a:pt x="39995" y="34790"/>
                  <a:pt x="40125" y="34137"/>
                  <a:pt x="40561" y="33702"/>
                </a:cubicBezTo>
                <a:cubicBezTo>
                  <a:pt x="41562" y="32440"/>
                  <a:pt x="42519" y="31178"/>
                  <a:pt x="43476" y="29829"/>
                </a:cubicBezTo>
                <a:cubicBezTo>
                  <a:pt x="43999" y="29133"/>
                  <a:pt x="44390" y="28349"/>
                  <a:pt x="44695" y="27522"/>
                </a:cubicBezTo>
                <a:lnTo>
                  <a:pt x="44695" y="27522"/>
                </a:lnTo>
                <a:cubicBezTo>
                  <a:pt x="43476" y="27870"/>
                  <a:pt x="42737" y="28697"/>
                  <a:pt x="41997" y="29568"/>
                </a:cubicBezTo>
                <a:cubicBezTo>
                  <a:pt x="41213" y="30438"/>
                  <a:pt x="40430" y="31309"/>
                  <a:pt x="39516" y="32353"/>
                </a:cubicBezTo>
                <a:cubicBezTo>
                  <a:pt x="39255" y="31613"/>
                  <a:pt x="39081" y="30873"/>
                  <a:pt x="38950" y="30134"/>
                </a:cubicBezTo>
                <a:cubicBezTo>
                  <a:pt x="38950" y="29698"/>
                  <a:pt x="39124" y="29307"/>
                  <a:pt x="39429" y="29002"/>
                </a:cubicBezTo>
                <a:cubicBezTo>
                  <a:pt x="40952" y="26870"/>
                  <a:pt x="42476" y="24737"/>
                  <a:pt x="43868" y="22474"/>
                </a:cubicBezTo>
                <a:lnTo>
                  <a:pt x="43868" y="22474"/>
                </a:lnTo>
                <a:cubicBezTo>
                  <a:pt x="41953" y="23954"/>
                  <a:pt x="40648" y="26086"/>
                  <a:pt x="39037" y="27827"/>
                </a:cubicBezTo>
                <a:cubicBezTo>
                  <a:pt x="38907" y="27653"/>
                  <a:pt x="38820" y="27609"/>
                  <a:pt x="38820" y="27522"/>
                </a:cubicBezTo>
                <a:cubicBezTo>
                  <a:pt x="38907" y="25259"/>
                  <a:pt x="38994" y="23040"/>
                  <a:pt x="39168" y="20777"/>
                </a:cubicBezTo>
                <a:cubicBezTo>
                  <a:pt x="39299" y="19689"/>
                  <a:pt x="39908" y="19080"/>
                  <a:pt x="41126" y="18731"/>
                </a:cubicBezTo>
                <a:cubicBezTo>
                  <a:pt x="46610" y="17208"/>
                  <a:pt x="52050" y="15554"/>
                  <a:pt x="57490" y="13944"/>
                </a:cubicBezTo>
                <a:cubicBezTo>
                  <a:pt x="64018" y="12073"/>
                  <a:pt x="70676" y="10941"/>
                  <a:pt x="77335" y="9636"/>
                </a:cubicBezTo>
                <a:cubicBezTo>
                  <a:pt x="82383" y="8635"/>
                  <a:pt x="87431" y="7634"/>
                  <a:pt x="92523" y="6851"/>
                </a:cubicBezTo>
                <a:cubicBezTo>
                  <a:pt x="99138" y="5763"/>
                  <a:pt x="105840" y="5110"/>
                  <a:pt x="112586" y="4892"/>
                </a:cubicBezTo>
                <a:cubicBezTo>
                  <a:pt x="122160" y="4588"/>
                  <a:pt x="131691" y="4326"/>
                  <a:pt x="141265" y="4196"/>
                </a:cubicBezTo>
                <a:cubicBezTo>
                  <a:pt x="142012" y="4184"/>
                  <a:pt x="142760" y="4178"/>
                  <a:pt x="143507" y="4178"/>
                </a:cubicBezTo>
                <a:close/>
                <a:moveTo>
                  <a:pt x="233440" y="54461"/>
                </a:moveTo>
                <a:lnTo>
                  <a:pt x="238836" y="55549"/>
                </a:lnTo>
                <a:lnTo>
                  <a:pt x="238793" y="55549"/>
                </a:lnTo>
                <a:cubicBezTo>
                  <a:pt x="238232" y="55871"/>
                  <a:pt x="237704" y="56000"/>
                  <a:pt x="237199" y="56000"/>
                </a:cubicBezTo>
                <a:cubicBezTo>
                  <a:pt x="235858" y="56000"/>
                  <a:pt x="234672" y="55093"/>
                  <a:pt x="233440" y="54461"/>
                </a:cubicBezTo>
                <a:close/>
                <a:moveTo>
                  <a:pt x="51336" y="54501"/>
                </a:moveTo>
                <a:cubicBezTo>
                  <a:pt x="50165" y="55169"/>
                  <a:pt x="49045" y="56034"/>
                  <a:pt x="47601" y="56034"/>
                </a:cubicBezTo>
                <a:cubicBezTo>
                  <a:pt x="47073" y="56034"/>
                  <a:pt x="46502" y="55918"/>
                  <a:pt x="45870" y="55636"/>
                </a:cubicBezTo>
                <a:lnTo>
                  <a:pt x="51336" y="54501"/>
                </a:lnTo>
                <a:close/>
                <a:moveTo>
                  <a:pt x="56793" y="53286"/>
                </a:moveTo>
                <a:lnTo>
                  <a:pt x="56793" y="53286"/>
                </a:lnTo>
                <a:cubicBezTo>
                  <a:pt x="55618" y="54766"/>
                  <a:pt x="53486" y="54809"/>
                  <a:pt x="52529" y="56419"/>
                </a:cubicBezTo>
                <a:lnTo>
                  <a:pt x="50483" y="56419"/>
                </a:lnTo>
                <a:lnTo>
                  <a:pt x="50396" y="56158"/>
                </a:lnTo>
                <a:lnTo>
                  <a:pt x="56793" y="53286"/>
                </a:lnTo>
                <a:close/>
                <a:moveTo>
                  <a:pt x="228609" y="53460"/>
                </a:moveTo>
                <a:lnTo>
                  <a:pt x="234571" y="56158"/>
                </a:lnTo>
                <a:cubicBezTo>
                  <a:pt x="234571" y="56245"/>
                  <a:pt x="234528" y="56332"/>
                  <a:pt x="234528" y="56419"/>
                </a:cubicBezTo>
                <a:lnTo>
                  <a:pt x="232656" y="56550"/>
                </a:lnTo>
                <a:cubicBezTo>
                  <a:pt x="231655" y="54983"/>
                  <a:pt x="229784" y="54766"/>
                  <a:pt x="228391" y="53721"/>
                </a:cubicBezTo>
                <a:lnTo>
                  <a:pt x="228609" y="53460"/>
                </a:lnTo>
                <a:close/>
                <a:moveTo>
                  <a:pt x="58491" y="55288"/>
                </a:moveTo>
                <a:cubicBezTo>
                  <a:pt x="57760" y="55653"/>
                  <a:pt x="57367" y="56723"/>
                  <a:pt x="56307" y="56723"/>
                </a:cubicBezTo>
                <a:cubicBezTo>
                  <a:pt x="56104" y="56723"/>
                  <a:pt x="55877" y="56684"/>
                  <a:pt x="55618" y="56593"/>
                </a:cubicBezTo>
                <a:lnTo>
                  <a:pt x="58491" y="55288"/>
                </a:lnTo>
                <a:close/>
                <a:moveTo>
                  <a:pt x="202932" y="55723"/>
                </a:moveTo>
                <a:lnTo>
                  <a:pt x="202932" y="55723"/>
                </a:lnTo>
                <a:cubicBezTo>
                  <a:pt x="204456" y="56158"/>
                  <a:pt x="205935" y="56811"/>
                  <a:pt x="207328" y="57681"/>
                </a:cubicBezTo>
                <a:cubicBezTo>
                  <a:pt x="207274" y="57684"/>
                  <a:pt x="207221" y="57685"/>
                  <a:pt x="207168" y="57685"/>
                </a:cubicBezTo>
                <a:cubicBezTo>
                  <a:pt x="205473" y="57685"/>
                  <a:pt x="204325" y="56356"/>
                  <a:pt x="202932" y="55723"/>
                </a:cubicBezTo>
                <a:close/>
                <a:moveTo>
                  <a:pt x="82470" y="55331"/>
                </a:moveTo>
                <a:lnTo>
                  <a:pt x="82601" y="55592"/>
                </a:lnTo>
                <a:cubicBezTo>
                  <a:pt x="80947" y="56289"/>
                  <a:pt x="79598" y="57551"/>
                  <a:pt x="77813" y="57899"/>
                </a:cubicBezTo>
                <a:lnTo>
                  <a:pt x="77639" y="57464"/>
                </a:lnTo>
                <a:lnTo>
                  <a:pt x="82470" y="55331"/>
                </a:lnTo>
                <a:close/>
                <a:moveTo>
                  <a:pt x="191356" y="58247"/>
                </a:moveTo>
                <a:cubicBezTo>
                  <a:pt x="191828" y="58422"/>
                  <a:pt x="192312" y="58456"/>
                  <a:pt x="192797" y="58456"/>
                </a:cubicBezTo>
                <a:cubicBezTo>
                  <a:pt x="193095" y="58456"/>
                  <a:pt x="193394" y="58443"/>
                  <a:pt x="193690" y="58443"/>
                </a:cubicBezTo>
                <a:cubicBezTo>
                  <a:pt x="194468" y="58443"/>
                  <a:pt x="195229" y="58530"/>
                  <a:pt x="195926" y="59161"/>
                </a:cubicBezTo>
                <a:lnTo>
                  <a:pt x="191182" y="60249"/>
                </a:lnTo>
                <a:cubicBezTo>
                  <a:pt x="190921" y="59596"/>
                  <a:pt x="191226" y="59030"/>
                  <a:pt x="191356" y="58247"/>
                </a:cubicBezTo>
                <a:close/>
                <a:moveTo>
                  <a:pt x="93655" y="58334"/>
                </a:moveTo>
                <a:cubicBezTo>
                  <a:pt x="93785" y="58987"/>
                  <a:pt x="93872" y="59596"/>
                  <a:pt x="93959" y="60293"/>
                </a:cubicBezTo>
                <a:lnTo>
                  <a:pt x="88867" y="59161"/>
                </a:lnTo>
                <a:cubicBezTo>
                  <a:pt x="89685" y="58820"/>
                  <a:pt x="90315" y="58400"/>
                  <a:pt x="91072" y="58400"/>
                </a:cubicBezTo>
                <a:cubicBezTo>
                  <a:pt x="91283" y="58400"/>
                  <a:pt x="91503" y="58433"/>
                  <a:pt x="91740" y="58508"/>
                </a:cubicBezTo>
                <a:cubicBezTo>
                  <a:pt x="91846" y="58537"/>
                  <a:pt x="91960" y="58549"/>
                  <a:pt x="92082" y="58549"/>
                </a:cubicBezTo>
                <a:cubicBezTo>
                  <a:pt x="92514" y="58549"/>
                  <a:pt x="93044" y="58402"/>
                  <a:pt x="93655" y="58334"/>
                </a:cubicBezTo>
                <a:close/>
                <a:moveTo>
                  <a:pt x="210038" y="71253"/>
                </a:moveTo>
                <a:cubicBezTo>
                  <a:pt x="210533" y="71253"/>
                  <a:pt x="210899" y="71603"/>
                  <a:pt x="211114" y="72304"/>
                </a:cubicBezTo>
                <a:lnTo>
                  <a:pt x="208982" y="71651"/>
                </a:lnTo>
                <a:cubicBezTo>
                  <a:pt x="209380" y="71386"/>
                  <a:pt x="209733" y="71253"/>
                  <a:pt x="210038" y="71253"/>
                </a:cubicBezTo>
                <a:close/>
                <a:moveTo>
                  <a:pt x="75037" y="71272"/>
                </a:moveTo>
                <a:cubicBezTo>
                  <a:pt x="75290" y="71272"/>
                  <a:pt x="75611" y="71302"/>
                  <a:pt x="76029" y="71346"/>
                </a:cubicBezTo>
                <a:cubicBezTo>
                  <a:pt x="75550" y="72173"/>
                  <a:pt x="74637" y="71912"/>
                  <a:pt x="73810" y="72478"/>
                </a:cubicBezTo>
                <a:cubicBezTo>
                  <a:pt x="74135" y="71535"/>
                  <a:pt x="74290" y="71272"/>
                  <a:pt x="75037" y="71272"/>
                </a:cubicBezTo>
                <a:close/>
                <a:moveTo>
                  <a:pt x="59448" y="73522"/>
                </a:moveTo>
                <a:lnTo>
                  <a:pt x="59535" y="73740"/>
                </a:lnTo>
                <a:cubicBezTo>
                  <a:pt x="59405" y="73827"/>
                  <a:pt x="59231" y="73958"/>
                  <a:pt x="59056" y="74045"/>
                </a:cubicBezTo>
                <a:cubicBezTo>
                  <a:pt x="58882" y="74088"/>
                  <a:pt x="58708" y="74132"/>
                  <a:pt x="58534" y="74132"/>
                </a:cubicBezTo>
                <a:lnTo>
                  <a:pt x="58447" y="73958"/>
                </a:lnTo>
                <a:lnTo>
                  <a:pt x="59448" y="73522"/>
                </a:lnTo>
                <a:close/>
                <a:moveTo>
                  <a:pt x="225519" y="73522"/>
                </a:moveTo>
                <a:lnTo>
                  <a:pt x="226520" y="73871"/>
                </a:lnTo>
                <a:lnTo>
                  <a:pt x="226433" y="74132"/>
                </a:lnTo>
                <a:lnTo>
                  <a:pt x="225432" y="73784"/>
                </a:lnTo>
                <a:lnTo>
                  <a:pt x="225519" y="73522"/>
                </a:lnTo>
                <a:close/>
                <a:moveTo>
                  <a:pt x="53573" y="75176"/>
                </a:moveTo>
                <a:lnTo>
                  <a:pt x="53573" y="75176"/>
                </a:lnTo>
                <a:cubicBezTo>
                  <a:pt x="52395" y="76392"/>
                  <a:pt x="51715" y="76812"/>
                  <a:pt x="50576" y="76812"/>
                </a:cubicBezTo>
                <a:cubicBezTo>
                  <a:pt x="50411" y="76812"/>
                  <a:pt x="50236" y="76803"/>
                  <a:pt x="50048" y="76786"/>
                </a:cubicBezTo>
                <a:lnTo>
                  <a:pt x="53573" y="75176"/>
                </a:lnTo>
                <a:close/>
                <a:moveTo>
                  <a:pt x="231438" y="75176"/>
                </a:moveTo>
                <a:lnTo>
                  <a:pt x="234919" y="76786"/>
                </a:lnTo>
                <a:lnTo>
                  <a:pt x="234919" y="76830"/>
                </a:lnTo>
                <a:cubicBezTo>
                  <a:pt x="234771" y="76851"/>
                  <a:pt x="234627" y="76861"/>
                  <a:pt x="234488" y="76861"/>
                </a:cubicBezTo>
                <a:cubicBezTo>
                  <a:pt x="233201" y="76861"/>
                  <a:pt x="232302" y="76001"/>
                  <a:pt x="231438" y="75176"/>
                </a:cubicBezTo>
                <a:close/>
                <a:moveTo>
                  <a:pt x="38254" y="48586"/>
                </a:moveTo>
                <a:cubicBezTo>
                  <a:pt x="38559" y="49717"/>
                  <a:pt x="38907" y="50762"/>
                  <a:pt x="39168" y="51763"/>
                </a:cubicBezTo>
                <a:cubicBezTo>
                  <a:pt x="39821" y="54156"/>
                  <a:pt x="41518" y="56158"/>
                  <a:pt x="43781" y="57159"/>
                </a:cubicBezTo>
                <a:cubicBezTo>
                  <a:pt x="46523" y="58465"/>
                  <a:pt x="49439" y="59205"/>
                  <a:pt x="52441" y="59335"/>
                </a:cubicBezTo>
                <a:cubicBezTo>
                  <a:pt x="56141" y="59596"/>
                  <a:pt x="59796" y="59640"/>
                  <a:pt x="63495" y="59901"/>
                </a:cubicBezTo>
                <a:cubicBezTo>
                  <a:pt x="66150" y="60075"/>
                  <a:pt x="68848" y="60467"/>
                  <a:pt x="71503" y="60771"/>
                </a:cubicBezTo>
                <a:cubicBezTo>
                  <a:pt x="74462" y="61163"/>
                  <a:pt x="77465" y="61555"/>
                  <a:pt x="80381" y="61990"/>
                </a:cubicBezTo>
                <a:cubicBezTo>
                  <a:pt x="82514" y="62338"/>
                  <a:pt x="84646" y="62817"/>
                  <a:pt x="86735" y="63252"/>
                </a:cubicBezTo>
                <a:cubicBezTo>
                  <a:pt x="88114" y="63516"/>
                  <a:pt x="89493" y="63661"/>
                  <a:pt x="90886" y="63661"/>
                </a:cubicBezTo>
                <a:cubicBezTo>
                  <a:pt x="91558" y="63661"/>
                  <a:pt x="92234" y="63627"/>
                  <a:pt x="92915" y="63557"/>
                </a:cubicBezTo>
                <a:cubicBezTo>
                  <a:pt x="93162" y="63521"/>
                  <a:pt x="93431" y="63472"/>
                  <a:pt x="93718" y="63472"/>
                </a:cubicBezTo>
                <a:cubicBezTo>
                  <a:pt x="94139" y="63472"/>
                  <a:pt x="94599" y="63578"/>
                  <a:pt x="95091" y="63992"/>
                </a:cubicBezTo>
                <a:cubicBezTo>
                  <a:pt x="94525" y="64253"/>
                  <a:pt x="93959" y="64470"/>
                  <a:pt x="93350" y="64688"/>
                </a:cubicBezTo>
                <a:cubicBezTo>
                  <a:pt x="88998" y="65689"/>
                  <a:pt x="84690" y="66820"/>
                  <a:pt x="80294" y="67604"/>
                </a:cubicBezTo>
                <a:cubicBezTo>
                  <a:pt x="73984" y="68735"/>
                  <a:pt x="67586" y="69519"/>
                  <a:pt x="61276" y="70607"/>
                </a:cubicBezTo>
                <a:cubicBezTo>
                  <a:pt x="52485" y="72130"/>
                  <a:pt x="43825" y="74001"/>
                  <a:pt x="35861" y="78266"/>
                </a:cubicBezTo>
                <a:cubicBezTo>
                  <a:pt x="35773" y="78266"/>
                  <a:pt x="35686" y="78310"/>
                  <a:pt x="35556" y="78310"/>
                </a:cubicBezTo>
                <a:lnTo>
                  <a:pt x="35556" y="78353"/>
                </a:lnTo>
                <a:cubicBezTo>
                  <a:pt x="34816" y="77439"/>
                  <a:pt x="33380" y="77396"/>
                  <a:pt x="32901" y="75960"/>
                </a:cubicBezTo>
                <a:cubicBezTo>
                  <a:pt x="35469" y="73610"/>
                  <a:pt x="38385" y="71477"/>
                  <a:pt x="40256" y="68344"/>
                </a:cubicBezTo>
                <a:lnTo>
                  <a:pt x="40256" y="68344"/>
                </a:lnTo>
                <a:lnTo>
                  <a:pt x="32292" y="74698"/>
                </a:lnTo>
                <a:lnTo>
                  <a:pt x="31509" y="72696"/>
                </a:lnTo>
                <a:cubicBezTo>
                  <a:pt x="31900" y="72304"/>
                  <a:pt x="32248" y="71869"/>
                  <a:pt x="32684" y="71477"/>
                </a:cubicBezTo>
                <a:cubicBezTo>
                  <a:pt x="34511" y="69736"/>
                  <a:pt x="36383" y="67995"/>
                  <a:pt x="38211" y="66211"/>
                </a:cubicBezTo>
                <a:cubicBezTo>
                  <a:pt x="38907" y="65689"/>
                  <a:pt x="39342" y="64906"/>
                  <a:pt x="39429" y="64079"/>
                </a:cubicBezTo>
                <a:lnTo>
                  <a:pt x="39429" y="64079"/>
                </a:lnTo>
                <a:cubicBezTo>
                  <a:pt x="38036" y="65297"/>
                  <a:pt x="36687" y="66516"/>
                  <a:pt x="35338" y="67691"/>
                </a:cubicBezTo>
                <a:cubicBezTo>
                  <a:pt x="33989" y="68866"/>
                  <a:pt x="32597" y="70041"/>
                  <a:pt x="31204" y="71259"/>
                </a:cubicBezTo>
                <a:cubicBezTo>
                  <a:pt x="30421" y="69910"/>
                  <a:pt x="30421" y="69867"/>
                  <a:pt x="31422" y="68866"/>
                </a:cubicBezTo>
                <a:cubicBezTo>
                  <a:pt x="33249" y="67082"/>
                  <a:pt x="35077" y="65297"/>
                  <a:pt x="36861" y="63469"/>
                </a:cubicBezTo>
                <a:cubicBezTo>
                  <a:pt x="37340" y="63034"/>
                  <a:pt x="37688" y="62512"/>
                  <a:pt x="37949" y="61946"/>
                </a:cubicBezTo>
                <a:lnTo>
                  <a:pt x="37949" y="61946"/>
                </a:lnTo>
                <a:cubicBezTo>
                  <a:pt x="36470" y="62730"/>
                  <a:pt x="35121" y="63687"/>
                  <a:pt x="33902" y="64862"/>
                </a:cubicBezTo>
                <a:cubicBezTo>
                  <a:pt x="32640" y="65950"/>
                  <a:pt x="31422" y="67038"/>
                  <a:pt x="29985" y="68257"/>
                </a:cubicBezTo>
                <a:cubicBezTo>
                  <a:pt x="29681" y="67560"/>
                  <a:pt x="29420" y="66908"/>
                  <a:pt x="29028" y="66081"/>
                </a:cubicBezTo>
                <a:cubicBezTo>
                  <a:pt x="30159" y="64993"/>
                  <a:pt x="31334" y="63948"/>
                  <a:pt x="32379" y="62817"/>
                </a:cubicBezTo>
                <a:cubicBezTo>
                  <a:pt x="33423" y="61729"/>
                  <a:pt x="34729" y="60858"/>
                  <a:pt x="35730" y="59422"/>
                </a:cubicBezTo>
                <a:lnTo>
                  <a:pt x="35730" y="59422"/>
                </a:lnTo>
                <a:cubicBezTo>
                  <a:pt x="34598" y="59509"/>
                  <a:pt x="34598" y="59509"/>
                  <a:pt x="32031" y="61816"/>
                </a:cubicBezTo>
                <a:cubicBezTo>
                  <a:pt x="30943" y="62773"/>
                  <a:pt x="29942" y="63731"/>
                  <a:pt x="28767" y="64775"/>
                </a:cubicBezTo>
                <a:cubicBezTo>
                  <a:pt x="28593" y="64340"/>
                  <a:pt x="28506" y="64035"/>
                  <a:pt x="28375" y="63731"/>
                </a:cubicBezTo>
                <a:cubicBezTo>
                  <a:pt x="28070" y="63034"/>
                  <a:pt x="28245" y="62207"/>
                  <a:pt x="28854" y="61772"/>
                </a:cubicBezTo>
                <a:cubicBezTo>
                  <a:pt x="30246" y="60510"/>
                  <a:pt x="31596" y="59118"/>
                  <a:pt x="32988" y="57768"/>
                </a:cubicBezTo>
                <a:cubicBezTo>
                  <a:pt x="33336" y="57420"/>
                  <a:pt x="33641" y="56985"/>
                  <a:pt x="33859" y="56550"/>
                </a:cubicBezTo>
                <a:lnTo>
                  <a:pt x="33859" y="56550"/>
                </a:lnTo>
                <a:cubicBezTo>
                  <a:pt x="32422" y="56593"/>
                  <a:pt x="31552" y="57594"/>
                  <a:pt x="30638" y="58378"/>
                </a:cubicBezTo>
                <a:cubicBezTo>
                  <a:pt x="29724" y="59161"/>
                  <a:pt x="28854" y="59988"/>
                  <a:pt x="27853" y="60902"/>
                </a:cubicBezTo>
                <a:cubicBezTo>
                  <a:pt x="27244" y="59422"/>
                  <a:pt x="27113" y="58291"/>
                  <a:pt x="28375" y="57246"/>
                </a:cubicBezTo>
                <a:cubicBezTo>
                  <a:pt x="29811" y="56071"/>
                  <a:pt x="31117" y="54766"/>
                  <a:pt x="32510" y="53503"/>
                </a:cubicBezTo>
                <a:cubicBezTo>
                  <a:pt x="32383" y="53305"/>
                  <a:pt x="32242" y="53234"/>
                  <a:pt x="32101" y="53234"/>
                </a:cubicBezTo>
                <a:cubicBezTo>
                  <a:pt x="31903" y="53234"/>
                  <a:pt x="31705" y="53376"/>
                  <a:pt x="31552" y="53503"/>
                </a:cubicBezTo>
                <a:cubicBezTo>
                  <a:pt x="30595" y="54243"/>
                  <a:pt x="29637" y="55070"/>
                  <a:pt x="28723" y="55854"/>
                </a:cubicBezTo>
                <a:cubicBezTo>
                  <a:pt x="28288" y="56245"/>
                  <a:pt x="27896" y="56637"/>
                  <a:pt x="27461" y="57072"/>
                </a:cubicBezTo>
                <a:cubicBezTo>
                  <a:pt x="26808" y="55070"/>
                  <a:pt x="27505" y="52807"/>
                  <a:pt x="29158" y="51763"/>
                </a:cubicBezTo>
                <a:cubicBezTo>
                  <a:pt x="30029" y="51197"/>
                  <a:pt x="30943" y="50762"/>
                  <a:pt x="31944" y="50457"/>
                </a:cubicBezTo>
                <a:cubicBezTo>
                  <a:pt x="33989" y="49804"/>
                  <a:pt x="36078" y="49239"/>
                  <a:pt x="38254" y="48586"/>
                </a:cubicBezTo>
                <a:close/>
                <a:moveTo>
                  <a:pt x="246713" y="48673"/>
                </a:moveTo>
                <a:cubicBezTo>
                  <a:pt x="247584" y="48890"/>
                  <a:pt x="248367" y="49065"/>
                  <a:pt x="249150" y="49326"/>
                </a:cubicBezTo>
                <a:cubicBezTo>
                  <a:pt x="250978" y="49891"/>
                  <a:pt x="252806" y="50370"/>
                  <a:pt x="254590" y="51110"/>
                </a:cubicBezTo>
                <a:cubicBezTo>
                  <a:pt x="257332" y="52285"/>
                  <a:pt x="258115" y="53939"/>
                  <a:pt x="257637" y="57159"/>
                </a:cubicBezTo>
                <a:cubicBezTo>
                  <a:pt x="256766" y="56332"/>
                  <a:pt x="255939" y="55592"/>
                  <a:pt x="255156" y="54853"/>
                </a:cubicBezTo>
                <a:cubicBezTo>
                  <a:pt x="253936" y="53761"/>
                  <a:pt x="253592" y="53451"/>
                  <a:pt x="253059" y="53451"/>
                </a:cubicBezTo>
                <a:cubicBezTo>
                  <a:pt x="252869" y="53451"/>
                  <a:pt x="252656" y="53490"/>
                  <a:pt x="252371" y="53547"/>
                </a:cubicBezTo>
                <a:cubicBezTo>
                  <a:pt x="252762" y="53852"/>
                  <a:pt x="253111" y="54113"/>
                  <a:pt x="253415" y="54374"/>
                </a:cubicBezTo>
                <a:cubicBezTo>
                  <a:pt x="254503" y="55375"/>
                  <a:pt x="255548" y="56419"/>
                  <a:pt x="256679" y="57377"/>
                </a:cubicBezTo>
                <a:cubicBezTo>
                  <a:pt x="257941" y="58378"/>
                  <a:pt x="257680" y="59509"/>
                  <a:pt x="257245" y="60902"/>
                </a:cubicBezTo>
                <a:cubicBezTo>
                  <a:pt x="255156" y="59379"/>
                  <a:pt x="253676" y="57290"/>
                  <a:pt x="251109" y="56245"/>
                </a:cubicBezTo>
                <a:lnTo>
                  <a:pt x="251109" y="56245"/>
                </a:lnTo>
                <a:cubicBezTo>
                  <a:pt x="251152" y="56854"/>
                  <a:pt x="251457" y="57420"/>
                  <a:pt x="251979" y="57768"/>
                </a:cubicBezTo>
                <a:cubicBezTo>
                  <a:pt x="253241" y="59030"/>
                  <a:pt x="254460" y="60205"/>
                  <a:pt x="255809" y="61468"/>
                </a:cubicBezTo>
                <a:cubicBezTo>
                  <a:pt x="257114" y="62773"/>
                  <a:pt x="257114" y="62773"/>
                  <a:pt x="256200" y="64732"/>
                </a:cubicBezTo>
                <a:cubicBezTo>
                  <a:pt x="254068" y="62860"/>
                  <a:pt x="252023" y="60945"/>
                  <a:pt x="249760" y="59205"/>
                </a:cubicBezTo>
                <a:lnTo>
                  <a:pt x="249760" y="59205"/>
                </a:lnTo>
                <a:cubicBezTo>
                  <a:pt x="249281" y="59901"/>
                  <a:pt x="249760" y="60162"/>
                  <a:pt x="250064" y="60423"/>
                </a:cubicBezTo>
                <a:cubicBezTo>
                  <a:pt x="251500" y="61859"/>
                  <a:pt x="253024" y="63252"/>
                  <a:pt x="254503" y="64732"/>
                </a:cubicBezTo>
                <a:cubicBezTo>
                  <a:pt x="256026" y="66255"/>
                  <a:pt x="256200" y="65776"/>
                  <a:pt x="254982" y="68257"/>
                </a:cubicBezTo>
                <a:lnTo>
                  <a:pt x="247279" y="61729"/>
                </a:lnTo>
                <a:lnTo>
                  <a:pt x="246974" y="61990"/>
                </a:lnTo>
                <a:cubicBezTo>
                  <a:pt x="247148" y="62294"/>
                  <a:pt x="247322" y="62556"/>
                  <a:pt x="247540" y="62817"/>
                </a:cubicBezTo>
                <a:cubicBezTo>
                  <a:pt x="249281" y="64601"/>
                  <a:pt x="251065" y="66385"/>
                  <a:pt x="252806" y="68126"/>
                </a:cubicBezTo>
                <a:cubicBezTo>
                  <a:pt x="253154" y="68474"/>
                  <a:pt x="253459" y="68779"/>
                  <a:pt x="253763" y="69083"/>
                </a:cubicBezTo>
                <a:cubicBezTo>
                  <a:pt x="254590" y="69954"/>
                  <a:pt x="254590" y="69954"/>
                  <a:pt x="253807" y="71303"/>
                </a:cubicBezTo>
                <a:lnTo>
                  <a:pt x="245538" y="64079"/>
                </a:lnTo>
                <a:lnTo>
                  <a:pt x="245538" y="64079"/>
                </a:lnTo>
                <a:cubicBezTo>
                  <a:pt x="245364" y="64906"/>
                  <a:pt x="245930" y="65341"/>
                  <a:pt x="246322" y="65732"/>
                </a:cubicBezTo>
                <a:cubicBezTo>
                  <a:pt x="247627" y="67082"/>
                  <a:pt x="249020" y="68431"/>
                  <a:pt x="250412" y="69736"/>
                </a:cubicBezTo>
                <a:cubicBezTo>
                  <a:pt x="251065" y="70389"/>
                  <a:pt x="251718" y="70955"/>
                  <a:pt x="252371" y="71564"/>
                </a:cubicBezTo>
                <a:cubicBezTo>
                  <a:pt x="253720" y="72826"/>
                  <a:pt x="253720" y="72870"/>
                  <a:pt x="252588" y="74654"/>
                </a:cubicBezTo>
                <a:lnTo>
                  <a:pt x="244798" y="68431"/>
                </a:lnTo>
                <a:lnTo>
                  <a:pt x="244624" y="68474"/>
                </a:lnTo>
                <a:cubicBezTo>
                  <a:pt x="244711" y="68779"/>
                  <a:pt x="244885" y="69083"/>
                  <a:pt x="245059" y="69345"/>
                </a:cubicBezTo>
                <a:cubicBezTo>
                  <a:pt x="246539" y="70824"/>
                  <a:pt x="248019" y="72347"/>
                  <a:pt x="249586" y="73784"/>
                </a:cubicBezTo>
                <a:cubicBezTo>
                  <a:pt x="250369" y="74567"/>
                  <a:pt x="251283" y="75263"/>
                  <a:pt x="252153" y="76003"/>
                </a:cubicBezTo>
                <a:cubicBezTo>
                  <a:pt x="251718" y="77439"/>
                  <a:pt x="250108" y="77352"/>
                  <a:pt x="249455" y="78353"/>
                </a:cubicBezTo>
                <a:cubicBezTo>
                  <a:pt x="247366" y="77396"/>
                  <a:pt x="245364" y="76438"/>
                  <a:pt x="243319" y="75611"/>
                </a:cubicBezTo>
                <a:cubicBezTo>
                  <a:pt x="237052" y="73218"/>
                  <a:pt x="230567" y="71782"/>
                  <a:pt x="223996" y="70650"/>
                </a:cubicBezTo>
                <a:cubicBezTo>
                  <a:pt x="216598" y="69345"/>
                  <a:pt x="209156" y="68344"/>
                  <a:pt x="201757" y="67038"/>
                </a:cubicBezTo>
                <a:cubicBezTo>
                  <a:pt x="198406" y="66472"/>
                  <a:pt x="195055" y="65515"/>
                  <a:pt x="191748" y="64732"/>
                </a:cubicBezTo>
                <a:cubicBezTo>
                  <a:pt x="191139" y="64557"/>
                  <a:pt x="190573" y="64340"/>
                  <a:pt x="190051" y="64079"/>
                </a:cubicBezTo>
                <a:cubicBezTo>
                  <a:pt x="190390" y="63609"/>
                  <a:pt x="190761" y="63515"/>
                  <a:pt x="191135" y="63515"/>
                </a:cubicBezTo>
                <a:cubicBezTo>
                  <a:pt x="191384" y="63515"/>
                  <a:pt x="191635" y="63557"/>
                  <a:pt x="191878" y="63557"/>
                </a:cubicBezTo>
                <a:cubicBezTo>
                  <a:pt x="192705" y="63535"/>
                  <a:pt x="193532" y="63535"/>
                  <a:pt x="194359" y="63535"/>
                </a:cubicBezTo>
                <a:cubicBezTo>
                  <a:pt x="195186" y="63535"/>
                  <a:pt x="196013" y="63535"/>
                  <a:pt x="196840" y="63513"/>
                </a:cubicBezTo>
                <a:cubicBezTo>
                  <a:pt x="197754" y="63469"/>
                  <a:pt x="198624" y="63339"/>
                  <a:pt x="199451" y="63078"/>
                </a:cubicBezTo>
                <a:cubicBezTo>
                  <a:pt x="203281" y="62120"/>
                  <a:pt x="207197" y="61685"/>
                  <a:pt x="211071" y="61163"/>
                </a:cubicBezTo>
                <a:cubicBezTo>
                  <a:pt x="212942" y="60945"/>
                  <a:pt x="214813" y="60467"/>
                  <a:pt x="216728" y="60336"/>
                </a:cubicBezTo>
                <a:cubicBezTo>
                  <a:pt x="219775" y="60075"/>
                  <a:pt x="222821" y="59944"/>
                  <a:pt x="225824" y="59857"/>
                </a:cubicBezTo>
                <a:cubicBezTo>
                  <a:pt x="229392" y="59814"/>
                  <a:pt x="232917" y="59466"/>
                  <a:pt x="236356" y="58856"/>
                </a:cubicBezTo>
                <a:cubicBezTo>
                  <a:pt x="238009" y="58465"/>
                  <a:pt x="239576" y="57942"/>
                  <a:pt x="241099" y="57246"/>
                </a:cubicBezTo>
                <a:cubicBezTo>
                  <a:pt x="243449" y="56289"/>
                  <a:pt x="245234" y="54243"/>
                  <a:pt x="245843" y="51763"/>
                </a:cubicBezTo>
                <a:cubicBezTo>
                  <a:pt x="246104" y="50805"/>
                  <a:pt x="246409" y="49804"/>
                  <a:pt x="246713" y="48673"/>
                </a:cubicBezTo>
                <a:close/>
                <a:moveTo>
                  <a:pt x="208068" y="78179"/>
                </a:moveTo>
                <a:lnTo>
                  <a:pt x="208677" y="78875"/>
                </a:lnTo>
                <a:cubicBezTo>
                  <a:pt x="207981" y="78788"/>
                  <a:pt x="207981" y="78788"/>
                  <a:pt x="208068" y="78179"/>
                </a:cubicBezTo>
                <a:close/>
                <a:moveTo>
                  <a:pt x="40952" y="78310"/>
                </a:moveTo>
                <a:lnTo>
                  <a:pt x="40952" y="78310"/>
                </a:lnTo>
                <a:cubicBezTo>
                  <a:pt x="40645" y="78821"/>
                  <a:pt x="40098" y="79119"/>
                  <a:pt x="39519" y="79119"/>
                </a:cubicBezTo>
                <a:cubicBezTo>
                  <a:pt x="39390" y="79119"/>
                  <a:pt x="39260" y="79104"/>
                  <a:pt x="39130" y="79074"/>
                </a:cubicBezTo>
                <a:lnTo>
                  <a:pt x="39130" y="79074"/>
                </a:lnTo>
                <a:cubicBezTo>
                  <a:pt x="39680" y="78860"/>
                  <a:pt x="40234" y="78605"/>
                  <a:pt x="40952" y="78310"/>
                </a:cubicBezTo>
                <a:close/>
                <a:moveTo>
                  <a:pt x="244450" y="78527"/>
                </a:moveTo>
                <a:lnTo>
                  <a:pt x="245799" y="79049"/>
                </a:lnTo>
                <a:cubicBezTo>
                  <a:pt x="245805" y="79053"/>
                  <a:pt x="245811" y="79056"/>
                  <a:pt x="245816" y="79059"/>
                </a:cubicBezTo>
                <a:lnTo>
                  <a:pt x="245816" y="79059"/>
                </a:lnTo>
                <a:cubicBezTo>
                  <a:pt x="245665" y="79111"/>
                  <a:pt x="245505" y="79136"/>
                  <a:pt x="245343" y="79136"/>
                </a:cubicBezTo>
                <a:cubicBezTo>
                  <a:pt x="245001" y="79136"/>
                  <a:pt x="244653" y="79020"/>
                  <a:pt x="244363" y="78788"/>
                </a:cubicBezTo>
                <a:lnTo>
                  <a:pt x="244450" y="78527"/>
                </a:lnTo>
                <a:close/>
                <a:moveTo>
                  <a:pt x="245854" y="79079"/>
                </a:moveTo>
                <a:cubicBezTo>
                  <a:pt x="246315" y="79327"/>
                  <a:pt x="246777" y="79540"/>
                  <a:pt x="247279" y="79833"/>
                </a:cubicBezTo>
                <a:cubicBezTo>
                  <a:pt x="246922" y="79957"/>
                  <a:pt x="246692" y="80037"/>
                  <a:pt x="246525" y="80037"/>
                </a:cubicBezTo>
                <a:cubicBezTo>
                  <a:pt x="246227" y="80037"/>
                  <a:pt x="246126" y="79784"/>
                  <a:pt x="245854" y="79079"/>
                </a:cubicBezTo>
                <a:close/>
                <a:moveTo>
                  <a:pt x="39040" y="79117"/>
                </a:moveTo>
                <a:lnTo>
                  <a:pt x="39040" y="79117"/>
                </a:lnTo>
                <a:cubicBezTo>
                  <a:pt x="39056" y="79710"/>
                  <a:pt x="38854" y="80084"/>
                  <a:pt x="38277" y="80084"/>
                </a:cubicBezTo>
                <a:cubicBezTo>
                  <a:pt x="38092" y="80084"/>
                  <a:pt x="37869" y="80046"/>
                  <a:pt x="37601" y="79963"/>
                </a:cubicBezTo>
                <a:lnTo>
                  <a:pt x="39040" y="79117"/>
                </a:lnTo>
                <a:close/>
                <a:moveTo>
                  <a:pt x="52267" y="79049"/>
                </a:moveTo>
                <a:lnTo>
                  <a:pt x="52267" y="79049"/>
                </a:lnTo>
                <a:cubicBezTo>
                  <a:pt x="51689" y="80173"/>
                  <a:pt x="51056" y="80871"/>
                  <a:pt x="49995" y="80871"/>
                </a:cubicBezTo>
                <a:cubicBezTo>
                  <a:pt x="49701" y="80871"/>
                  <a:pt x="49373" y="80817"/>
                  <a:pt x="49003" y="80703"/>
                </a:cubicBezTo>
                <a:lnTo>
                  <a:pt x="52267" y="79049"/>
                </a:lnTo>
                <a:close/>
                <a:moveTo>
                  <a:pt x="232743" y="79049"/>
                </a:moveTo>
                <a:lnTo>
                  <a:pt x="235920" y="80703"/>
                </a:lnTo>
                <a:cubicBezTo>
                  <a:pt x="235561" y="80817"/>
                  <a:pt x="235240" y="80871"/>
                  <a:pt x="234951" y="80871"/>
                </a:cubicBezTo>
                <a:cubicBezTo>
                  <a:pt x="233913" y="80871"/>
                  <a:pt x="233288" y="80173"/>
                  <a:pt x="232743" y="79049"/>
                </a:cubicBezTo>
                <a:close/>
                <a:moveTo>
                  <a:pt x="77639" y="81182"/>
                </a:moveTo>
                <a:lnTo>
                  <a:pt x="77639" y="81182"/>
                </a:lnTo>
                <a:cubicBezTo>
                  <a:pt x="77726" y="81922"/>
                  <a:pt x="77726" y="82575"/>
                  <a:pt x="77813" y="83445"/>
                </a:cubicBezTo>
                <a:cubicBezTo>
                  <a:pt x="76290" y="82313"/>
                  <a:pt x="76290" y="82009"/>
                  <a:pt x="77639" y="81182"/>
                </a:cubicBezTo>
                <a:close/>
                <a:moveTo>
                  <a:pt x="207371" y="81095"/>
                </a:moveTo>
                <a:cubicBezTo>
                  <a:pt x="208677" y="82052"/>
                  <a:pt x="208634" y="82357"/>
                  <a:pt x="207197" y="83445"/>
                </a:cubicBezTo>
                <a:cubicBezTo>
                  <a:pt x="207241" y="82618"/>
                  <a:pt x="207328" y="81965"/>
                  <a:pt x="207371" y="81095"/>
                </a:cubicBezTo>
                <a:close/>
                <a:moveTo>
                  <a:pt x="258159" y="70476"/>
                </a:moveTo>
                <a:cubicBezTo>
                  <a:pt x="261771" y="72522"/>
                  <a:pt x="265514" y="74349"/>
                  <a:pt x="269387" y="75873"/>
                </a:cubicBezTo>
                <a:cubicBezTo>
                  <a:pt x="273217" y="77396"/>
                  <a:pt x="277308" y="77744"/>
                  <a:pt x="281355" y="78397"/>
                </a:cubicBezTo>
                <a:lnTo>
                  <a:pt x="281355" y="78788"/>
                </a:lnTo>
                <a:cubicBezTo>
                  <a:pt x="279788" y="79093"/>
                  <a:pt x="278265" y="79528"/>
                  <a:pt x="276698" y="79702"/>
                </a:cubicBezTo>
                <a:cubicBezTo>
                  <a:pt x="273086" y="80050"/>
                  <a:pt x="269474" y="80616"/>
                  <a:pt x="265905" y="81356"/>
                </a:cubicBezTo>
                <a:cubicBezTo>
                  <a:pt x="264774" y="81617"/>
                  <a:pt x="263599" y="81835"/>
                  <a:pt x="262467" y="82096"/>
                </a:cubicBezTo>
                <a:cubicBezTo>
                  <a:pt x="262119" y="82139"/>
                  <a:pt x="261815" y="82270"/>
                  <a:pt x="261510" y="82400"/>
                </a:cubicBezTo>
                <a:cubicBezTo>
                  <a:pt x="259595" y="83097"/>
                  <a:pt x="259334" y="84576"/>
                  <a:pt x="260857" y="85838"/>
                </a:cubicBezTo>
                <a:cubicBezTo>
                  <a:pt x="261989" y="86752"/>
                  <a:pt x="263077" y="87623"/>
                  <a:pt x="264208" y="88493"/>
                </a:cubicBezTo>
                <a:cubicBezTo>
                  <a:pt x="266471" y="90234"/>
                  <a:pt x="268386" y="92366"/>
                  <a:pt x="269909" y="94804"/>
                </a:cubicBezTo>
                <a:cubicBezTo>
                  <a:pt x="270954" y="96544"/>
                  <a:pt x="272259" y="98155"/>
                  <a:pt x="273608" y="100069"/>
                </a:cubicBezTo>
                <a:lnTo>
                  <a:pt x="273608" y="100113"/>
                </a:lnTo>
                <a:cubicBezTo>
                  <a:pt x="273532" y="100111"/>
                  <a:pt x="273456" y="100110"/>
                  <a:pt x="273381" y="100110"/>
                </a:cubicBezTo>
                <a:cubicBezTo>
                  <a:pt x="272889" y="100110"/>
                  <a:pt x="272416" y="100151"/>
                  <a:pt x="271968" y="100151"/>
                </a:cubicBezTo>
                <a:cubicBezTo>
                  <a:pt x="271154" y="100151"/>
                  <a:pt x="270417" y="100014"/>
                  <a:pt x="269779" y="99243"/>
                </a:cubicBezTo>
                <a:cubicBezTo>
                  <a:pt x="269474" y="98981"/>
                  <a:pt x="269126" y="98851"/>
                  <a:pt x="268691" y="98807"/>
                </a:cubicBezTo>
                <a:cubicBezTo>
                  <a:pt x="264339" y="97937"/>
                  <a:pt x="259943" y="97110"/>
                  <a:pt x="255548" y="96283"/>
                </a:cubicBezTo>
                <a:cubicBezTo>
                  <a:pt x="249629" y="95152"/>
                  <a:pt x="243667" y="94238"/>
                  <a:pt x="237792" y="92932"/>
                </a:cubicBezTo>
                <a:cubicBezTo>
                  <a:pt x="231525" y="91627"/>
                  <a:pt x="225389" y="90016"/>
                  <a:pt x="219165" y="88493"/>
                </a:cubicBezTo>
                <a:cubicBezTo>
                  <a:pt x="217163" y="87971"/>
                  <a:pt x="215205" y="87405"/>
                  <a:pt x="213247" y="86839"/>
                </a:cubicBezTo>
                <a:cubicBezTo>
                  <a:pt x="212594" y="86665"/>
                  <a:pt x="212028" y="86361"/>
                  <a:pt x="211506" y="85969"/>
                </a:cubicBezTo>
                <a:cubicBezTo>
                  <a:pt x="211941" y="85882"/>
                  <a:pt x="212333" y="85795"/>
                  <a:pt x="212768" y="85751"/>
                </a:cubicBezTo>
                <a:cubicBezTo>
                  <a:pt x="215727" y="85403"/>
                  <a:pt x="218730" y="85012"/>
                  <a:pt x="221689" y="84707"/>
                </a:cubicBezTo>
                <a:cubicBezTo>
                  <a:pt x="223735" y="84446"/>
                  <a:pt x="225780" y="84315"/>
                  <a:pt x="227869" y="84141"/>
                </a:cubicBezTo>
                <a:cubicBezTo>
                  <a:pt x="232047" y="83793"/>
                  <a:pt x="236268" y="83488"/>
                  <a:pt x="240446" y="83140"/>
                </a:cubicBezTo>
                <a:cubicBezTo>
                  <a:pt x="242535" y="82923"/>
                  <a:pt x="244581" y="82662"/>
                  <a:pt x="246583" y="82400"/>
                </a:cubicBezTo>
                <a:cubicBezTo>
                  <a:pt x="247845" y="82313"/>
                  <a:pt x="249020" y="81835"/>
                  <a:pt x="250064" y="81138"/>
                </a:cubicBezTo>
                <a:cubicBezTo>
                  <a:pt x="250325" y="80964"/>
                  <a:pt x="250673" y="80877"/>
                  <a:pt x="251022" y="80877"/>
                </a:cubicBezTo>
                <a:cubicBezTo>
                  <a:pt x="253285" y="80703"/>
                  <a:pt x="255200" y="79136"/>
                  <a:pt x="255852" y="76961"/>
                </a:cubicBezTo>
                <a:cubicBezTo>
                  <a:pt x="256592" y="74828"/>
                  <a:pt x="257376" y="72739"/>
                  <a:pt x="258159" y="70476"/>
                </a:cubicBezTo>
                <a:close/>
                <a:moveTo>
                  <a:pt x="26808" y="70520"/>
                </a:moveTo>
                <a:cubicBezTo>
                  <a:pt x="26983" y="70868"/>
                  <a:pt x="27113" y="71129"/>
                  <a:pt x="27200" y="71434"/>
                </a:cubicBezTo>
                <a:cubicBezTo>
                  <a:pt x="27853" y="73305"/>
                  <a:pt x="28462" y="75220"/>
                  <a:pt x="29158" y="77135"/>
                </a:cubicBezTo>
                <a:cubicBezTo>
                  <a:pt x="29855" y="79267"/>
                  <a:pt x="31726" y="80747"/>
                  <a:pt x="33946" y="80921"/>
                </a:cubicBezTo>
                <a:cubicBezTo>
                  <a:pt x="34250" y="80921"/>
                  <a:pt x="34598" y="80921"/>
                  <a:pt x="34816" y="81051"/>
                </a:cubicBezTo>
                <a:cubicBezTo>
                  <a:pt x="36209" y="82226"/>
                  <a:pt x="37949" y="82444"/>
                  <a:pt x="39647" y="82618"/>
                </a:cubicBezTo>
                <a:cubicBezTo>
                  <a:pt x="45957" y="83271"/>
                  <a:pt x="52224" y="84141"/>
                  <a:pt x="58578" y="84228"/>
                </a:cubicBezTo>
                <a:cubicBezTo>
                  <a:pt x="61102" y="84272"/>
                  <a:pt x="63626" y="84794"/>
                  <a:pt x="66194" y="85099"/>
                </a:cubicBezTo>
                <a:cubicBezTo>
                  <a:pt x="68065" y="85316"/>
                  <a:pt x="69980" y="85490"/>
                  <a:pt x="71895" y="85708"/>
                </a:cubicBezTo>
                <a:cubicBezTo>
                  <a:pt x="72461" y="85751"/>
                  <a:pt x="72983" y="85882"/>
                  <a:pt x="73461" y="86143"/>
                </a:cubicBezTo>
                <a:cubicBezTo>
                  <a:pt x="72809" y="86404"/>
                  <a:pt x="72112" y="86665"/>
                  <a:pt x="71416" y="86883"/>
                </a:cubicBezTo>
                <a:cubicBezTo>
                  <a:pt x="61842" y="89712"/>
                  <a:pt x="52093" y="92062"/>
                  <a:pt x="42258" y="93890"/>
                </a:cubicBezTo>
                <a:cubicBezTo>
                  <a:pt x="34468" y="95282"/>
                  <a:pt x="26678" y="96892"/>
                  <a:pt x="18888" y="98416"/>
                </a:cubicBezTo>
                <a:cubicBezTo>
                  <a:pt x="18148" y="98546"/>
                  <a:pt x="17452" y="98633"/>
                  <a:pt x="16712" y="98720"/>
                </a:cubicBezTo>
                <a:cubicBezTo>
                  <a:pt x="15972" y="98764"/>
                  <a:pt x="15276" y="99112"/>
                  <a:pt x="14753" y="99591"/>
                </a:cubicBezTo>
                <a:cubicBezTo>
                  <a:pt x="14272" y="100072"/>
                  <a:pt x="13719" y="100179"/>
                  <a:pt x="13150" y="100179"/>
                </a:cubicBezTo>
                <a:cubicBezTo>
                  <a:pt x="12693" y="100179"/>
                  <a:pt x="12226" y="100110"/>
                  <a:pt x="11779" y="100110"/>
                </a:cubicBezTo>
                <a:cubicBezTo>
                  <a:pt x="11725" y="100110"/>
                  <a:pt x="11673" y="100111"/>
                  <a:pt x="11620" y="100113"/>
                </a:cubicBezTo>
                <a:cubicBezTo>
                  <a:pt x="11533" y="99939"/>
                  <a:pt x="11533" y="99852"/>
                  <a:pt x="11533" y="99852"/>
                </a:cubicBezTo>
                <a:cubicBezTo>
                  <a:pt x="13361" y="97284"/>
                  <a:pt x="15102" y="94673"/>
                  <a:pt x="16973" y="92192"/>
                </a:cubicBezTo>
                <a:cubicBezTo>
                  <a:pt x="18757" y="89842"/>
                  <a:pt x="21238" y="88276"/>
                  <a:pt x="23457" y="86404"/>
                </a:cubicBezTo>
                <a:cubicBezTo>
                  <a:pt x="23762" y="86143"/>
                  <a:pt x="24067" y="85926"/>
                  <a:pt x="24371" y="85664"/>
                </a:cubicBezTo>
                <a:cubicBezTo>
                  <a:pt x="25503" y="84620"/>
                  <a:pt x="25285" y="83227"/>
                  <a:pt x="23849" y="82575"/>
                </a:cubicBezTo>
                <a:cubicBezTo>
                  <a:pt x="23327" y="82357"/>
                  <a:pt x="22761" y="82139"/>
                  <a:pt x="22195" y="82052"/>
                </a:cubicBezTo>
                <a:cubicBezTo>
                  <a:pt x="18496" y="81356"/>
                  <a:pt x="14841" y="80703"/>
                  <a:pt x="11185" y="80094"/>
                </a:cubicBezTo>
                <a:cubicBezTo>
                  <a:pt x="9096" y="79746"/>
                  <a:pt x="7007" y="79441"/>
                  <a:pt x="4918" y="79136"/>
                </a:cubicBezTo>
                <a:cubicBezTo>
                  <a:pt x="4526" y="79006"/>
                  <a:pt x="4091" y="78919"/>
                  <a:pt x="3699" y="78745"/>
                </a:cubicBezTo>
                <a:cubicBezTo>
                  <a:pt x="3699" y="78658"/>
                  <a:pt x="3743" y="78527"/>
                  <a:pt x="3743" y="78440"/>
                </a:cubicBezTo>
                <a:cubicBezTo>
                  <a:pt x="7790" y="77831"/>
                  <a:pt x="11925" y="77439"/>
                  <a:pt x="15754" y="75873"/>
                </a:cubicBezTo>
                <a:cubicBezTo>
                  <a:pt x="19584" y="74349"/>
                  <a:pt x="23283" y="72565"/>
                  <a:pt x="26808" y="70520"/>
                </a:cubicBezTo>
                <a:close/>
                <a:moveTo>
                  <a:pt x="140234" y="1"/>
                </a:moveTo>
                <a:cubicBezTo>
                  <a:pt x="139184" y="1"/>
                  <a:pt x="138135" y="6"/>
                  <a:pt x="137087" y="18"/>
                </a:cubicBezTo>
                <a:cubicBezTo>
                  <a:pt x="128557" y="149"/>
                  <a:pt x="120028" y="627"/>
                  <a:pt x="111498" y="1019"/>
                </a:cubicBezTo>
                <a:cubicBezTo>
                  <a:pt x="105318" y="1324"/>
                  <a:pt x="99138" y="1976"/>
                  <a:pt x="93089" y="3064"/>
                </a:cubicBezTo>
                <a:cubicBezTo>
                  <a:pt x="86213" y="4283"/>
                  <a:pt x="79380" y="5589"/>
                  <a:pt x="72548" y="6981"/>
                </a:cubicBezTo>
                <a:cubicBezTo>
                  <a:pt x="63495" y="8765"/>
                  <a:pt x="54574" y="11246"/>
                  <a:pt x="45957" y="14423"/>
                </a:cubicBezTo>
                <a:cubicBezTo>
                  <a:pt x="45304" y="14641"/>
                  <a:pt x="44608" y="14815"/>
                  <a:pt x="43955" y="14989"/>
                </a:cubicBezTo>
                <a:cubicBezTo>
                  <a:pt x="42563" y="15337"/>
                  <a:pt x="41170" y="15642"/>
                  <a:pt x="40038" y="16555"/>
                </a:cubicBezTo>
                <a:cubicBezTo>
                  <a:pt x="39124" y="17339"/>
                  <a:pt x="38254" y="18122"/>
                  <a:pt x="37340" y="18905"/>
                </a:cubicBezTo>
                <a:cubicBezTo>
                  <a:pt x="37688" y="19167"/>
                  <a:pt x="37775" y="19689"/>
                  <a:pt x="37558" y="20124"/>
                </a:cubicBezTo>
                <a:cubicBezTo>
                  <a:pt x="35991" y="23954"/>
                  <a:pt x="35686" y="28001"/>
                  <a:pt x="36035" y="32092"/>
                </a:cubicBezTo>
                <a:cubicBezTo>
                  <a:pt x="36296" y="35312"/>
                  <a:pt x="36861" y="38533"/>
                  <a:pt x="37297" y="41753"/>
                </a:cubicBezTo>
                <a:cubicBezTo>
                  <a:pt x="37514" y="43363"/>
                  <a:pt x="37688" y="45017"/>
                  <a:pt x="37862" y="46714"/>
                </a:cubicBezTo>
                <a:cubicBezTo>
                  <a:pt x="37123" y="46845"/>
                  <a:pt x="36470" y="46932"/>
                  <a:pt x="35861" y="47019"/>
                </a:cubicBezTo>
                <a:cubicBezTo>
                  <a:pt x="33380" y="47367"/>
                  <a:pt x="30986" y="48107"/>
                  <a:pt x="28723" y="49239"/>
                </a:cubicBezTo>
                <a:cubicBezTo>
                  <a:pt x="27026" y="50022"/>
                  <a:pt x="25764" y="51589"/>
                  <a:pt x="25329" y="53416"/>
                </a:cubicBezTo>
                <a:cubicBezTo>
                  <a:pt x="25155" y="54243"/>
                  <a:pt x="25024" y="55070"/>
                  <a:pt x="24981" y="55897"/>
                </a:cubicBezTo>
                <a:cubicBezTo>
                  <a:pt x="24937" y="57942"/>
                  <a:pt x="25068" y="59988"/>
                  <a:pt x="25372" y="62033"/>
                </a:cubicBezTo>
                <a:cubicBezTo>
                  <a:pt x="25416" y="62686"/>
                  <a:pt x="25416" y="63382"/>
                  <a:pt x="25372" y="64035"/>
                </a:cubicBezTo>
                <a:cubicBezTo>
                  <a:pt x="25416" y="64470"/>
                  <a:pt x="25459" y="64862"/>
                  <a:pt x="25590" y="65254"/>
                </a:cubicBezTo>
                <a:cubicBezTo>
                  <a:pt x="26025" y="66342"/>
                  <a:pt x="26199" y="67473"/>
                  <a:pt x="26199" y="68605"/>
                </a:cubicBezTo>
                <a:cubicBezTo>
                  <a:pt x="23109" y="69736"/>
                  <a:pt x="20237" y="70824"/>
                  <a:pt x="17321" y="71825"/>
                </a:cubicBezTo>
                <a:cubicBezTo>
                  <a:pt x="14797" y="72652"/>
                  <a:pt x="12273" y="73435"/>
                  <a:pt x="9749" y="74175"/>
                </a:cubicBezTo>
                <a:cubicBezTo>
                  <a:pt x="8008" y="74654"/>
                  <a:pt x="6180" y="74915"/>
                  <a:pt x="4439" y="75437"/>
                </a:cubicBezTo>
                <a:cubicBezTo>
                  <a:pt x="3395" y="75742"/>
                  <a:pt x="2394" y="76134"/>
                  <a:pt x="1480" y="76699"/>
                </a:cubicBezTo>
                <a:cubicBezTo>
                  <a:pt x="0" y="77613"/>
                  <a:pt x="87" y="79049"/>
                  <a:pt x="1567" y="79963"/>
                </a:cubicBezTo>
                <a:cubicBezTo>
                  <a:pt x="1828" y="80137"/>
                  <a:pt x="2089" y="80268"/>
                  <a:pt x="2350" y="80355"/>
                </a:cubicBezTo>
                <a:cubicBezTo>
                  <a:pt x="4135" y="81051"/>
                  <a:pt x="5963" y="81661"/>
                  <a:pt x="7790" y="82139"/>
                </a:cubicBezTo>
                <a:cubicBezTo>
                  <a:pt x="11620" y="83053"/>
                  <a:pt x="15493" y="83750"/>
                  <a:pt x="19323" y="84489"/>
                </a:cubicBezTo>
                <a:cubicBezTo>
                  <a:pt x="19845" y="84620"/>
                  <a:pt x="20324" y="84751"/>
                  <a:pt x="21020" y="84925"/>
                </a:cubicBezTo>
                <a:cubicBezTo>
                  <a:pt x="20019" y="85751"/>
                  <a:pt x="19192" y="86404"/>
                  <a:pt x="18409" y="87014"/>
                </a:cubicBezTo>
                <a:cubicBezTo>
                  <a:pt x="16451" y="88624"/>
                  <a:pt x="14753" y="90495"/>
                  <a:pt x="13361" y="92584"/>
                </a:cubicBezTo>
                <a:cubicBezTo>
                  <a:pt x="11968" y="94586"/>
                  <a:pt x="10402" y="96544"/>
                  <a:pt x="8878" y="98546"/>
                </a:cubicBezTo>
                <a:cubicBezTo>
                  <a:pt x="8487" y="99025"/>
                  <a:pt x="8138" y="99591"/>
                  <a:pt x="7877" y="100156"/>
                </a:cubicBezTo>
                <a:cubicBezTo>
                  <a:pt x="7268" y="101723"/>
                  <a:pt x="8008" y="102942"/>
                  <a:pt x="9705" y="103029"/>
                </a:cubicBezTo>
                <a:cubicBezTo>
                  <a:pt x="10179" y="103057"/>
                  <a:pt x="10655" y="103071"/>
                  <a:pt x="11131" y="103071"/>
                </a:cubicBezTo>
                <a:cubicBezTo>
                  <a:pt x="12845" y="103071"/>
                  <a:pt x="14574" y="102890"/>
                  <a:pt x="16277" y="102550"/>
                </a:cubicBezTo>
                <a:cubicBezTo>
                  <a:pt x="19628" y="101767"/>
                  <a:pt x="22979" y="101027"/>
                  <a:pt x="26373" y="100374"/>
                </a:cubicBezTo>
                <a:cubicBezTo>
                  <a:pt x="33859" y="98938"/>
                  <a:pt x="41431" y="97676"/>
                  <a:pt x="48916" y="96109"/>
                </a:cubicBezTo>
                <a:cubicBezTo>
                  <a:pt x="55096" y="94804"/>
                  <a:pt x="61232" y="93237"/>
                  <a:pt x="67325" y="91627"/>
                </a:cubicBezTo>
                <a:cubicBezTo>
                  <a:pt x="70502" y="90800"/>
                  <a:pt x="73592" y="89625"/>
                  <a:pt x="76725" y="88624"/>
                </a:cubicBezTo>
                <a:cubicBezTo>
                  <a:pt x="78597" y="88058"/>
                  <a:pt x="79554" y="86448"/>
                  <a:pt x="80729" y="85099"/>
                </a:cubicBezTo>
                <a:cubicBezTo>
                  <a:pt x="81034" y="84620"/>
                  <a:pt x="81164" y="84011"/>
                  <a:pt x="81034" y="83445"/>
                </a:cubicBezTo>
                <a:cubicBezTo>
                  <a:pt x="80773" y="81617"/>
                  <a:pt x="80381" y="79789"/>
                  <a:pt x="80076" y="77961"/>
                </a:cubicBezTo>
                <a:cubicBezTo>
                  <a:pt x="79685" y="75524"/>
                  <a:pt x="79337" y="73087"/>
                  <a:pt x="77683" y="70998"/>
                </a:cubicBezTo>
                <a:cubicBezTo>
                  <a:pt x="78075" y="70868"/>
                  <a:pt x="78379" y="70737"/>
                  <a:pt x="78640" y="70650"/>
                </a:cubicBezTo>
                <a:cubicBezTo>
                  <a:pt x="82818" y="69649"/>
                  <a:pt x="87040" y="68692"/>
                  <a:pt x="91218" y="67647"/>
                </a:cubicBezTo>
                <a:cubicBezTo>
                  <a:pt x="92567" y="67299"/>
                  <a:pt x="93829" y="66820"/>
                  <a:pt x="95091" y="66211"/>
                </a:cubicBezTo>
                <a:cubicBezTo>
                  <a:pt x="95657" y="65994"/>
                  <a:pt x="96179" y="65558"/>
                  <a:pt x="96527" y="65036"/>
                </a:cubicBezTo>
                <a:cubicBezTo>
                  <a:pt x="97571" y="63034"/>
                  <a:pt x="98137" y="60902"/>
                  <a:pt x="97658" y="58639"/>
                </a:cubicBezTo>
                <a:cubicBezTo>
                  <a:pt x="96962" y="55288"/>
                  <a:pt x="96048" y="51980"/>
                  <a:pt x="95221" y="48629"/>
                </a:cubicBezTo>
                <a:cubicBezTo>
                  <a:pt x="95047" y="47933"/>
                  <a:pt x="94786" y="47280"/>
                  <a:pt x="94481" y="46453"/>
                </a:cubicBezTo>
                <a:cubicBezTo>
                  <a:pt x="95482" y="46410"/>
                  <a:pt x="96353" y="46279"/>
                  <a:pt x="97267" y="46236"/>
                </a:cubicBezTo>
                <a:cubicBezTo>
                  <a:pt x="99095" y="46149"/>
                  <a:pt x="100966" y="46149"/>
                  <a:pt x="102837" y="46018"/>
                </a:cubicBezTo>
                <a:cubicBezTo>
                  <a:pt x="111367" y="45409"/>
                  <a:pt x="119897" y="45409"/>
                  <a:pt x="128470" y="45409"/>
                </a:cubicBezTo>
                <a:cubicBezTo>
                  <a:pt x="134471" y="45440"/>
                  <a:pt x="140495" y="45562"/>
                  <a:pt x="146525" y="45562"/>
                </a:cubicBezTo>
                <a:cubicBezTo>
                  <a:pt x="148847" y="45562"/>
                  <a:pt x="151171" y="45544"/>
                  <a:pt x="153494" y="45496"/>
                </a:cubicBezTo>
                <a:cubicBezTo>
                  <a:pt x="155565" y="45457"/>
                  <a:pt x="157636" y="45439"/>
                  <a:pt x="159706" y="45439"/>
                </a:cubicBezTo>
                <a:cubicBezTo>
                  <a:pt x="169167" y="45439"/>
                  <a:pt x="178623" y="45815"/>
                  <a:pt x="188049" y="46279"/>
                </a:cubicBezTo>
                <a:cubicBezTo>
                  <a:pt x="188876" y="46323"/>
                  <a:pt x="189659" y="46410"/>
                  <a:pt x="190529" y="46497"/>
                </a:cubicBezTo>
                <a:cubicBezTo>
                  <a:pt x="190181" y="47454"/>
                  <a:pt x="189877" y="48238"/>
                  <a:pt x="189659" y="49021"/>
                </a:cubicBezTo>
                <a:cubicBezTo>
                  <a:pt x="189050" y="51545"/>
                  <a:pt x="188527" y="54069"/>
                  <a:pt x="187831" y="56593"/>
                </a:cubicBezTo>
                <a:cubicBezTo>
                  <a:pt x="187309" y="58247"/>
                  <a:pt x="187178" y="59988"/>
                  <a:pt x="187396" y="61685"/>
                </a:cubicBezTo>
                <a:cubicBezTo>
                  <a:pt x="187701" y="64122"/>
                  <a:pt x="188614" y="66124"/>
                  <a:pt x="191226" y="66820"/>
                </a:cubicBezTo>
                <a:cubicBezTo>
                  <a:pt x="191835" y="66995"/>
                  <a:pt x="192444" y="67299"/>
                  <a:pt x="193053" y="67430"/>
                </a:cubicBezTo>
                <a:cubicBezTo>
                  <a:pt x="196927" y="68431"/>
                  <a:pt x="200844" y="69388"/>
                  <a:pt x="204760" y="70346"/>
                </a:cubicBezTo>
                <a:cubicBezTo>
                  <a:pt x="205544" y="70563"/>
                  <a:pt x="206327" y="70694"/>
                  <a:pt x="207197" y="70868"/>
                </a:cubicBezTo>
                <a:cubicBezTo>
                  <a:pt x="206675" y="72043"/>
                  <a:pt x="206022" y="73000"/>
                  <a:pt x="205761" y="74045"/>
                </a:cubicBezTo>
                <a:cubicBezTo>
                  <a:pt x="205108" y="76569"/>
                  <a:pt x="204673" y="79136"/>
                  <a:pt x="204151" y="81661"/>
                </a:cubicBezTo>
                <a:cubicBezTo>
                  <a:pt x="204020" y="82270"/>
                  <a:pt x="203977" y="82836"/>
                  <a:pt x="203890" y="83445"/>
                </a:cubicBezTo>
                <a:cubicBezTo>
                  <a:pt x="203759" y="84098"/>
                  <a:pt x="203933" y="84838"/>
                  <a:pt x="204412" y="85360"/>
                </a:cubicBezTo>
                <a:cubicBezTo>
                  <a:pt x="205761" y="86752"/>
                  <a:pt x="206893" y="88406"/>
                  <a:pt x="208938" y="88928"/>
                </a:cubicBezTo>
                <a:cubicBezTo>
                  <a:pt x="209460" y="89015"/>
                  <a:pt x="209939" y="89320"/>
                  <a:pt x="210461" y="89451"/>
                </a:cubicBezTo>
                <a:cubicBezTo>
                  <a:pt x="218512" y="92105"/>
                  <a:pt x="226781" y="94238"/>
                  <a:pt x="235093" y="95892"/>
                </a:cubicBezTo>
                <a:cubicBezTo>
                  <a:pt x="246539" y="98242"/>
                  <a:pt x="258072" y="100069"/>
                  <a:pt x="269474" y="102637"/>
                </a:cubicBezTo>
                <a:cubicBezTo>
                  <a:pt x="270842" y="102948"/>
                  <a:pt x="272276" y="102992"/>
                  <a:pt x="273714" y="102992"/>
                </a:cubicBezTo>
                <a:cubicBezTo>
                  <a:pt x="274289" y="102992"/>
                  <a:pt x="274864" y="102985"/>
                  <a:pt x="275436" y="102985"/>
                </a:cubicBezTo>
                <a:cubicBezTo>
                  <a:pt x="276829" y="102985"/>
                  <a:pt x="277525" y="102071"/>
                  <a:pt x="277264" y="100722"/>
                </a:cubicBezTo>
                <a:cubicBezTo>
                  <a:pt x="277046" y="99939"/>
                  <a:pt x="276655" y="99199"/>
                  <a:pt x="276132" y="98546"/>
                </a:cubicBezTo>
                <a:cubicBezTo>
                  <a:pt x="274914" y="96849"/>
                  <a:pt x="273434" y="95282"/>
                  <a:pt x="272303" y="93498"/>
                </a:cubicBezTo>
                <a:cubicBezTo>
                  <a:pt x="270518" y="90626"/>
                  <a:pt x="268212" y="88102"/>
                  <a:pt x="265514" y="86056"/>
                </a:cubicBezTo>
                <a:cubicBezTo>
                  <a:pt x="265035" y="85708"/>
                  <a:pt x="264600" y="85316"/>
                  <a:pt x="264078" y="84881"/>
                </a:cubicBezTo>
                <a:cubicBezTo>
                  <a:pt x="264556" y="84707"/>
                  <a:pt x="264817" y="84620"/>
                  <a:pt x="265122" y="84576"/>
                </a:cubicBezTo>
                <a:cubicBezTo>
                  <a:pt x="268691" y="83837"/>
                  <a:pt x="272259" y="83140"/>
                  <a:pt x="275784" y="82444"/>
                </a:cubicBezTo>
                <a:cubicBezTo>
                  <a:pt x="276742" y="82270"/>
                  <a:pt x="277699" y="82052"/>
                  <a:pt x="278657" y="81748"/>
                </a:cubicBezTo>
                <a:cubicBezTo>
                  <a:pt x="280310" y="81269"/>
                  <a:pt x="281877" y="80616"/>
                  <a:pt x="283444" y="79920"/>
                </a:cubicBezTo>
                <a:cubicBezTo>
                  <a:pt x="285011" y="79093"/>
                  <a:pt x="285054" y="77613"/>
                  <a:pt x="283574" y="76699"/>
                </a:cubicBezTo>
                <a:cubicBezTo>
                  <a:pt x="282704" y="76177"/>
                  <a:pt x="281834" y="75742"/>
                  <a:pt x="280920" y="75437"/>
                </a:cubicBezTo>
                <a:cubicBezTo>
                  <a:pt x="279571" y="75046"/>
                  <a:pt x="278265" y="74741"/>
                  <a:pt x="276916" y="74480"/>
                </a:cubicBezTo>
                <a:cubicBezTo>
                  <a:pt x="273652" y="73871"/>
                  <a:pt x="270518" y="72913"/>
                  <a:pt x="267472" y="71695"/>
                </a:cubicBezTo>
                <a:cubicBezTo>
                  <a:pt x="264904" y="70694"/>
                  <a:pt x="262293" y="69867"/>
                  <a:pt x="259682" y="68996"/>
                </a:cubicBezTo>
                <a:lnTo>
                  <a:pt x="258681" y="68605"/>
                </a:lnTo>
                <a:cubicBezTo>
                  <a:pt x="259073" y="67343"/>
                  <a:pt x="258899" y="66037"/>
                  <a:pt x="259682" y="64906"/>
                </a:cubicBezTo>
                <a:cubicBezTo>
                  <a:pt x="259769" y="64732"/>
                  <a:pt x="259682" y="64340"/>
                  <a:pt x="259682" y="64079"/>
                </a:cubicBezTo>
                <a:cubicBezTo>
                  <a:pt x="259595" y="63600"/>
                  <a:pt x="259552" y="63121"/>
                  <a:pt x="259552" y="62643"/>
                </a:cubicBezTo>
                <a:cubicBezTo>
                  <a:pt x="259639" y="61337"/>
                  <a:pt x="259856" y="60031"/>
                  <a:pt x="259943" y="58726"/>
                </a:cubicBezTo>
                <a:cubicBezTo>
                  <a:pt x="260074" y="57594"/>
                  <a:pt x="260117" y="56463"/>
                  <a:pt x="260074" y="55375"/>
                </a:cubicBezTo>
                <a:cubicBezTo>
                  <a:pt x="259856" y="52677"/>
                  <a:pt x="258899" y="50327"/>
                  <a:pt x="256244" y="49195"/>
                </a:cubicBezTo>
                <a:cubicBezTo>
                  <a:pt x="254460" y="48499"/>
                  <a:pt x="252632" y="47889"/>
                  <a:pt x="250804" y="47367"/>
                </a:cubicBezTo>
                <a:cubicBezTo>
                  <a:pt x="249629" y="47063"/>
                  <a:pt x="248410" y="46932"/>
                  <a:pt x="247148" y="46714"/>
                </a:cubicBezTo>
                <a:cubicBezTo>
                  <a:pt x="247192" y="46192"/>
                  <a:pt x="247192" y="45757"/>
                  <a:pt x="247279" y="45322"/>
                </a:cubicBezTo>
                <a:cubicBezTo>
                  <a:pt x="247758" y="41579"/>
                  <a:pt x="248323" y="37836"/>
                  <a:pt x="248759" y="34050"/>
                </a:cubicBezTo>
                <a:cubicBezTo>
                  <a:pt x="249368" y="29263"/>
                  <a:pt x="249237" y="24476"/>
                  <a:pt x="247410" y="19863"/>
                </a:cubicBezTo>
                <a:cubicBezTo>
                  <a:pt x="247279" y="19558"/>
                  <a:pt x="247497" y="19123"/>
                  <a:pt x="247584" y="18731"/>
                </a:cubicBezTo>
                <a:cubicBezTo>
                  <a:pt x="246931" y="18296"/>
                  <a:pt x="246365" y="17817"/>
                  <a:pt x="245799" y="17295"/>
                </a:cubicBezTo>
                <a:cubicBezTo>
                  <a:pt x="244755" y="16251"/>
                  <a:pt x="243449" y="15511"/>
                  <a:pt x="241970" y="15206"/>
                </a:cubicBezTo>
                <a:cubicBezTo>
                  <a:pt x="241012" y="15032"/>
                  <a:pt x="240055" y="14771"/>
                  <a:pt x="239141" y="14423"/>
                </a:cubicBezTo>
                <a:cubicBezTo>
                  <a:pt x="233396" y="12203"/>
                  <a:pt x="227478" y="10419"/>
                  <a:pt x="221428" y="9070"/>
                </a:cubicBezTo>
                <a:cubicBezTo>
                  <a:pt x="212420" y="7025"/>
                  <a:pt x="203411" y="5110"/>
                  <a:pt x="194316" y="3500"/>
                </a:cubicBezTo>
                <a:cubicBezTo>
                  <a:pt x="188223" y="2412"/>
                  <a:pt x="181999" y="1715"/>
                  <a:pt x="175776" y="1193"/>
                </a:cubicBezTo>
                <a:cubicBezTo>
                  <a:pt x="170684" y="714"/>
                  <a:pt x="165506" y="540"/>
                  <a:pt x="160370" y="410"/>
                </a:cubicBezTo>
                <a:cubicBezTo>
                  <a:pt x="153672" y="222"/>
                  <a:pt x="146941" y="1"/>
                  <a:pt x="140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63"/>
          <p:cNvSpPr/>
          <p:nvPr/>
        </p:nvSpPr>
        <p:spPr>
          <a:xfrm>
            <a:off x="3380825" y="973200"/>
            <a:ext cx="2382347" cy="1169094"/>
          </a:xfrm>
          <a:custGeom>
            <a:rect b="b" l="l" r="r" t="t"/>
            <a:pathLst>
              <a:path extrusionOk="0" h="103072" w="285055">
                <a:moveTo>
                  <a:pt x="80990" y="48281"/>
                </a:moveTo>
                <a:lnTo>
                  <a:pt x="81077" y="48542"/>
                </a:lnTo>
                <a:lnTo>
                  <a:pt x="77813" y="50065"/>
                </a:lnTo>
                <a:lnTo>
                  <a:pt x="77422" y="48890"/>
                </a:lnTo>
                <a:lnTo>
                  <a:pt x="80990" y="48281"/>
                </a:lnTo>
                <a:close/>
                <a:moveTo>
                  <a:pt x="204020" y="48325"/>
                </a:moveTo>
                <a:lnTo>
                  <a:pt x="207546" y="48847"/>
                </a:lnTo>
                <a:cubicBezTo>
                  <a:pt x="207458" y="49282"/>
                  <a:pt x="207371" y="49587"/>
                  <a:pt x="207328" y="50109"/>
                </a:cubicBezTo>
                <a:lnTo>
                  <a:pt x="203933" y="48586"/>
                </a:lnTo>
                <a:lnTo>
                  <a:pt x="204020" y="48325"/>
                </a:lnTo>
                <a:close/>
                <a:moveTo>
                  <a:pt x="92436" y="46671"/>
                </a:moveTo>
                <a:lnTo>
                  <a:pt x="92436" y="49369"/>
                </a:lnTo>
                <a:lnTo>
                  <a:pt x="88911" y="50327"/>
                </a:lnTo>
                <a:cubicBezTo>
                  <a:pt x="89129" y="50109"/>
                  <a:pt x="89303" y="49848"/>
                  <a:pt x="89477" y="49587"/>
                </a:cubicBezTo>
                <a:cubicBezTo>
                  <a:pt x="89787" y="48734"/>
                  <a:pt x="89441" y="48122"/>
                  <a:pt x="88654" y="48122"/>
                </a:cubicBezTo>
                <a:cubicBezTo>
                  <a:pt x="88557" y="48122"/>
                  <a:pt x="88454" y="48132"/>
                  <a:pt x="88345" y="48151"/>
                </a:cubicBezTo>
                <a:cubicBezTo>
                  <a:pt x="87823" y="48238"/>
                  <a:pt x="87301" y="48412"/>
                  <a:pt x="86822" y="48629"/>
                </a:cubicBezTo>
                <a:cubicBezTo>
                  <a:pt x="85734" y="49065"/>
                  <a:pt x="84690" y="49543"/>
                  <a:pt x="83602" y="49978"/>
                </a:cubicBezTo>
                <a:cubicBezTo>
                  <a:pt x="84211" y="49239"/>
                  <a:pt x="85212" y="48934"/>
                  <a:pt x="84864" y="47672"/>
                </a:cubicBezTo>
                <a:lnTo>
                  <a:pt x="92436" y="46671"/>
                </a:lnTo>
                <a:close/>
                <a:moveTo>
                  <a:pt x="193203" y="46741"/>
                </a:moveTo>
                <a:cubicBezTo>
                  <a:pt x="194228" y="46741"/>
                  <a:pt x="195207" y="47036"/>
                  <a:pt x="196187" y="47106"/>
                </a:cubicBezTo>
                <a:cubicBezTo>
                  <a:pt x="197405" y="47193"/>
                  <a:pt x="198624" y="47454"/>
                  <a:pt x="199712" y="47628"/>
                </a:cubicBezTo>
                <a:cubicBezTo>
                  <a:pt x="200147" y="48368"/>
                  <a:pt x="200539" y="49021"/>
                  <a:pt x="200974" y="49804"/>
                </a:cubicBezTo>
                <a:cubicBezTo>
                  <a:pt x="199930" y="49369"/>
                  <a:pt x="198972" y="48934"/>
                  <a:pt x="197971" y="48586"/>
                </a:cubicBezTo>
                <a:cubicBezTo>
                  <a:pt x="197580" y="48368"/>
                  <a:pt x="197144" y="48238"/>
                  <a:pt x="196709" y="48151"/>
                </a:cubicBezTo>
                <a:cubicBezTo>
                  <a:pt x="196317" y="48151"/>
                  <a:pt x="195882" y="48281"/>
                  <a:pt x="195578" y="48542"/>
                </a:cubicBezTo>
                <a:cubicBezTo>
                  <a:pt x="195404" y="48803"/>
                  <a:pt x="195578" y="49326"/>
                  <a:pt x="195621" y="49717"/>
                </a:cubicBezTo>
                <a:cubicBezTo>
                  <a:pt x="195665" y="49848"/>
                  <a:pt x="195795" y="50022"/>
                  <a:pt x="196056" y="50327"/>
                </a:cubicBezTo>
                <a:lnTo>
                  <a:pt x="192662" y="49413"/>
                </a:lnTo>
                <a:cubicBezTo>
                  <a:pt x="192575" y="48586"/>
                  <a:pt x="192531" y="47759"/>
                  <a:pt x="192444" y="46801"/>
                </a:cubicBezTo>
                <a:cubicBezTo>
                  <a:pt x="192700" y="46759"/>
                  <a:pt x="192953" y="46741"/>
                  <a:pt x="193203" y="46741"/>
                </a:cubicBezTo>
                <a:close/>
                <a:moveTo>
                  <a:pt x="211854" y="49717"/>
                </a:moveTo>
                <a:cubicBezTo>
                  <a:pt x="212550" y="49848"/>
                  <a:pt x="213203" y="49935"/>
                  <a:pt x="213856" y="50065"/>
                </a:cubicBezTo>
                <a:cubicBezTo>
                  <a:pt x="214422" y="50196"/>
                  <a:pt x="214944" y="50327"/>
                  <a:pt x="215727" y="50544"/>
                </a:cubicBezTo>
                <a:cubicBezTo>
                  <a:pt x="215524" y="50870"/>
                  <a:pt x="215358" y="51158"/>
                  <a:pt x="215338" y="51158"/>
                </a:cubicBezTo>
                <a:cubicBezTo>
                  <a:pt x="215336" y="51158"/>
                  <a:pt x="215336" y="51156"/>
                  <a:pt x="215336" y="51153"/>
                </a:cubicBezTo>
                <a:cubicBezTo>
                  <a:pt x="214117" y="50805"/>
                  <a:pt x="212985" y="50414"/>
                  <a:pt x="211810" y="50022"/>
                </a:cubicBezTo>
                <a:lnTo>
                  <a:pt x="211854" y="49717"/>
                </a:lnTo>
                <a:close/>
                <a:moveTo>
                  <a:pt x="72735" y="49970"/>
                </a:moveTo>
                <a:cubicBezTo>
                  <a:pt x="72875" y="49970"/>
                  <a:pt x="73015" y="49973"/>
                  <a:pt x="73157" y="49978"/>
                </a:cubicBezTo>
                <a:lnTo>
                  <a:pt x="69719" y="51371"/>
                </a:lnTo>
                <a:lnTo>
                  <a:pt x="69414" y="51066"/>
                </a:lnTo>
                <a:cubicBezTo>
                  <a:pt x="69545" y="50849"/>
                  <a:pt x="69675" y="50414"/>
                  <a:pt x="69893" y="50370"/>
                </a:cubicBezTo>
                <a:cubicBezTo>
                  <a:pt x="70807" y="50104"/>
                  <a:pt x="71754" y="49970"/>
                  <a:pt x="72735" y="49970"/>
                </a:cubicBezTo>
                <a:close/>
                <a:moveTo>
                  <a:pt x="143507" y="4178"/>
                </a:moveTo>
                <a:cubicBezTo>
                  <a:pt x="148113" y="4178"/>
                  <a:pt x="152718" y="4382"/>
                  <a:pt x="157324" y="4457"/>
                </a:cubicBezTo>
                <a:lnTo>
                  <a:pt x="166158" y="4631"/>
                </a:lnTo>
                <a:cubicBezTo>
                  <a:pt x="178823" y="4849"/>
                  <a:pt x="191443" y="6241"/>
                  <a:pt x="203846" y="8852"/>
                </a:cubicBezTo>
                <a:cubicBezTo>
                  <a:pt x="210722" y="10289"/>
                  <a:pt x="217642" y="11551"/>
                  <a:pt x="224431" y="13161"/>
                </a:cubicBezTo>
                <a:cubicBezTo>
                  <a:pt x="229784" y="14423"/>
                  <a:pt x="235006" y="16164"/>
                  <a:pt x="240272" y="17687"/>
                </a:cubicBezTo>
                <a:cubicBezTo>
                  <a:pt x="241578" y="18079"/>
                  <a:pt x="242883" y="18514"/>
                  <a:pt x="244233" y="18862"/>
                </a:cubicBezTo>
                <a:cubicBezTo>
                  <a:pt x="244929" y="18949"/>
                  <a:pt x="245495" y="19471"/>
                  <a:pt x="245669" y="20124"/>
                </a:cubicBezTo>
                <a:cubicBezTo>
                  <a:pt x="246365" y="22648"/>
                  <a:pt x="246234" y="25216"/>
                  <a:pt x="245973" y="27914"/>
                </a:cubicBezTo>
                <a:lnTo>
                  <a:pt x="241012" y="21821"/>
                </a:lnTo>
                <a:lnTo>
                  <a:pt x="240795" y="21952"/>
                </a:lnTo>
                <a:cubicBezTo>
                  <a:pt x="240925" y="22256"/>
                  <a:pt x="241099" y="22605"/>
                  <a:pt x="241273" y="22909"/>
                </a:cubicBezTo>
                <a:cubicBezTo>
                  <a:pt x="242709" y="24955"/>
                  <a:pt x="244233" y="27044"/>
                  <a:pt x="245669" y="29133"/>
                </a:cubicBezTo>
                <a:cubicBezTo>
                  <a:pt x="245886" y="29437"/>
                  <a:pt x="246017" y="29785"/>
                  <a:pt x="246017" y="30177"/>
                </a:cubicBezTo>
                <a:cubicBezTo>
                  <a:pt x="245886" y="30917"/>
                  <a:pt x="245712" y="31613"/>
                  <a:pt x="245538" y="32309"/>
                </a:cubicBezTo>
                <a:cubicBezTo>
                  <a:pt x="243710" y="30612"/>
                  <a:pt x="242579" y="28523"/>
                  <a:pt x="240272" y="27522"/>
                </a:cubicBezTo>
                <a:lnTo>
                  <a:pt x="240272" y="27522"/>
                </a:lnTo>
                <a:cubicBezTo>
                  <a:pt x="240490" y="28045"/>
                  <a:pt x="240707" y="28523"/>
                  <a:pt x="240969" y="29002"/>
                </a:cubicBezTo>
                <a:cubicBezTo>
                  <a:pt x="241926" y="30395"/>
                  <a:pt x="242883" y="31744"/>
                  <a:pt x="243971" y="33006"/>
                </a:cubicBezTo>
                <a:cubicBezTo>
                  <a:pt x="245103" y="34268"/>
                  <a:pt x="245059" y="35530"/>
                  <a:pt x="244450" y="36966"/>
                </a:cubicBezTo>
                <a:lnTo>
                  <a:pt x="239445" y="31787"/>
                </a:lnTo>
                <a:lnTo>
                  <a:pt x="239184" y="32005"/>
                </a:lnTo>
                <a:cubicBezTo>
                  <a:pt x="239576" y="32788"/>
                  <a:pt x="240011" y="33572"/>
                  <a:pt x="240533" y="34355"/>
                </a:cubicBezTo>
                <a:cubicBezTo>
                  <a:pt x="241360" y="35530"/>
                  <a:pt x="242274" y="36705"/>
                  <a:pt x="243232" y="37793"/>
                </a:cubicBezTo>
                <a:cubicBezTo>
                  <a:pt x="243971" y="38489"/>
                  <a:pt x="244233" y="39534"/>
                  <a:pt x="243928" y="40491"/>
                </a:cubicBezTo>
                <a:cubicBezTo>
                  <a:pt x="243797" y="41013"/>
                  <a:pt x="243754" y="41536"/>
                  <a:pt x="243623" y="42319"/>
                </a:cubicBezTo>
                <a:lnTo>
                  <a:pt x="238183" y="36661"/>
                </a:lnTo>
                <a:lnTo>
                  <a:pt x="237879" y="36879"/>
                </a:lnTo>
                <a:cubicBezTo>
                  <a:pt x="237922" y="37097"/>
                  <a:pt x="237966" y="37358"/>
                  <a:pt x="238096" y="37575"/>
                </a:cubicBezTo>
                <a:cubicBezTo>
                  <a:pt x="238967" y="38750"/>
                  <a:pt x="239794" y="39925"/>
                  <a:pt x="240707" y="41100"/>
                </a:cubicBezTo>
                <a:cubicBezTo>
                  <a:pt x="241056" y="41623"/>
                  <a:pt x="241491" y="42101"/>
                  <a:pt x="241970" y="42537"/>
                </a:cubicBezTo>
                <a:cubicBezTo>
                  <a:pt x="243667" y="43842"/>
                  <a:pt x="243449" y="45409"/>
                  <a:pt x="242753" y="47280"/>
                </a:cubicBezTo>
                <a:cubicBezTo>
                  <a:pt x="240664" y="44974"/>
                  <a:pt x="238662" y="42711"/>
                  <a:pt x="236660" y="40448"/>
                </a:cubicBezTo>
                <a:cubicBezTo>
                  <a:pt x="235964" y="41144"/>
                  <a:pt x="236356" y="41797"/>
                  <a:pt x="236660" y="42319"/>
                </a:cubicBezTo>
                <a:cubicBezTo>
                  <a:pt x="238009" y="44538"/>
                  <a:pt x="239620" y="46540"/>
                  <a:pt x="241491" y="48281"/>
                </a:cubicBezTo>
                <a:cubicBezTo>
                  <a:pt x="241752" y="48542"/>
                  <a:pt x="242057" y="48803"/>
                  <a:pt x="242361" y="49065"/>
                </a:cubicBezTo>
                <a:cubicBezTo>
                  <a:pt x="242144" y="50805"/>
                  <a:pt x="241970" y="52546"/>
                  <a:pt x="241795" y="54330"/>
                </a:cubicBezTo>
                <a:cubicBezTo>
                  <a:pt x="241656" y="54330"/>
                  <a:pt x="241545" y="54386"/>
                  <a:pt x="241439" y="54386"/>
                </a:cubicBezTo>
                <a:cubicBezTo>
                  <a:pt x="241413" y="54386"/>
                  <a:pt x="241386" y="54383"/>
                  <a:pt x="241360" y="54374"/>
                </a:cubicBezTo>
                <a:cubicBezTo>
                  <a:pt x="236747" y="52416"/>
                  <a:pt x="231960" y="50892"/>
                  <a:pt x="227086" y="49891"/>
                </a:cubicBezTo>
                <a:cubicBezTo>
                  <a:pt x="221907" y="48673"/>
                  <a:pt x="216728" y="47454"/>
                  <a:pt x="211506" y="46627"/>
                </a:cubicBezTo>
                <a:cubicBezTo>
                  <a:pt x="204107" y="45409"/>
                  <a:pt x="196666" y="44451"/>
                  <a:pt x="189224" y="43625"/>
                </a:cubicBezTo>
                <a:cubicBezTo>
                  <a:pt x="182522" y="42885"/>
                  <a:pt x="175820" y="42319"/>
                  <a:pt x="169118" y="41884"/>
                </a:cubicBezTo>
                <a:cubicBezTo>
                  <a:pt x="164853" y="41579"/>
                  <a:pt x="160588" y="41579"/>
                  <a:pt x="156323" y="41579"/>
                </a:cubicBezTo>
                <a:lnTo>
                  <a:pt x="128340" y="41579"/>
                </a:lnTo>
                <a:cubicBezTo>
                  <a:pt x="127905" y="41576"/>
                  <a:pt x="127469" y="41575"/>
                  <a:pt x="127034" y="41575"/>
                </a:cubicBezTo>
                <a:cubicBezTo>
                  <a:pt x="120506" y="41575"/>
                  <a:pt x="113978" y="41881"/>
                  <a:pt x="107450" y="42493"/>
                </a:cubicBezTo>
                <a:cubicBezTo>
                  <a:pt x="103185" y="42972"/>
                  <a:pt x="98877" y="43233"/>
                  <a:pt x="94569" y="43712"/>
                </a:cubicBezTo>
                <a:cubicBezTo>
                  <a:pt x="90565" y="44190"/>
                  <a:pt x="86648" y="44713"/>
                  <a:pt x="82601" y="45278"/>
                </a:cubicBezTo>
                <a:cubicBezTo>
                  <a:pt x="78553" y="45801"/>
                  <a:pt x="74506" y="46279"/>
                  <a:pt x="70502" y="47063"/>
                </a:cubicBezTo>
                <a:cubicBezTo>
                  <a:pt x="62625" y="48542"/>
                  <a:pt x="54748" y="50327"/>
                  <a:pt x="47132" y="52894"/>
                </a:cubicBezTo>
                <a:cubicBezTo>
                  <a:pt x="45827" y="53329"/>
                  <a:pt x="44608" y="53895"/>
                  <a:pt x="43215" y="54417"/>
                </a:cubicBezTo>
                <a:cubicBezTo>
                  <a:pt x="43128" y="54156"/>
                  <a:pt x="43041" y="53852"/>
                  <a:pt x="42998" y="53547"/>
                </a:cubicBezTo>
                <a:cubicBezTo>
                  <a:pt x="42867" y="52372"/>
                  <a:pt x="42824" y="51197"/>
                  <a:pt x="42693" y="50022"/>
                </a:cubicBezTo>
                <a:cubicBezTo>
                  <a:pt x="42563" y="49413"/>
                  <a:pt x="42780" y="48760"/>
                  <a:pt x="43302" y="48412"/>
                </a:cubicBezTo>
                <a:cubicBezTo>
                  <a:pt x="45217" y="46671"/>
                  <a:pt x="46871" y="44713"/>
                  <a:pt x="48177" y="42537"/>
                </a:cubicBezTo>
                <a:cubicBezTo>
                  <a:pt x="48568" y="41927"/>
                  <a:pt x="49003" y="41275"/>
                  <a:pt x="48394" y="40361"/>
                </a:cubicBezTo>
                <a:lnTo>
                  <a:pt x="48394" y="40361"/>
                </a:lnTo>
                <a:lnTo>
                  <a:pt x="42171" y="47367"/>
                </a:lnTo>
                <a:cubicBezTo>
                  <a:pt x="41953" y="46453"/>
                  <a:pt x="41823" y="45496"/>
                  <a:pt x="41692" y="44538"/>
                </a:cubicBezTo>
                <a:cubicBezTo>
                  <a:pt x="41736" y="44103"/>
                  <a:pt x="41953" y="43712"/>
                  <a:pt x="42258" y="43407"/>
                </a:cubicBezTo>
                <a:cubicBezTo>
                  <a:pt x="43346" y="42101"/>
                  <a:pt x="44521" y="40839"/>
                  <a:pt x="45609" y="39490"/>
                </a:cubicBezTo>
                <a:cubicBezTo>
                  <a:pt x="46349" y="38663"/>
                  <a:pt x="46871" y="37706"/>
                  <a:pt x="47219" y="36618"/>
                </a:cubicBezTo>
                <a:lnTo>
                  <a:pt x="47219" y="36618"/>
                </a:lnTo>
                <a:cubicBezTo>
                  <a:pt x="44782" y="38141"/>
                  <a:pt x="43476" y="40491"/>
                  <a:pt x="41388" y="42232"/>
                </a:cubicBezTo>
                <a:cubicBezTo>
                  <a:pt x="41213" y="41362"/>
                  <a:pt x="41039" y="40448"/>
                  <a:pt x="40952" y="39534"/>
                </a:cubicBezTo>
                <a:cubicBezTo>
                  <a:pt x="40996" y="39055"/>
                  <a:pt x="41170" y="38576"/>
                  <a:pt x="41475" y="38228"/>
                </a:cubicBezTo>
                <a:cubicBezTo>
                  <a:pt x="42388" y="37010"/>
                  <a:pt x="43346" y="35922"/>
                  <a:pt x="44216" y="34747"/>
                </a:cubicBezTo>
                <a:cubicBezTo>
                  <a:pt x="44869" y="33833"/>
                  <a:pt x="45391" y="32832"/>
                  <a:pt x="45957" y="31918"/>
                </a:cubicBezTo>
                <a:lnTo>
                  <a:pt x="45652" y="31657"/>
                </a:lnTo>
                <a:lnTo>
                  <a:pt x="40517" y="36966"/>
                </a:lnTo>
                <a:cubicBezTo>
                  <a:pt x="40387" y="36357"/>
                  <a:pt x="40300" y="35835"/>
                  <a:pt x="40169" y="35356"/>
                </a:cubicBezTo>
                <a:cubicBezTo>
                  <a:pt x="39995" y="34790"/>
                  <a:pt x="40125" y="34137"/>
                  <a:pt x="40561" y="33702"/>
                </a:cubicBezTo>
                <a:cubicBezTo>
                  <a:pt x="41562" y="32440"/>
                  <a:pt x="42519" y="31178"/>
                  <a:pt x="43476" y="29829"/>
                </a:cubicBezTo>
                <a:cubicBezTo>
                  <a:pt x="43999" y="29133"/>
                  <a:pt x="44390" y="28349"/>
                  <a:pt x="44695" y="27522"/>
                </a:cubicBezTo>
                <a:lnTo>
                  <a:pt x="44695" y="27522"/>
                </a:lnTo>
                <a:cubicBezTo>
                  <a:pt x="43476" y="27870"/>
                  <a:pt x="42737" y="28697"/>
                  <a:pt x="41997" y="29568"/>
                </a:cubicBezTo>
                <a:cubicBezTo>
                  <a:pt x="41213" y="30438"/>
                  <a:pt x="40430" y="31309"/>
                  <a:pt x="39516" y="32353"/>
                </a:cubicBezTo>
                <a:cubicBezTo>
                  <a:pt x="39255" y="31613"/>
                  <a:pt x="39081" y="30873"/>
                  <a:pt x="38950" y="30134"/>
                </a:cubicBezTo>
                <a:cubicBezTo>
                  <a:pt x="38950" y="29698"/>
                  <a:pt x="39124" y="29307"/>
                  <a:pt x="39429" y="29002"/>
                </a:cubicBezTo>
                <a:cubicBezTo>
                  <a:pt x="40952" y="26870"/>
                  <a:pt x="42476" y="24737"/>
                  <a:pt x="43868" y="22474"/>
                </a:cubicBezTo>
                <a:lnTo>
                  <a:pt x="43868" y="22474"/>
                </a:lnTo>
                <a:cubicBezTo>
                  <a:pt x="41953" y="23954"/>
                  <a:pt x="40648" y="26086"/>
                  <a:pt x="39037" y="27827"/>
                </a:cubicBezTo>
                <a:cubicBezTo>
                  <a:pt x="38907" y="27653"/>
                  <a:pt x="38820" y="27609"/>
                  <a:pt x="38820" y="27522"/>
                </a:cubicBezTo>
                <a:cubicBezTo>
                  <a:pt x="38907" y="25259"/>
                  <a:pt x="38994" y="23040"/>
                  <a:pt x="39168" y="20777"/>
                </a:cubicBezTo>
                <a:cubicBezTo>
                  <a:pt x="39299" y="19689"/>
                  <a:pt x="39908" y="19080"/>
                  <a:pt x="41126" y="18731"/>
                </a:cubicBezTo>
                <a:cubicBezTo>
                  <a:pt x="46610" y="17208"/>
                  <a:pt x="52050" y="15554"/>
                  <a:pt x="57490" y="13944"/>
                </a:cubicBezTo>
                <a:cubicBezTo>
                  <a:pt x="64018" y="12073"/>
                  <a:pt x="70676" y="10941"/>
                  <a:pt x="77335" y="9636"/>
                </a:cubicBezTo>
                <a:cubicBezTo>
                  <a:pt x="82383" y="8635"/>
                  <a:pt x="87431" y="7634"/>
                  <a:pt x="92523" y="6851"/>
                </a:cubicBezTo>
                <a:cubicBezTo>
                  <a:pt x="99138" y="5763"/>
                  <a:pt x="105840" y="5110"/>
                  <a:pt x="112586" y="4892"/>
                </a:cubicBezTo>
                <a:cubicBezTo>
                  <a:pt x="122160" y="4588"/>
                  <a:pt x="131691" y="4326"/>
                  <a:pt x="141265" y="4196"/>
                </a:cubicBezTo>
                <a:cubicBezTo>
                  <a:pt x="142012" y="4184"/>
                  <a:pt x="142760" y="4178"/>
                  <a:pt x="143507" y="4178"/>
                </a:cubicBezTo>
                <a:close/>
                <a:moveTo>
                  <a:pt x="233440" y="54461"/>
                </a:moveTo>
                <a:lnTo>
                  <a:pt x="238836" y="55549"/>
                </a:lnTo>
                <a:lnTo>
                  <a:pt x="238793" y="55549"/>
                </a:lnTo>
                <a:cubicBezTo>
                  <a:pt x="238232" y="55871"/>
                  <a:pt x="237704" y="56000"/>
                  <a:pt x="237199" y="56000"/>
                </a:cubicBezTo>
                <a:cubicBezTo>
                  <a:pt x="235858" y="56000"/>
                  <a:pt x="234672" y="55093"/>
                  <a:pt x="233440" y="54461"/>
                </a:cubicBezTo>
                <a:close/>
                <a:moveTo>
                  <a:pt x="51336" y="54501"/>
                </a:moveTo>
                <a:cubicBezTo>
                  <a:pt x="50165" y="55169"/>
                  <a:pt x="49045" y="56034"/>
                  <a:pt x="47601" y="56034"/>
                </a:cubicBezTo>
                <a:cubicBezTo>
                  <a:pt x="47073" y="56034"/>
                  <a:pt x="46502" y="55918"/>
                  <a:pt x="45870" y="55636"/>
                </a:cubicBezTo>
                <a:lnTo>
                  <a:pt x="51336" y="54501"/>
                </a:lnTo>
                <a:close/>
                <a:moveTo>
                  <a:pt x="56793" y="53286"/>
                </a:moveTo>
                <a:lnTo>
                  <a:pt x="56793" y="53286"/>
                </a:lnTo>
                <a:cubicBezTo>
                  <a:pt x="55618" y="54766"/>
                  <a:pt x="53486" y="54809"/>
                  <a:pt x="52529" y="56419"/>
                </a:cubicBezTo>
                <a:lnTo>
                  <a:pt x="50483" y="56419"/>
                </a:lnTo>
                <a:lnTo>
                  <a:pt x="50396" y="56158"/>
                </a:lnTo>
                <a:lnTo>
                  <a:pt x="56793" y="53286"/>
                </a:lnTo>
                <a:close/>
                <a:moveTo>
                  <a:pt x="228609" y="53460"/>
                </a:moveTo>
                <a:lnTo>
                  <a:pt x="234571" y="56158"/>
                </a:lnTo>
                <a:cubicBezTo>
                  <a:pt x="234571" y="56245"/>
                  <a:pt x="234528" y="56332"/>
                  <a:pt x="234528" y="56419"/>
                </a:cubicBezTo>
                <a:lnTo>
                  <a:pt x="232656" y="56550"/>
                </a:lnTo>
                <a:cubicBezTo>
                  <a:pt x="231655" y="54983"/>
                  <a:pt x="229784" y="54766"/>
                  <a:pt x="228391" y="53721"/>
                </a:cubicBezTo>
                <a:lnTo>
                  <a:pt x="228609" y="53460"/>
                </a:lnTo>
                <a:close/>
                <a:moveTo>
                  <a:pt x="58491" y="55288"/>
                </a:moveTo>
                <a:cubicBezTo>
                  <a:pt x="57760" y="55653"/>
                  <a:pt x="57367" y="56723"/>
                  <a:pt x="56307" y="56723"/>
                </a:cubicBezTo>
                <a:cubicBezTo>
                  <a:pt x="56104" y="56723"/>
                  <a:pt x="55877" y="56684"/>
                  <a:pt x="55618" y="56593"/>
                </a:cubicBezTo>
                <a:lnTo>
                  <a:pt x="58491" y="55288"/>
                </a:lnTo>
                <a:close/>
                <a:moveTo>
                  <a:pt x="202932" y="55723"/>
                </a:moveTo>
                <a:lnTo>
                  <a:pt x="202932" y="55723"/>
                </a:lnTo>
                <a:cubicBezTo>
                  <a:pt x="204456" y="56158"/>
                  <a:pt x="205935" y="56811"/>
                  <a:pt x="207328" y="57681"/>
                </a:cubicBezTo>
                <a:cubicBezTo>
                  <a:pt x="207274" y="57684"/>
                  <a:pt x="207221" y="57685"/>
                  <a:pt x="207168" y="57685"/>
                </a:cubicBezTo>
                <a:cubicBezTo>
                  <a:pt x="205473" y="57685"/>
                  <a:pt x="204325" y="56356"/>
                  <a:pt x="202932" y="55723"/>
                </a:cubicBezTo>
                <a:close/>
                <a:moveTo>
                  <a:pt x="82470" y="55331"/>
                </a:moveTo>
                <a:lnTo>
                  <a:pt x="82601" y="55592"/>
                </a:lnTo>
                <a:cubicBezTo>
                  <a:pt x="80947" y="56289"/>
                  <a:pt x="79598" y="57551"/>
                  <a:pt x="77813" y="57899"/>
                </a:cubicBezTo>
                <a:lnTo>
                  <a:pt x="77639" y="57464"/>
                </a:lnTo>
                <a:lnTo>
                  <a:pt x="82470" y="55331"/>
                </a:lnTo>
                <a:close/>
                <a:moveTo>
                  <a:pt x="191356" y="58247"/>
                </a:moveTo>
                <a:cubicBezTo>
                  <a:pt x="191828" y="58422"/>
                  <a:pt x="192312" y="58456"/>
                  <a:pt x="192797" y="58456"/>
                </a:cubicBezTo>
                <a:cubicBezTo>
                  <a:pt x="193095" y="58456"/>
                  <a:pt x="193394" y="58443"/>
                  <a:pt x="193690" y="58443"/>
                </a:cubicBezTo>
                <a:cubicBezTo>
                  <a:pt x="194468" y="58443"/>
                  <a:pt x="195229" y="58530"/>
                  <a:pt x="195926" y="59161"/>
                </a:cubicBezTo>
                <a:lnTo>
                  <a:pt x="191182" y="60249"/>
                </a:lnTo>
                <a:cubicBezTo>
                  <a:pt x="190921" y="59596"/>
                  <a:pt x="191226" y="59030"/>
                  <a:pt x="191356" y="58247"/>
                </a:cubicBezTo>
                <a:close/>
                <a:moveTo>
                  <a:pt x="93655" y="58334"/>
                </a:moveTo>
                <a:cubicBezTo>
                  <a:pt x="93785" y="58987"/>
                  <a:pt x="93872" y="59596"/>
                  <a:pt x="93959" y="60293"/>
                </a:cubicBezTo>
                <a:lnTo>
                  <a:pt x="88867" y="59161"/>
                </a:lnTo>
                <a:cubicBezTo>
                  <a:pt x="89685" y="58820"/>
                  <a:pt x="90315" y="58400"/>
                  <a:pt x="91072" y="58400"/>
                </a:cubicBezTo>
                <a:cubicBezTo>
                  <a:pt x="91283" y="58400"/>
                  <a:pt x="91503" y="58433"/>
                  <a:pt x="91740" y="58508"/>
                </a:cubicBezTo>
                <a:cubicBezTo>
                  <a:pt x="91846" y="58537"/>
                  <a:pt x="91960" y="58549"/>
                  <a:pt x="92082" y="58549"/>
                </a:cubicBezTo>
                <a:cubicBezTo>
                  <a:pt x="92514" y="58549"/>
                  <a:pt x="93044" y="58402"/>
                  <a:pt x="93655" y="58334"/>
                </a:cubicBezTo>
                <a:close/>
                <a:moveTo>
                  <a:pt x="210038" y="71253"/>
                </a:moveTo>
                <a:cubicBezTo>
                  <a:pt x="210533" y="71253"/>
                  <a:pt x="210899" y="71603"/>
                  <a:pt x="211114" y="72304"/>
                </a:cubicBezTo>
                <a:lnTo>
                  <a:pt x="208982" y="71651"/>
                </a:lnTo>
                <a:cubicBezTo>
                  <a:pt x="209380" y="71386"/>
                  <a:pt x="209733" y="71253"/>
                  <a:pt x="210038" y="71253"/>
                </a:cubicBezTo>
                <a:close/>
                <a:moveTo>
                  <a:pt x="75037" y="71272"/>
                </a:moveTo>
                <a:cubicBezTo>
                  <a:pt x="75290" y="71272"/>
                  <a:pt x="75611" y="71302"/>
                  <a:pt x="76029" y="71346"/>
                </a:cubicBezTo>
                <a:cubicBezTo>
                  <a:pt x="75550" y="72173"/>
                  <a:pt x="74637" y="71912"/>
                  <a:pt x="73810" y="72478"/>
                </a:cubicBezTo>
                <a:cubicBezTo>
                  <a:pt x="74135" y="71535"/>
                  <a:pt x="74290" y="71272"/>
                  <a:pt x="75037" y="71272"/>
                </a:cubicBezTo>
                <a:close/>
                <a:moveTo>
                  <a:pt x="59448" y="73522"/>
                </a:moveTo>
                <a:lnTo>
                  <a:pt x="59535" y="73740"/>
                </a:lnTo>
                <a:cubicBezTo>
                  <a:pt x="59405" y="73827"/>
                  <a:pt x="59231" y="73958"/>
                  <a:pt x="59056" y="74045"/>
                </a:cubicBezTo>
                <a:cubicBezTo>
                  <a:pt x="58882" y="74088"/>
                  <a:pt x="58708" y="74132"/>
                  <a:pt x="58534" y="74132"/>
                </a:cubicBezTo>
                <a:lnTo>
                  <a:pt x="58447" y="73958"/>
                </a:lnTo>
                <a:lnTo>
                  <a:pt x="59448" y="73522"/>
                </a:lnTo>
                <a:close/>
                <a:moveTo>
                  <a:pt x="225519" y="73522"/>
                </a:moveTo>
                <a:lnTo>
                  <a:pt x="226520" y="73871"/>
                </a:lnTo>
                <a:lnTo>
                  <a:pt x="226433" y="74132"/>
                </a:lnTo>
                <a:lnTo>
                  <a:pt x="225432" y="73784"/>
                </a:lnTo>
                <a:lnTo>
                  <a:pt x="225519" y="73522"/>
                </a:lnTo>
                <a:close/>
                <a:moveTo>
                  <a:pt x="53573" y="75176"/>
                </a:moveTo>
                <a:lnTo>
                  <a:pt x="53573" y="75176"/>
                </a:lnTo>
                <a:cubicBezTo>
                  <a:pt x="52395" y="76392"/>
                  <a:pt x="51715" y="76812"/>
                  <a:pt x="50576" y="76812"/>
                </a:cubicBezTo>
                <a:cubicBezTo>
                  <a:pt x="50411" y="76812"/>
                  <a:pt x="50236" y="76803"/>
                  <a:pt x="50048" y="76786"/>
                </a:cubicBezTo>
                <a:lnTo>
                  <a:pt x="53573" y="75176"/>
                </a:lnTo>
                <a:close/>
                <a:moveTo>
                  <a:pt x="231438" y="75176"/>
                </a:moveTo>
                <a:lnTo>
                  <a:pt x="234919" y="76786"/>
                </a:lnTo>
                <a:lnTo>
                  <a:pt x="234919" y="76830"/>
                </a:lnTo>
                <a:cubicBezTo>
                  <a:pt x="234771" y="76851"/>
                  <a:pt x="234627" y="76861"/>
                  <a:pt x="234488" y="76861"/>
                </a:cubicBezTo>
                <a:cubicBezTo>
                  <a:pt x="233201" y="76861"/>
                  <a:pt x="232302" y="76001"/>
                  <a:pt x="231438" y="75176"/>
                </a:cubicBezTo>
                <a:close/>
                <a:moveTo>
                  <a:pt x="38254" y="48586"/>
                </a:moveTo>
                <a:cubicBezTo>
                  <a:pt x="38559" y="49717"/>
                  <a:pt x="38907" y="50762"/>
                  <a:pt x="39168" y="51763"/>
                </a:cubicBezTo>
                <a:cubicBezTo>
                  <a:pt x="39821" y="54156"/>
                  <a:pt x="41518" y="56158"/>
                  <a:pt x="43781" y="57159"/>
                </a:cubicBezTo>
                <a:cubicBezTo>
                  <a:pt x="46523" y="58465"/>
                  <a:pt x="49439" y="59205"/>
                  <a:pt x="52441" y="59335"/>
                </a:cubicBezTo>
                <a:cubicBezTo>
                  <a:pt x="56141" y="59596"/>
                  <a:pt x="59796" y="59640"/>
                  <a:pt x="63495" y="59901"/>
                </a:cubicBezTo>
                <a:cubicBezTo>
                  <a:pt x="66150" y="60075"/>
                  <a:pt x="68848" y="60467"/>
                  <a:pt x="71503" y="60771"/>
                </a:cubicBezTo>
                <a:cubicBezTo>
                  <a:pt x="74462" y="61163"/>
                  <a:pt x="77465" y="61555"/>
                  <a:pt x="80381" y="61990"/>
                </a:cubicBezTo>
                <a:cubicBezTo>
                  <a:pt x="82514" y="62338"/>
                  <a:pt x="84646" y="62817"/>
                  <a:pt x="86735" y="63252"/>
                </a:cubicBezTo>
                <a:cubicBezTo>
                  <a:pt x="88114" y="63516"/>
                  <a:pt x="89493" y="63661"/>
                  <a:pt x="90886" y="63661"/>
                </a:cubicBezTo>
                <a:cubicBezTo>
                  <a:pt x="91558" y="63661"/>
                  <a:pt x="92234" y="63627"/>
                  <a:pt x="92915" y="63557"/>
                </a:cubicBezTo>
                <a:cubicBezTo>
                  <a:pt x="93162" y="63521"/>
                  <a:pt x="93431" y="63472"/>
                  <a:pt x="93718" y="63472"/>
                </a:cubicBezTo>
                <a:cubicBezTo>
                  <a:pt x="94139" y="63472"/>
                  <a:pt x="94599" y="63578"/>
                  <a:pt x="95091" y="63992"/>
                </a:cubicBezTo>
                <a:cubicBezTo>
                  <a:pt x="94525" y="64253"/>
                  <a:pt x="93959" y="64470"/>
                  <a:pt x="93350" y="64688"/>
                </a:cubicBezTo>
                <a:cubicBezTo>
                  <a:pt x="88998" y="65689"/>
                  <a:pt x="84690" y="66820"/>
                  <a:pt x="80294" y="67604"/>
                </a:cubicBezTo>
                <a:cubicBezTo>
                  <a:pt x="73984" y="68735"/>
                  <a:pt x="67586" y="69519"/>
                  <a:pt x="61276" y="70607"/>
                </a:cubicBezTo>
                <a:cubicBezTo>
                  <a:pt x="52485" y="72130"/>
                  <a:pt x="43825" y="74001"/>
                  <a:pt x="35861" y="78266"/>
                </a:cubicBezTo>
                <a:cubicBezTo>
                  <a:pt x="35773" y="78266"/>
                  <a:pt x="35686" y="78310"/>
                  <a:pt x="35556" y="78310"/>
                </a:cubicBezTo>
                <a:lnTo>
                  <a:pt x="35556" y="78353"/>
                </a:lnTo>
                <a:cubicBezTo>
                  <a:pt x="34816" y="77439"/>
                  <a:pt x="33380" y="77396"/>
                  <a:pt x="32901" y="75960"/>
                </a:cubicBezTo>
                <a:cubicBezTo>
                  <a:pt x="35469" y="73610"/>
                  <a:pt x="38385" y="71477"/>
                  <a:pt x="40256" y="68344"/>
                </a:cubicBezTo>
                <a:lnTo>
                  <a:pt x="40256" y="68344"/>
                </a:lnTo>
                <a:lnTo>
                  <a:pt x="32292" y="74698"/>
                </a:lnTo>
                <a:lnTo>
                  <a:pt x="31509" y="72696"/>
                </a:lnTo>
                <a:cubicBezTo>
                  <a:pt x="31900" y="72304"/>
                  <a:pt x="32248" y="71869"/>
                  <a:pt x="32684" y="71477"/>
                </a:cubicBezTo>
                <a:cubicBezTo>
                  <a:pt x="34511" y="69736"/>
                  <a:pt x="36383" y="67995"/>
                  <a:pt x="38211" y="66211"/>
                </a:cubicBezTo>
                <a:cubicBezTo>
                  <a:pt x="38907" y="65689"/>
                  <a:pt x="39342" y="64906"/>
                  <a:pt x="39429" y="64079"/>
                </a:cubicBezTo>
                <a:lnTo>
                  <a:pt x="39429" y="64079"/>
                </a:lnTo>
                <a:cubicBezTo>
                  <a:pt x="38036" y="65297"/>
                  <a:pt x="36687" y="66516"/>
                  <a:pt x="35338" y="67691"/>
                </a:cubicBezTo>
                <a:cubicBezTo>
                  <a:pt x="33989" y="68866"/>
                  <a:pt x="32597" y="70041"/>
                  <a:pt x="31204" y="71259"/>
                </a:cubicBezTo>
                <a:cubicBezTo>
                  <a:pt x="30421" y="69910"/>
                  <a:pt x="30421" y="69867"/>
                  <a:pt x="31422" y="68866"/>
                </a:cubicBezTo>
                <a:cubicBezTo>
                  <a:pt x="33249" y="67082"/>
                  <a:pt x="35077" y="65297"/>
                  <a:pt x="36861" y="63469"/>
                </a:cubicBezTo>
                <a:cubicBezTo>
                  <a:pt x="37340" y="63034"/>
                  <a:pt x="37688" y="62512"/>
                  <a:pt x="37949" y="61946"/>
                </a:cubicBezTo>
                <a:lnTo>
                  <a:pt x="37949" y="61946"/>
                </a:lnTo>
                <a:cubicBezTo>
                  <a:pt x="36470" y="62730"/>
                  <a:pt x="35121" y="63687"/>
                  <a:pt x="33902" y="64862"/>
                </a:cubicBezTo>
                <a:cubicBezTo>
                  <a:pt x="32640" y="65950"/>
                  <a:pt x="31422" y="67038"/>
                  <a:pt x="29985" y="68257"/>
                </a:cubicBezTo>
                <a:cubicBezTo>
                  <a:pt x="29681" y="67560"/>
                  <a:pt x="29420" y="66908"/>
                  <a:pt x="29028" y="66081"/>
                </a:cubicBezTo>
                <a:cubicBezTo>
                  <a:pt x="30159" y="64993"/>
                  <a:pt x="31334" y="63948"/>
                  <a:pt x="32379" y="62817"/>
                </a:cubicBezTo>
                <a:cubicBezTo>
                  <a:pt x="33423" y="61729"/>
                  <a:pt x="34729" y="60858"/>
                  <a:pt x="35730" y="59422"/>
                </a:cubicBezTo>
                <a:lnTo>
                  <a:pt x="35730" y="59422"/>
                </a:lnTo>
                <a:cubicBezTo>
                  <a:pt x="34598" y="59509"/>
                  <a:pt x="34598" y="59509"/>
                  <a:pt x="32031" y="61816"/>
                </a:cubicBezTo>
                <a:cubicBezTo>
                  <a:pt x="30943" y="62773"/>
                  <a:pt x="29942" y="63731"/>
                  <a:pt x="28767" y="64775"/>
                </a:cubicBezTo>
                <a:cubicBezTo>
                  <a:pt x="28593" y="64340"/>
                  <a:pt x="28506" y="64035"/>
                  <a:pt x="28375" y="63731"/>
                </a:cubicBezTo>
                <a:cubicBezTo>
                  <a:pt x="28070" y="63034"/>
                  <a:pt x="28245" y="62207"/>
                  <a:pt x="28854" y="61772"/>
                </a:cubicBezTo>
                <a:cubicBezTo>
                  <a:pt x="30246" y="60510"/>
                  <a:pt x="31596" y="59118"/>
                  <a:pt x="32988" y="57768"/>
                </a:cubicBezTo>
                <a:cubicBezTo>
                  <a:pt x="33336" y="57420"/>
                  <a:pt x="33641" y="56985"/>
                  <a:pt x="33859" y="56550"/>
                </a:cubicBezTo>
                <a:lnTo>
                  <a:pt x="33859" y="56550"/>
                </a:lnTo>
                <a:cubicBezTo>
                  <a:pt x="32422" y="56593"/>
                  <a:pt x="31552" y="57594"/>
                  <a:pt x="30638" y="58378"/>
                </a:cubicBezTo>
                <a:cubicBezTo>
                  <a:pt x="29724" y="59161"/>
                  <a:pt x="28854" y="59988"/>
                  <a:pt x="27853" y="60902"/>
                </a:cubicBezTo>
                <a:cubicBezTo>
                  <a:pt x="27244" y="59422"/>
                  <a:pt x="27113" y="58291"/>
                  <a:pt x="28375" y="57246"/>
                </a:cubicBezTo>
                <a:cubicBezTo>
                  <a:pt x="29811" y="56071"/>
                  <a:pt x="31117" y="54766"/>
                  <a:pt x="32510" y="53503"/>
                </a:cubicBezTo>
                <a:cubicBezTo>
                  <a:pt x="32383" y="53305"/>
                  <a:pt x="32242" y="53234"/>
                  <a:pt x="32101" y="53234"/>
                </a:cubicBezTo>
                <a:cubicBezTo>
                  <a:pt x="31903" y="53234"/>
                  <a:pt x="31705" y="53376"/>
                  <a:pt x="31552" y="53503"/>
                </a:cubicBezTo>
                <a:cubicBezTo>
                  <a:pt x="30595" y="54243"/>
                  <a:pt x="29637" y="55070"/>
                  <a:pt x="28723" y="55854"/>
                </a:cubicBezTo>
                <a:cubicBezTo>
                  <a:pt x="28288" y="56245"/>
                  <a:pt x="27896" y="56637"/>
                  <a:pt x="27461" y="57072"/>
                </a:cubicBezTo>
                <a:cubicBezTo>
                  <a:pt x="26808" y="55070"/>
                  <a:pt x="27505" y="52807"/>
                  <a:pt x="29158" y="51763"/>
                </a:cubicBezTo>
                <a:cubicBezTo>
                  <a:pt x="30029" y="51197"/>
                  <a:pt x="30943" y="50762"/>
                  <a:pt x="31944" y="50457"/>
                </a:cubicBezTo>
                <a:cubicBezTo>
                  <a:pt x="33989" y="49804"/>
                  <a:pt x="36078" y="49239"/>
                  <a:pt x="38254" y="48586"/>
                </a:cubicBezTo>
                <a:close/>
                <a:moveTo>
                  <a:pt x="246713" y="48673"/>
                </a:moveTo>
                <a:cubicBezTo>
                  <a:pt x="247584" y="48890"/>
                  <a:pt x="248367" y="49065"/>
                  <a:pt x="249150" y="49326"/>
                </a:cubicBezTo>
                <a:cubicBezTo>
                  <a:pt x="250978" y="49891"/>
                  <a:pt x="252806" y="50370"/>
                  <a:pt x="254590" y="51110"/>
                </a:cubicBezTo>
                <a:cubicBezTo>
                  <a:pt x="257332" y="52285"/>
                  <a:pt x="258115" y="53939"/>
                  <a:pt x="257637" y="57159"/>
                </a:cubicBezTo>
                <a:cubicBezTo>
                  <a:pt x="256766" y="56332"/>
                  <a:pt x="255939" y="55592"/>
                  <a:pt x="255156" y="54853"/>
                </a:cubicBezTo>
                <a:cubicBezTo>
                  <a:pt x="253936" y="53761"/>
                  <a:pt x="253592" y="53451"/>
                  <a:pt x="253059" y="53451"/>
                </a:cubicBezTo>
                <a:cubicBezTo>
                  <a:pt x="252869" y="53451"/>
                  <a:pt x="252656" y="53490"/>
                  <a:pt x="252371" y="53547"/>
                </a:cubicBezTo>
                <a:cubicBezTo>
                  <a:pt x="252762" y="53852"/>
                  <a:pt x="253111" y="54113"/>
                  <a:pt x="253415" y="54374"/>
                </a:cubicBezTo>
                <a:cubicBezTo>
                  <a:pt x="254503" y="55375"/>
                  <a:pt x="255548" y="56419"/>
                  <a:pt x="256679" y="57377"/>
                </a:cubicBezTo>
                <a:cubicBezTo>
                  <a:pt x="257941" y="58378"/>
                  <a:pt x="257680" y="59509"/>
                  <a:pt x="257245" y="60902"/>
                </a:cubicBezTo>
                <a:cubicBezTo>
                  <a:pt x="255156" y="59379"/>
                  <a:pt x="253676" y="57290"/>
                  <a:pt x="251109" y="56245"/>
                </a:cubicBezTo>
                <a:lnTo>
                  <a:pt x="251109" y="56245"/>
                </a:lnTo>
                <a:cubicBezTo>
                  <a:pt x="251152" y="56854"/>
                  <a:pt x="251457" y="57420"/>
                  <a:pt x="251979" y="57768"/>
                </a:cubicBezTo>
                <a:cubicBezTo>
                  <a:pt x="253241" y="59030"/>
                  <a:pt x="254460" y="60205"/>
                  <a:pt x="255809" y="61468"/>
                </a:cubicBezTo>
                <a:cubicBezTo>
                  <a:pt x="257114" y="62773"/>
                  <a:pt x="257114" y="62773"/>
                  <a:pt x="256200" y="64732"/>
                </a:cubicBezTo>
                <a:cubicBezTo>
                  <a:pt x="254068" y="62860"/>
                  <a:pt x="252023" y="60945"/>
                  <a:pt x="249760" y="59205"/>
                </a:cubicBezTo>
                <a:lnTo>
                  <a:pt x="249760" y="59205"/>
                </a:lnTo>
                <a:cubicBezTo>
                  <a:pt x="249281" y="59901"/>
                  <a:pt x="249760" y="60162"/>
                  <a:pt x="250064" y="60423"/>
                </a:cubicBezTo>
                <a:cubicBezTo>
                  <a:pt x="251500" y="61859"/>
                  <a:pt x="253024" y="63252"/>
                  <a:pt x="254503" y="64732"/>
                </a:cubicBezTo>
                <a:cubicBezTo>
                  <a:pt x="256026" y="66255"/>
                  <a:pt x="256200" y="65776"/>
                  <a:pt x="254982" y="68257"/>
                </a:cubicBezTo>
                <a:lnTo>
                  <a:pt x="247279" y="61729"/>
                </a:lnTo>
                <a:lnTo>
                  <a:pt x="246974" y="61990"/>
                </a:lnTo>
                <a:cubicBezTo>
                  <a:pt x="247148" y="62294"/>
                  <a:pt x="247322" y="62556"/>
                  <a:pt x="247540" y="62817"/>
                </a:cubicBezTo>
                <a:cubicBezTo>
                  <a:pt x="249281" y="64601"/>
                  <a:pt x="251065" y="66385"/>
                  <a:pt x="252806" y="68126"/>
                </a:cubicBezTo>
                <a:cubicBezTo>
                  <a:pt x="253154" y="68474"/>
                  <a:pt x="253459" y="68779"/>
                  <a:pt x="253763" y="69083"/>
                </a:cubicBezTo>
                <a:cubicBezTo>
                  <a:pt x="254590" y="69954"/>
                  <a:pt x="254590" y="69954"/>
                  <a:pt x="253807" y="71303"/>
                </a:cubicBezTo>
                <a:lnTo>
                  <a:pt x="245538" y="64079"/>
                </a:lnTo>
                <a:lnTo>
                  <a:pt x="245538" y="64079"/>
                </a:lnTo>
                <a:cubicBezTo>
                  <a:pt x="245364" y="64906"/>
                  <a:pt x="245930" y="65341"/>
                  <a:pt x="246322" y="65732"/>
                </a:cubicBezTo>
                <a:cubicBezTo>
                  <a:pt x="247627" y="67082"/>
                  <a:pt x="249020" y="68431"/>
                  <a:pt x="250412" y="69736"/>
                </a:cubicBezTo>
                <a:cubicBezTo>
                  <a:pt x="251065" y="70389"/>
                  <a:pt x="251718" y="70955"/>
                  <a:pt x="252371" y="71564"/>
                </a:cubicBezTo>
                <a:cubicBezTo>
                  <a:pt x="253720" y="72826"/>
                  <a:pt x="253720" y="72870"/>
                  <a:pt x="252588" y="74654"/>
                </a:cubicBezTo>
                <a:lnTo>
                  <a:pt x="244798" y="68431"/>
                </a:lnTo>
                <a:lnTo>
                  <a:pt x="244624" y="68474"/>
                </a:lnTo>
                <a:cubicBezTo>
                  <a:pt x="244711" y="68779"/>
                  <a:pt x="244885" y="69083"/>
                  <a:pt x="245059" y="69345"/>
                </a:cubicBezTo>
                <a:cubicBezTo>
                  <a:pt x="246539" y="70824"/>
                  <a:pt x="248019" y="72347"/>
                  <a:pt x="249586" y="73784"/>
                </a:cubicBezTo>
                <a:cubicBezTo>
                  <a:pt x="250369" y="74567"/>
                  <a:pt x="251283" y="75263"/>
                  <a:pt x="252153" y="76003"/>
                </a:cubicBezTo>
                <a:cubicBezTo>
                  <a:pt x="251718" y="77439"/>
                  <a:pt x="250108" y="77352"/>
                  <a:pt x="249455" y="78353"/>
                </a:cubicBezTo>
                <a:cubicBezTo>
                  <a:pt x="247366" y="77396"/>
                  <a:pt x="245364" y="76438"/>
                  <a:pt x="243319" y="75611"/>
                </a:cubicBezTo>
                <a:cubicBezTo>
                  <a:pt x="237052" y="73218"/>
                  <a:pt x="230567" y="71782"/>
                  <a:pt x="223996" y="70650"/>
                </a:cubicBezTo>
                <a:cubicBezTo>
                  <a:pt x="216598" y="69345"/>
                  <a:pt x="209156" y="68344"/>
                  <a:pt x="201757" y="67038"/>
                </a:cubicBezTo>
                <a:cubicBezTo>
                  <a:pt x="198406" y="66472"/>
                  <a:pt x="195055" y="65515"/>
                  <a:pt x="191748" y="64732"/>
                </a:cubicBezTo>
                <a:cubicBezTo>
                  <a:pt x="191139" y="64557"/>
                  <a:pt x="190573" y="64340"/>
                  <a:pt x="190051" y="64079"/>
                </a:cubicBezTo>
                <a:cubicBezTo>
                  <a:pt x="190390" y="63609"/>
                  <a:pt x="190761" y="63515"/>
                  <a:pt x="191135" y="63515"/>
                </a:cubicBezTo>
                <a:cubicBezTo>
                  <a:pt x="191384" y="63515"/>
                  <a:pt x="191635" y="63557"/>
                  <a:pt x="191878" y="63557"/>
                </a:cubicBezTo>
                <a:cubicBezTo>
                  <a:pt x="192705" y="63535"/>
                  <a:pt x="193532" y="63535"/>
                  <a:pt x="194359" y="63535"/>
                </a:cubicBezTo>
                <a:cubicBezTo>
                  <a:pt x="195186" y="63535"/>
                  <a:pt x="196013" y="63535"/>
                  <a:pt x="196840" y="63513"/>
                </a:cubicBezTo>
                <a:cubicBezTo>
                  <a:pt x="197754" y="63469"/>
                  <a:pt x="198624" y="63339"/>
                  <a:pt x="199451" y="63078"/>
                </a:cubicBezTo>
                <a:cubicBezTo>
                  <a:pt x="203281" y="62120"/>
                  <a:pt x="207197" y="61685"/>
                  <a:pt x="211071" y="61163"/>
                </a:cubicBezTo>
                <a:cubicBezTo>
                  <a:pt x="212942" y="60945"/>
                  <a:pt x="214813" y="60467"/>
                  <a:pt x="216728" y="60336"/>
                </a:cubicBezTo>
                <a:cubicBezTo>
                  <a:pt x="219775" y="60075"/>
                  <a:pt x="222821" y="59944"/>
                  <a:pt x="225824" y="59857"/>
                </a:cubicBezTo>
                <a:cubicBezTo>
                  <a:pt x="229392" y="59814"/>
                  <a:pt x="232917" y="59466"/>
                  <a:pt x="236356" y="58856"/>
                </a:cubicBezTo>
                <a:cubicBezTo>
                  <a:pt x="238009" y="58465"/>
                  <a:pt x="239576" y="57942"/>
                  <a:pt x="241099" y="57246"/>
                </a:cubicBezTo>
                <a:cubicBezTo>
                  <a:pt x="243449" y="56289"/>
                  <a:pt x="245234" y="54243"/>
                  <a:pt x="245843" y="51763"/>
                </a:cubicBezTo>
                <a:cubicBezTo>
                  <a:pt x="246104" y="50805"/>
                  <a:pt x="246409" y="49804"/>
                  <a:pt x="246713" y="48673"/>
                </a:cubicBezTo>
                <a:close/>
                <a:moveTo>
                  <a:pt x="208068" y="78179"/>
                </a:moveTo>
                <a:lnTo>
                  <a:pt x="208677" y="78875"/>
                </a:lnTo>
                <a:cubicBezTo>
                  <a:pt x="207981" y="78788"/>
                  <a:pt x="207981" y="78788"/>
                  <a:pt x="208068" y="78179"/>
                </a:cubicBezTo>
                <a:close/>
                <a:moveTo>
                  <a:pt x="40952" y="78310"/>
                </a:moveTo>
                <a:lnTo>
                  <a:pt x="40952" y="78310"/>
                </a:lnTo>
                <a:cubicBezTo>
                  <a:pt x="40645" y="78821"/>
                  <a:pt x="40098" y="79119"/>
                  <a:pt x="39519" y="79119"/>
                </a:cubicBezTo>
                <a:cubicBezTo>
                  <a:pt x="39390" y="79119"/>
                  <a:pt x="39260" y="79104"/>
                  <a:pt x="39130" y="79074"/>
                </a:cubicBezTo>
                <a:lnTo>
                  <a:pt x="39130" y="79074"/>
                </a:lnTo>
                <a:cubicBezTo>
                  <a:pt x="39680" y="78860"/>
                  <a:pt x="40234" y="78605"/>
                  <a:pt x="40952" y="78310"/>
                </a:cubicBezTo>
                <a:close/>
                <a:moveTo>
                  <a:pt x="244450" y="78527"/>
                </a:moveTo>
                <a:lnTo>
                  <a:pt x="245799" y="79049"/>
                </a:lnTo>
                <a:cubicBezTo>
                  <a:pt x="245805" y="79053"/>
                  <a:pt x="245811" y="79056"/>
                  <a:pt x="245816" y="79059"/>
                </a:cubicBezTo>
                <a:lnTo>
                  <a:pt x="245816" y="79059"/>
                </a:lnTo>
                <a:cubicBezTo>
                  <a:pt x="245665" y="79111"/>
                  <a:pt x="245505" y="79136"/>
                  <a:pt x="245343" y="79136"/>
                </a:cubicBezTo>
                <a:cubicBezTo>
                  <a:pt x="245001" y="79136"/>
                  <a:pt x="244653" y="79020"/>
                  <a:pt x="244363" y="78788"/>
                </a:cubicBezTo>
                <a:lnTo>
                  <a:pt x="244450" y="78527"/>
                </a:lnTo>
                <a:close/>
                <a:moveTo>
                  <a:pt x="245854" y="79079"/>
                </a:moveTo>
                <a:cubicBezTo>
                  <a:pt x="246315" y="79327"/>
                  <a:pt x="246777" y="79540"/>
                  <a:pt x="247279" y="79833"/>
                </a:cubicBezTo>
                <a:cubicBezTo>
                  <a:pt x="246922" y="79957"/>
                  <a:pt x="246692" y="80037"/>
                  <a:pt x="246525" y="80037"/>
                </a:cubicBezTo>
                <a:cubicBezTo>
                  <a:pt x="246227" y="80037"/>
                  <a:pt x="246126" y="79784"/>
                  <a:pt x="245854" y="79079"/>
                </a:cubicBezTo>
                <a:close/>
                <a:moveTo>
                  <a:pt x="39040" y="79117"/>
                </a:moveTo>
                <a:lnTo>
                  <a:pt x="39040" y="79117"/>
                </a:lnTo>
                <a:cubicBezTo>
                  <a:pt x="39056" y="79710"/>
                  <a:pt x="38854" y="80084"/>
                  <a:pt x="38277" y="80084"/>
                </a:cubicBezTo>
                <a:cubicBezTo>
                  <a:pt x="38092" y="80084"/>
                  <a:pt x="37869" y="80046"/>
                  <a:pt x="37601" y="79963"/>
                </a:cubicBezTo>
                <a:lnTo>
                  <a:pt x="39040" y="79117"/>
                </a:lnTo>
                <a:close/>
                <a:moveTo>
                  <a:pt x="52267" y="79049"/>
                </a:moveTo>
                <a:lnTo>
                  <a:pt x="52267" y="79049"/>
                </a:lnTo>
                <a:cubicBezTo>
                  <a:pt x="51689" y="80173"/>
                  <a:pt x="51056" y="80871"/>
                  <a:pt x="49995" y="80871"/>
                </a:cubicBezTo>
                <a:cubicBezTo>
                  <a:pt x="49701" y="80871"/>
                  <a:pt x="49373" y="80817"/>
                  <a:pt x="49003" y="80703"/>
                </a:cubicBezTo>
                <a:lnTo>
                  <a:pt x="52267" y="79049"/>
                </a:lnTo>
                <a:close/>
                <a:moveTo>
                  <a:pt x="232743" y="79049"/>
                </a:moveTo>
                <a:lnTo>
                  <a:pt x="235920" y="80703"/>
                </a:lnTo>
                <a:cubicBezTo>
                  <a:pt x="235561" y="80817"/>
                  <a:pt x="235240" y="80871"/>
                  <a:pt x="234951" y="80871"/>
                </a:cubicBezTo>
                <a:cubicBezTo>
                  <a:pt x="233913" y="80871"/>
                  <a:pt x="233288" y="80173"/>
                  <a:pt x="232743" y="79049"/>
                </a:cubicBezTo>
                <a:close/>
                <a:moveTo>
                  <a:pt x="77639" y="81182"/>
                </a:moveTo>
                <a:lnTo>
                  <a:pt x="77639" y="81182"/>
                </a:lnTo>
                <a:cubicBezTo>
                  <a:pt x="77726" y="81922"/>
                  <a:pt x="77726" y="82575"/>
                  <a:pt x="77813" y="83445"/>
                </a:cubicBezTo>
                <a:cubicBezTo>
                  <a:pt x="76290" y="82313"/>
                  <a:pt x="76290" y="82009"/>
                  <a:pt x="77639" y="81182"/>
                </a:cubicBezTo>
                <a:close/>
                <a:moveTo>
                  <a:pt x="207371" y="81095"/>
                </a:moveTo>
                <a:cubicBezTo>
                  <a:pt x="208677" y="82052"/>
                  <a:pt x="208634" y="82357"/>
                  <a:pt x="207197" y="83445"/>
                </a:cubicBezTo>
                <a:cubicBezTo>
                  <a:pt x="207241" y="82618"/>
                  <a:pt x="207328" y="81965"/>
                  <a:pt x="207371" y="81095"/>
                </a:cubicBezTo>
                <a:close/>
                <a:moveTo>
                  <a:pt x="258159" y="70476"/>
                </a:moveTo>
                <a:cubicBezTo>
                  <a:pt x="261771" y="72522"/>
                  <a:pt x="265514" y="74349"/>
                  <a:pt x="269387" y="75873"/>
                </a:cubicBezTo>
                <a:cubicBezTo>
                  <a:pt x="273217" y="77396"/>
                  <a:pt x="277308" y="77744"/>
                  <a:pt x="281355" y="78397"/>
                </a:cubicBezTo>
                <a:lnTo>
                  <a:pt x="281355" y="78788"/>
                </a:lnTo>
                <a:cubicBezTo>
                  <a:pt x="279788" y="79093"/>
                  <a:pt x="278265" y="79528"/>
                  <a:pt x="276698" y="79702"/>
                </a:cubicBezTo>
                <a:cubicBezTo>
                  <a:pt x="273086" y="80050"/>
                  <a:pt x="269474" y="80616"/>
                  <a:pt x="265905" y="81356"/>
                </a:cubicBezTo>
                <a:cubicBezTo>
                  <a:pt x="264774" y="81617"/>
                  <a:pt x="263599" y="81835"/>
                  <a:pt x="262467" y="82096"/>
                </a:cubicBezTo>
                <a:cubicBezTo>
                  <a:pt x="262119" y="82139"/>
                  <a:pt x="261815" y="82270"/>
                  <a:pt x="261510" y="82400"/>
                </a:cubicBezTo>
                <a:cubicBezTo>
                  <a:pt x="259595" y="83097"/>
                  <a:pt x="259334" y="84576"/>
                  <a:pt x="260857" y="85838"/>
                </a:cubicBezTo>
                <a:cubicBezTo>
                  <a:pt x="261989" y="86752"/>
                  <a:pt x="263077" y="87623"/>
                  <a:pt x="264208" y="88493"/>
                </a:cubicBezTo>
                <a:cubicBezTo>
                  <a:pt x="266471" y="90234"/>
                  <a:pt x="268386" y="92366"/>
                  <a:pt x="269909" y="94804"/>
                </a:cubicBezTo>
                <a:cubicBezTo>
                  <a:pt x="270954" y="96544"/>
                  <a:pt x="272259" y="98155"/>
                  <a:pt x="273608" y="100069"/>
                </a:cubicBezTo>
                <a:lnTo>
                  <a:pt x="273608" y="100113"/>
                </a:lnTo>
                <a:cubicBezTo>
                  <a:pt x="273532" y="100111"/>
                  <a:pt x="273456" y="100110"/>
                  <a:pt x="273381" y="100110"/>
                </a:cubicBezTo>
                <a:cubicBezTo>
                  <a:pt x="272889" y="100110"/>
                  <a:pt x="272416" y="100151"/>
                  <a:pt x="271968" y="100151"/>
                </a:cubicBezTo>
                <a:cubicBezTo>
                  <a:pt x="271154" y="100151"/>
                  <a:pt x="270417" y="100014"/>
                  <a:pt x="269779" y="99243"/>
                </a:cubicBezTo>
                <a:cubicBezTo>
                  <a:pt x="269474" y="98981"/>
                  <a:pt x="269126" y="98851"/>
                  <a:pt x="268691" y="98807"/>
                </a:cubicBezTo>
                <a:cubicBezTo>
                  <a:pt x="264339" y="97937"/>
                  <a:pt x="259943" y="97110"/>
                  <a:pt x="255548" y="96283"/>
                </a:cubicBezTo>
                <a:cubicBezTo>
                  <a:pt x="249629" y="95152"/>
                  <a:pt x="243667" y="94238"/>
                  <a:pt x="237792" y="92932"/>
                </a:cubicBezTo>
                <a:cubicBezTo>
                  <a:pt x="231525" y="91627"/>
                  <a:pt x="225389" y="90016"/>
                  <a:pt x="219165" y="88493"/>
                </a:cubicBezTo>
                <a:cubicBezTo>
                  <a:pt x="217163" y="87971"/>
                  <a:pt x="215205" y="87405"/>
                  <a:pt x="213247" y="86839"/>
                </a:cubicBezTo>
                <a:cubicBezTo>
                  <a:pt x="212594" y="86665"/>
                  <a:pt x="212028" y="86361"/>
                  <a:pt x="211506" y="85969"/>
                </a:cubicBezTo>
                <a:cubicBezTo>
                  <a:pt x="211941" y="85882"/>
                  <a:pt x="212333" y="85795"/>
                  <a:pt x="212768" y="85751"/>
                </a:cubicBezTo>
                <a:cubicBezTo>
                  <a:pt x="215727" y="85403"/>
                  <a:pt x="218730" y="85012"/>
                  <a:pt x="221689" y="84707"/>
                </a:cubicBezTo>
                <a:cubicBezTo>
                  <a:pt x="223735" y="84446"/>
                  <a:pt x="225780" y="84315"/>
                  <a:pt x="227869" y="84141"/>
                </a:cubicBezTo>
                <a:cubicBezTo>
                  <a:pt x="232047" y="83793"/>
                  <a:pt x="236268" y="83488"/>
                  <a:pt x="240446" y="83140"/>
                </a:cubicBezTo>
                <a:cubicBezTo>
                  <a:pt x="242535" y="82923"/>
                  <a:pt x="244581" y="82662"/>
                  <a:pt x="246583" y="82400"/>
                </a:cubicBezTo>
                <a:cubicBezTo>
                  <a:pt x="247845" y="82313"/>
                  <a:pt x="249020" y="81835"/>
                  <a:pt x="250064" y="81138"/>
                </a:cubicBezTo>
                <a:cubicBezTo>
                  <a:pt x="250325" y="80964"/>
                  <a:pt x="250673" y="80877"/>
                  <a:pt x="251022" y="80877"/>
                </a:cubicBezTo>
                <a:cubicBezTo>
                  <a:pt x="253285" y="80703"/>
                  <a:pt x="255200" y="79136"/>
                  <a:pt x="255852" y="76961"/>
                </a:cubicBezTo>
                <a:cubicBezTo>
                  <a:pt x="256592" y="74828"/>
                  <a:pt x="257376" y="72739"/>
                  <a:pt x="258159" y="70476"/>
                </a:cubicBezTo>
                <a:close/>
                <a:moveTo>
                  <a:pt x="26808" y="70520"/>
                </a:moveTo>
                <a:cubicBezTo>
                  <a:pt x="26983" y="70868"/>
                  <a:pt x="27113" y="71129"/>
                  <a:pt x="27200" y="71434"/>
                </a:cubicBezTo>
                <a:cubicBezTo>
                  <a:pt x="27853" y="73305"/>
                  <a:pt x="28462" y="75220"/>
                  <a:pt x="29158" y="77135"/>
                </a:cubicBezTo>
                <a:cubicBezTo>
                  <a:pt x="29855" y="79267"/>
                  <a:pt x="31726" y="80747"/>
                  <a:pt x="33946" y="80921"/>
                </a:cubicBezTo>
                <a:cubicBezTo>
                  <a:pt x="34250" y="80921"/>
                  <a:pt x="34598" y="80921"/>
                  <a:pt x="34816" y="81051"/>
                </a:cubicBezTo>
                <a:cubicBezTo>
                  <a:pt x="36209" y="82226"/>
                  <a:pt x="37949" y="82444"/>
                  <a:pt x="39647" y="82618"/>
                </a:cubicBezTo>
                <a:cubicBezTo>
                  <a:pt x="45957" y="83271"/>
                  <a:pt x="52224" y="84141"/>
                  <a:pt x="58578" y="84228"/>
                </a:cubicBezTo>
                <a:cubicBezTo>
                  <a:pt x="61102" y="84272"/>
                  <a:pt x="63626" y="84794"/>
                  <a:pt x="66194" y="85099"/>
                </a:cubicBezTo>
                <a:cubicBezTo>
                  <a:pt x="68065" y="85316"/>
                  <a:pt x="69980" y="85490"/>
                  <a:pt x="71895" y="85708"/>
                </a:cubicBezTo>
                <a:cubicBezTo>
                  <a:pt x="72461" y="85751"/>
                  <a:pt x="72983" y="85882"/>
                  <a:pt x="73461" y="86143"/>
                </a:cubicBezTo>
                <a:cubicBezTo>
                  <a:pt x="72809" y="86404"/>
                  <a:pt x="72112" y="86665"/>
                  <a:pt x="71416" y="86883"/>
                </a:cubicBezTo>
                <a:cubicBezTo>
                  <a:pt x="61842" y="89712"/>
                  <a:pt x="52093" y="92062"/>
                  <a:pt x="42258" y="93890"/>
                </a:cubicBezTo>
                <a:cubicBezTo>
                  <a:pt x="34468" y="95282"/>
                  <a:pt x="26678" y="96892"/>
                  <a:pt x="18888" y="98416"/>
                </a:cubicBezTo>
                <a:cubicBezTo>
                  <a:pt x="18148" y="98546"/>
                  <a:pt x="17452" y="98633"/>
                  <a:pt x="16712" y="98720"/>
                </a:cubicBezTo>
                <a:cubicBezTo>
                  <a:pt x="15972" y="98764"/>
                  <a:pt x="15276" y="99112"/>
                  <a:pt x="14753" y="99591"/>
                </a:cubicBezTo>
                <a:cubicBezTo>
                  <a:pt x="14272" y="100072"/>
                  <a:pt x="13719" y="100179"/>
                  <a:pt x="13150" y="100179"/>
                </a:cubicBezTo>
                <a:cubicBezTo>
                  <a:pt x="12693" y="100179"/>
                  <a:pt x="12226" y="100110"/>
                  <a:pt x="11779" y="100110"/>
                </a:cubicBezTo>
                <a:cubicBezTo>
                  <a:pt x="11725" y="100110"/>
                  <a:pt x="11673" y="100111"/>
                  <a:pt x="11620" y="100113"/>
                </a:cubicBezTo>
                <a:cubicBezTo>
                  <a:pt x="11533" y="99939"/>
                  <a:pt x="11533" y="99852"/>
                  <a:pt x="11533" y="99852"/>
                </a:cubicBezTo>
                <a:cubicBezTo>
                  <a:pt x="13361" y="97284"/>
                  <a:pt x="15102" y="94673"/>
                  <a:pt x="16973" y="92192"/>
                </a:cubicBezTo>
                <a:cubicBezTo>
                  <a:pt x="18757" y="89842"/>
                  <a:pt x="21238" y="88276"/>
                  <a:pt x="23457" y="86404"/>
                </a:cubicBezTo>
                <a:cubicBezTo>
                  <a:pt x="23762" y="86143"/>
                  <a:pt x="24067" y="85926"/>
                  <a:pt x="24371" y="85664"/>
                </a:cubicBezTo>
                <a:cubicBezTo>
                  <a:pt x="25503" y="84620"/>
                  <a:pt x="25285" y="83227"/>
                  <a:pt x="23849" y="82575"/>
                </a:cubicBezTo>
                <a:cubicBezTo>
                  <a:pt x="23327" y="82357"/>
                  <a:pt x="22761" y="82139"/>
                  <a:pt x="22195" y="82052"/>
                </a:cubicBezTo>
                <a:cubicBezTo>
                  <a:pt x="18496" y="81356"/>
                  <a:pt x="14841" y="80703"/>
                  <a:pt x="11185" y="80094"/>
                </a:cubicBezTo>
                <a:cubicBezTo>
                  <a:pt x="9096" y="79746"/>
                  <a:pt x="7007" y="79441"/>
                  <a:pt x="4918" y="79136"/>
                </a:cubicBezTo>
                <a:cubicBezTo>
                  <a:pt x="4526" y="79006"/>
                  <a:pt x="4091" y="78919"/>
                  <a:pt x="3699" y="78745"/>
                </a:cubicBezTo>
                <a:cubicBezTo>
                  <a:pt x="3699" y="78658"/>
                  <a:pt x="3743" y="78527"/>
                  <a:pt x="3743" y="78440"/>
                </a:cubicBezTo>
                <a:cubicBezTo>
                  <a:pt x="7790" y="77831"/>
                  <a:pt x="11925" y="77439"/>
                  <a:pt x="15754" y="75873"/>
                </a:cubicBezTo>
                <a:cubicBezTo>
                  <a:pt x="19584" y="74349"/>
                  <a:pt x="23283" y="72565"/>
                  <a:pt x="26808" y="70520"/>
                </a:cubicBezTo>
                <a:close/>
                <a:moveTo>
                  <a:pt x="140234" y="1"/>
                </a:moveTo>
                <a:cubicBezTo>
                  <a:pt x="139184" y="1"/>
                  <a:pt x="138135" y="6"/>
                  <a:pt x="137087" y="18"/>
                </a:cubicBezTo>
                <a:cubicBezTo>
                  <a:pt x="128557" y="149"/>
                  <a:pt x="120028" y="627"/>
                  <a:pt x="111498" y="1019"/>
                </a:cubicBezTo>
                <a:cubicBezTo>
                  <a:pt x="105318" y="1324"/>
                  <a:pt x="99138" y="1976"/>
                  <a:pt x="93089" y="3064"/>
                </a:cubicBezTo>
                <a:cubicBezTo>
                  <a:pt x="86213" y="4283"/>
                  <a:pt x="79380" y="5589"/>
                  <a:pt x="72548" y="6981"/>
                </a:cubicBezTo>
                <a:cubicBezTo>
                  <a:pt x="63495" y="8765"/>
                  <a:pt x="54574" y="11246"/>
                  <a:pt x="45957" y="14423"/>
                </a:cubicBezTo>
                <a:cubicBezTo>
                  <a:pt x="45304" y="14641"/>
                  <a:pt x="44608" y="14815"/>
                  <a:pt x="43955" y="14989"/>
                </a:cubicBezTo>
                <a:cubicBezTo>
                  <a:pt x="42563" y="15337"/>
                  <a:pt x="41170" y="15642"/>
                  <a:pt x="40038" y="16555"/>
                </a:cubicBezTo>
                <a:cubicBezTo>
                  <a:pt x="39124" y="17339"/>
                  <a:pt x="38254" y="18122"/>
                  <a:pt x="37340" y="18905"/>
                </a:cubicBezTo>
                <a:cubicBezTo>
                  <a:pt x="37688" y="19167"/>
                  <a:pt x="37775" y="19689"/>
                  <a:pt x="37558" y="20124"/>
                </a:cubicBezTo>
                <a:cubicBezTo>
                  <a:pt x="35991" y="23954"/>
                  <a:pt x="35686" y="28001"/>
                  <a:pt x="36035" y="32092"/>
                </a:cubicBezTo>
                <a:cubicBezTo>
                  <a:pt x="36296" y="35312"/>
                  <a:pt x="36861" y="38533"/>
                  <a:pt x="37297" y="41753"/>
                </a:cubicBezTo>
                <a:cubicBezTo>
                  <a:pt x="37514" y="43363"/>
                  <a:pt x="37688" y="45017"/>
                  <a:pt x="37862" y="46714"/>
                </a:cubicBezTo>
                <a:cubicBezTo>
                  <a:pt x="37123" y="46845"/>
                  <a:pt x="36470" y="46932"/>
                  <a:pt x="35861" y="47019"/>
                </a:cubicBezTo>
                <a:cubicBezTo>
                  <a:pt x="33380" y="47367"/>
                  <a:pt x="30986" y="48107"/>
                  <a:pt x="28723" y="49239"/>
                </a:cubicBezTo>
                <a:cubicBezTo>
                  <a:pt x="27026" y="50022"/>
                  <a:pt x="25764" y="51589"/>
                  <a:pt x="25329" y="53416"/>
                </a:cubicBezTo>
                <a:cubicBezTo>
                  <a:pt x="25155" y="54243"/>
                  <a:pt x="25024" y="55070"/>
                  <a:pt x="24981" y="55897"/>
                </a:cubicBezTo>
                <a:cubicBezTo>
                  <a:pt x="24937" y="57942"/>
                  <a:pt x="25068" y="59988"/>
                  <a:pt x="25372" y="62033"/>
                </a:cubicBezTo>
                <a:cubicBezTo>
                  <a:pt x="25416" y="62686"/>
                  <a:pt x="25416" y="63382"/>
                  <a:pt x="25372" y="64035"/>
                </a:cubicBezTo>
                <a:cubicBezTo>
                  <a:pt x="25416" y="64470"/>
                  <a:pt x="25459" y="64862"/>
                  <a:pt x="25590" y="65254"/>
                </a:cubicBezTo>
                <a:cubicBezTo>
                  <a:pt x="26025" y="66342"/>
                  <a:pt x="26199" y="67473"/>
                  <a:pt x="26199" y="68605"/>
                </a:cubicBezTo>
                <a:cubicBezTo>
                  <a:pt x="23109" y="69736"/>
                  <a:pt x="20237" y="70824"/>
                  <a:pt x="17321" y="71825"/>
                </a:cubicBezTo>
                <a:cubicBezTo>
                  <a:pt x="14797" y="72652"/>
                  <a:pt x="12273" y="73435"/>
                  <a:pt x="9749" y="74175"/>
                </a:cubicBezTo>
                <a:cubicBezTo>
                  <a:pt x="8008" y="74654"/>
                  <a:pt x="6180" y="74915"/>
                  <a:pt x="4439" y="75437"/>
                </a:cubicBezTo>
                <a:cubicBezTo>
                  <a:pt x="3395" y="75742"/>
                  <a:pt x="2394" y="76134"/>
                  <a:pt x="1480" y="76699"/>
                </a:cubicBezTo>
                <a:cubicBezTo>
                  <a:pt x="0" y="77613"/>
                  <a:pt x="87" y="79049"/>
                  <a:pt x="1567" y="79963"/>
                </a:cubicBezTo>
                <a:cubicBezTo>
                  <a:pt x="1828" y="80137"/>
                  <a:pt x="2089" y="80268"/>
                  <a:pt x="2350" y="80355"/>
                </a:cubicBezTo>
                <a:cubicBezTo>
                  <a:pt x="4135" y="81051"/>
                  <a:pt x="5963" y="81661"/>
                  <a:pt x="7790" y="82139"/>
                </a:cubicBezTo>
                <a:cubicBezTo>
                  <a:pt x="11620" y="83053"/>
                  <a:pt x="15493" y="83750"/>
                  <a:pt x="19323" y="84489"/>
                </a:cubicBezTo>
                <a:cubicBezTo>
                  <a:pt x="19845" y="84620"/>
                  <a:pt x="20324" y="84751"/>
                  <a:pt x="21020" y="84925"/>
                </a:cubicBezTo>
                <a:cubicBezTo>
                  <a:pt x="20019" y="85751"/>
                  <a:pt x="19192" y="86404"/>
                  <a:pt x="18409" y="87014"/>
                </a:cubicBezTo>
                <a:cubicBezTo>
                  <a:pt x="16451" y="88624"/>
                  <a:pt x="14753" y="90495"/>
                  <a:pt x="13361" y="92584"/>
                </a:cubicBezTo>
                <a:cubicBezTo>
                  <a:pt x="11968" y="94586"/>
                  <a:pt x="10402" y="96544"/>
                  <a:pt x="8878" y="98546"/>
                </a:cubicBezTo>
                <a:cubicBezTo>
                  <a:pt x="8487" y="99025"/>
                  <a:pt x="8138" y="99591"/>
                  <a:pt x="7877" y="100156"/>
                </a:cubicBezTo>
                <a:cubicBezTo>
                  <a:pt x="7268" y="101723"/>
                  <a:pt x="8008" y="102942"/>
                  <a:pt x="9705" y="103029"/>
                </a:cubicBezTo>
                <a:cubicBezTo>
                  <a:pt x="10179" y="103057"/>
                  <a:pt x="10655" y="103071"/>
                  <a:pt x="11131" y="103071"/>
                </a:cubicBezTo>
                <a:cubicBezTo>
                  <a:pt x="12845" y="103071"/>
                  <a:pt x="14574" y="102890"/>
                  <a:pt x="16277" y="102550"/>
                </a:cubicBezTo>
                <a:cubicBezTo>
                  <a:pt x="19628" y="101767"/>
                  <a:pt x="22979" y="101027"/>
                  <a:pt x="26373" y="100374"/>
                </a:cubicBezTo>
                <a:cubicBezTo>
                  <a:pt x="33859" y="98938"/>
                  <a:pt x="41431" y="97676"/>
                  <a:pt x="48916" y="96109"/>
                </a:cubicBezTo>
                <a:cubicBezTo>
                  <a:pt x="55096" y="94804"/>
                  <a:pt x="61232" y="93237"/>
                  <a:pt x="67325" y="91627"/>
                </a:cubicBezTo>
                <a:cubicBezTo>
                  <a:pt x="70502" y="90800"/>
                  <a:pt x="73592" y="89625"/>
                  <a:pt x="76725" y="88624"/>
                </a:cubicBezTo>
                <a:cubicBezTo>
                  <a:pt x="78597" y="88058"/>
                  <a:pt x="79554" y="86448"/>
                  <a:pt x="80729" y="85099"/>
                </a:cubicBezTo>
                <a:cubicBezTo>
                  <a:pt x="81034" y="84620"/>
                  <a:pt x="81164" y="84011"/>
                  <a:pt x="81034" y="83445"/>
                </a:cubicBezTo>
                <a:cubicBezTo>
                  <a:pt x="80773" y="81617"/>
                  <a:pt x="80381" y="79789"/>
                  <a:pt x="80076" y="77961"/>
                </a:cubicBezTo>
                <a:cubicBezTo>
                  <a:pt x="79685" y="75524"/>
                  <a:pt x="79337" y="73087"/>
                  <a:pt x="77683" y="70998"/>
                </a:cubicBezTo>
                <a:cubicBezTo>
                  <a:pt x="78075" y="70868"/>
                  <a:pt x="78379" y="70737"/>
                  <a:pt x="78640" y="70650"/>
                </a:cubicBezTo>
                <a:cubicBezTo>
                  <a:pt x="82818" y="69649"/>
                  <a:pt x="87040" y="68692"/>
                  <a:pt x="91218" y="67647"/>
                </a:cubicBezTo>
                <a:cubicBezTo>
                  <a:pt x="92567" y="67299"/>
                  <a:pt x="93829" y="66820"/>
                  <a:pt x="95091" y="66211"/>
                </a:cubicBezTo>
                <a:cubicBezTo>
                  <a:pt x="95657" y="65994"/>
                  <a:pt x="96179" y="65558"/>
                  <a:pt x="96527" y="65036"/>
                </a:cubicBezTo>
                <a:cubicBezTo>
                  <a:pt x="97571" y="63034"/>
                  <a:pt x="98137" y="60902"/>
                  <a:pt x="97658" y="58639"/>
                </a:cubicBezTo>
                <a:cubicBezTo>
                  <a:pt x="96962" y="55288"/>
                  <a:pt x="96048" y="51980"/>
                  <a:pt x="95221" y="48629"/>
                </a:cubicBezTo>
                <a:cubicBezTo>
                  <a:pt x="95047" y="47933"/>
                  <a:pt x="94786" y="47280"/>
                  <a:pt x="94481" y="46453"/>
                </a:cubicBezTo>
                <a:cubicBezTo>
                  <a:pt x="95482" y="46410"/>
                  <a:pt x="96353" y="46279"/>
                  <a:pt x="97267" y="46236"/>
                </a:cubicBezTo>
                <a:cubicBezTo>
                  <a:pt x="99095" y="46149"/>
                  <a:pt x="100966" y="46149"/>
                  <a:pt x="102837" y="46018"/>
                </a:cubicBezTo>
                <a:cubicBezTo>
                  <a:pt x="111367" y="45409"/>
                  <a:pt x="119897" y="45409"/>
                  <a:pt x="128470" y="45409"/>
                </a:cubicBezTo>
                <a:cubicBezTo>
                  <a:pt x="134471" y="45440"/>
                  <a:pt x="140495" y="45562"/>
                  <a:pt x="146525" y="45562"/>
                </a:cubicBezTo>
                <a:cubicBezTo>
                  <a:pt x="148847" y="45562"/>
                  <a:pt x="151171" y="45544"/>
                  <a:pt x="153494" y="45496"/>
                </a:cubicBezTo>
                <a:cubicBezTo>
                  <a:pt x="155565" y="45457"/>
                  <a:pt x="157636" y="45439"/>
                  <a:pt x="159706" y="45439"/>
                </a:cubicBezTo>
                <a:cubicBezTo>
                  <a:pt x="169167" y="45439"/>
                  <a:pt x="178623" y="45815"/>
                  <a:pt x="188049" y="46279"/>
                </a:cubicBezTo>
                <a:cubicBezTo>
                  <a:pt x="188876" y="46323"/>
                  <a:pt x="189659" y="46410"/>
                  <a:pt x="190529" y="46497"/>
                </a:cubicBezTo>
                <a:cubicBezTo>
                  <a:pt x="190181" y="47454"/>
                  <a:pt x="189877" y="48238"/>
                  <a:pt x="189659" y="49021"/>
                </a:cubicBezTo>
                <a:cubicBezTo>
                  <a:pt x="189050" y="51545"/>
                  <a:pt x="188527" y="54069"/>
                  <a:pt x="187831" y="56593"/>
                </a:cubicBezTo>
                <a:cubicBezTo>
                  <a:pt x="187309" y="58247"/>
                  <a:pt x="187178" y="59988"/>
                  <a:pt x="187396" y="61685"/>
                </a:cubicBezTo>
                <a:cubicBezTo>
                  <a:pt x="187701" y="64122"/>
                  <a:pt x="188614" y="66124"/>
                  <a:pt x="191226" y="66820"/>
                </a:cubicBezTo>
                <a:cubicBezTo>
                  <a:pt x="191835" y="66995"/>
                  <a:pt x="192444" y="67299"/>
                  <a:pt x="193053" y="67430"/>
                </a:cubicBezTo>
                <a:cubicBezTo>
                  <a:pt x="196927" y="68431"/>
                  <a:pt x="200844" y="69388"/>
                  <a:pt x="204760" y="70346"/>
                </a:cubicBezTo>
                <a:cubicBezTo>
                  <a:pt x="205544" y="70563"/>
                  <a:pt x="206327" y="70694"/>
                  <a:pt x="207197" y="70868"/>
                </a:cubicBezTo>
                <a:cubicBezTo>
                  <a:pt x="206675" y="72043"/>
                  <a:pt x="206022" y="73000"/>
                  <a:pt x="205761" y="74045"/>
                </a:cubicBezTo>
                <a:cubicBezTo>
                  <a:pt x="205108" y="76569"/>
                  <a:pt x="204673" y="79136"/>
                  <a:pt x="204151" y="81661"/>
                </a:cubicBezTo>
                <a:cubicBezTo>
                  <a:pt x="204020" y="82270"/>
                  <a:pt x="203977" y="82836"/>
                  <a:pt x="203890" y="83445"/>
                </a:cubicBezTo>
                <a:cubicBezTo>
                  <a:pt x="203759" y="84098"/>
                  <a:pt x="203933" y="84838"/>
                  <a:pt x="204412" y="85360"/>
                </a:cubicBezTo>
                <a:cubicBezTo>
                  <a:pt x="205761" y="86752"/>
                  <a:pt x="206893" y="88406"/>
                  <a:pt x="208938" y="88928"/>
                </a:cubicBezTo>
                <a:cubicBezTo>
                  <a:pt x="209460" y="89015"/>
                  <a:pt x="209939" y="89320"/>
                  <a:pt x="210461" y="89451"/>
                </a:cubicBezTo>
                <a:cubicBezTo>
                  <a:pt x="218512" y="92105"/>
                  <a:pt x="226781" y="94238"/>
                  <a:pt x="235093" y="95892"/>
                </a:cubicBezTo>
                <a:cubicBezTo>
                  <a:pt x="246539" y="98242"/>
                  <a:pt x="258072" y="100069"/>
                  <a:pt x="269474" y="102637"/>
                </a:cubicBezTo>
                <a:cubicBezTo>
                  <a:pt x="270842" y="102948"/>
                  <a:pt x="272276" y="102992"/>
                  <a:pt x="273714" y="102992"/>
                </a:cubicBezTo>
                <a:cubicBezTo>
                  <a:pt x="274289" y="102992"/>
                  <a:pt x="274864" y="102985"/>
                  <a:pt x="275436" y="102985"/>
                </a:cubicBezTo>
                <a:cubicBezTo>
                  <a:pt x="276829" y="102985"/>
                  <a:pt x="277525" y="102071"/>
                  <a:pt x="277264" y="100722"/>
                </a:cubicBezTo>
                <a:cubicBezTo>
                  <a:pt x="277046" y="99939"/>
                  <a:pt x="276655" y="99199"/>
                  <a:pt x="276132" y="98546"/>
                </a:cubicBezTo>
                <a:cubicBezTo>
                  <a:pt x="274914" y="96849"/>
                  <a:pt x="273434" y="95282"/>
                  <a:pt x="272303" y="93498"/>
                </a:cubicBezTo>
                <a:cubicBezTo>
                  <a:pt x="270518" y="90626"/>
                  <a:pt x="268212" y="88102"/>
                  <a:pt x="265514" y="86056"/>
                </a:cubicBezTo>
                <a:cubicBezTo>
                  <a:pt x="265035" y="85708"/>
                  <a:pt x="264600" y="85316"/>
                  <a:pt x="264078" y="84881"/>
                </a:cubicBezTo>
                <a:cubicBezTo>
                  <a:pt x="264556" y="84707"/>
                  <a:pt x="264817" y="84620"/>
                  <a:pt x="265122" y="84576"/>
                </a:cubicBezTo>
                <a:cubicBezTo>
                  <a:pt x="268691" y="83837"/>
                  <a:pt x="272259" y="83140"/>
                  <a:pt x="275784" y="82444"/>
                </a:cubicBezTo>
                <a:cubicBezTo>
                  <a:pt x="276742" y="82270"/>
                  <a:pt x="277699" y="82052"/>
                  <a:pt x="278657" y="81748"/>
                </a:cubicBezTo>
                <a:cubicBezTo>
                  <a:pt x="280310" y="81269"/>
                  <a:pt x="281877" y="80616"/>
                  <a:pt x="283444" y="79920"/>
                </a:cubicBezTo>
                <a:cubicBezTo>
                  <a:pt x="285011" y="79093"/>
                  <a:pt x="285054" y="77613"/>
                  <a:pt x="283574" y="76699"/>
                </a:cubicBezTo>
                <a:cubicBezTo>
                  <a:pt x="282704" y="76177"/>
                  <a:pt x="281834" y="75742"/>
                  <a:pt x="280920" y="75437"/>
                </a:cubicBezTo>
                <a:cubicBezTo>
                  <a:pt x="279571" y="75046"/>
                  <a:pt x="278265" y="74741"/>
                  <a:pt x="276916" y="74480"/>
                </a:cubicBezTo>
                <a:cubicBezTo>
                  <a:pt x="273652" y="73871"/>
                  <a:pt x="270518" y="72913"/>
                  <a:pt x="267472" y="71695"/>
                </a:cubicBezTo>
                <a:cubicBezTo>
                  <a:pt x="264904" y="70694"/>
                  <a:pt x="262293" y="69867"/>
                  <a:pt x="259682" y="68996"/>
                </a:cubicBezTo>
                <a:lnTo>
                  <a:pt x="258681" y="68605"/>
                </a:lnTo>
                <a:cubicBezTo>
                  <a:pt x="259073" y="67343"/>
                  <a:pt x="258899" y="66037"/>
                  <a:pt x="259682" y="64906"/>
                </a:cubicBezTo>
                <a:cubicBezTo>
                  <a:pt x="259769" y="64732"/>
                  <a:pt x="259682" y="64340"/>
                  <a:pt x="259682" y="64079"/>
                </a:cubicBezTo>
                <a:cubicBezTo>
                  <a:pt x="259595" y="63600"/>
                  <a:pt x="259552" y="63121"/>
                  <a:pt x="259552" y="62643"/>
                </a:cubicBezTo>
                <a:cubicBezTo>
                  <a:pt x="259639" y="61337"/>
                  <a:pt x="259856" y="60031"/>
                  <a:pt x="259943" y="58726"/>
                </a:cubicBezTo>
                <a:cubicBezTo>
                  <a:pt x="260074" y="57594"/>
                  <a:pt x="260117" y="56463"/>
                  <a:pt x="260074" y="55375"/>
                </a:cubicBezTo>
                <a:cubicBezTo>
                  <a:pt x="259856" y="52677"/>
                  <a:pt x="258899" y="50327"/>
                  <a:pt x="256244" y="49195"/>
                </a:cubicBezTo>
                <a:cubicBezTo>
                  <a:pt x="254460" y="48499"/>
                  <a:pt x="252632" y="47889"/>
                  <a:pt x="250804" y="47367"/>
                </a:cubicBezTo>
                <a:cubicBezTo>
                  <a:pt x="249629" y="47063"/>
                  <a:pt x="248410" y="46932"/>
                  <a:pt x="247148" y="46714"/>
                </a:cubicBezTo>
                <a:cubicBezTo>
                  <a:pt x="247192" y="46192"/>
                  <a:pt x="247192" y="45757"/>
                  <a:pt x="247279" y="45322"/>
                </a:cubicBezTo>
                <a:cubicBezTo>
                  <a:pt x="247758" y="41579"/>
                  <a:pt x="248323" y="37836"/>
                  <a:pt x="248759" y="34050"/>
                </a:cubicBezTo>
                <a:cubicBezTo>
                  <a:pt x="249368" y="29263"/>
                  <a:pt x="249237" y="24476"/>
                  <a:pt x="247410" y="19863"/>
                </a:cubicBezTo>
                <a:cubicBezTo>
                  <a:pt x="247279" y="19558"/>
                  <a:pt x="247497" y="19123"/>
                  <a:pt x="247584" y="18731"/>
                </a:cubicBezTo>
                <a:cubicBezTo>
                  <a:pt x="246931" y="18296"/>
                  <a:pt x="246365" y="17817"/>
                  <a:pt x="245799" y="17295"/>
                </a:cubicBezTo>
                <a:cubicBezTo>
                  <a:pt x="244755" y="16251"/>
                  <a:pt x="243449" y="15511"/>
                  <a:pt x="241970" y="15206"/>
                </a:cubicBezTo>
                <a:cubicBezTo>
                  <a:pt x="241012" y="15032"/>
                  <a:pt x="240055" y="14771"/>
                  <a:pt x="239141" y="14423"/>
                </a:cubicBezTo>
                <a:cubicBezTo>
                  <a:pt x="233396" y="12203"/>
                  <a:pt x="227478" y="10419"/>
                  <a:pt x="221428" y="9070"/>
                </a:cubicBezTo>
                <a:cubicBezTo>
                  <a:pt x="212420" y="7025"/>
                  <a:pt x="203411" y="5110"/>
                  <a:pt x="194316" y="3500"/>
                </a:cubicBezTo>
                <a:cubicBezTo>
                  <a:pt x="188223" y="2412"/>
                  <a:pt x="181999" y="1715"/>
                  <a:pt x="175776" y="1193"/>
                </a:cubicBezTo>
                <a:cubicBezTo>
                  <a:pt x="170684" y="714"/>
                  <a:pt x="165506" y="540"/>
                  <a:pt x="160370" y="410"/>
                </a:cubicBezTo>
                <a:cubicBezTo>
                  <a:pt x="153672" y="222"/>
                  <a:pt x="146941" y="1"/>
                  <a:pt x="140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63"/>
          <p:cNvSpPr txBox="1"/>
          <p:nvPr>
            <p:ph idx="3" type="title"/>
          </p:nvPr>
        </p:nvSpPr>
        <p:spPr>
          <a:xfrm>
            <a:off x="6410363" y="1122975"/>
            <a:ext cx="2129700" cy="2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cards</a:t>
            </a:r>
            <a:endParaRPr/>
          </a:p>
        </p:txBody>
      </p:sp>
      <p:pic>
        <p:nvPicPr>
          <p:cNvPr id="1262" name="Google Shape;12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225" y="2294700"/>
            <a:ext cx="1033750" cy="15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75" y="3887200"/>
            <a:ext cx="1033750" cy="157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675" y="3887200"/>
            <a:ext cx="1033750" cy="15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7013" y="2294688"/>
            <a:ext cx="1033750" cy="15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5125" y="3887200"/>
            <a:ext cx="1033750" cy="15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2350" y="2294688"/>
            <a:ext cx="1033750" cy="15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9900" y="3887200"/>
            <a:ext cx="1033750" cy="15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8350" y="2288338"/>
            <a:ext cx="1033750" cy="15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08475" y="3887200"/>
            <a:ext cx="1033750" cy="15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63"/>
          <p:cNvSpPr txBox="1"/>
          <p:nvPr>
            <p:ph idx="3" type="title"/>
          </p:nvPr>
        </p:nvSpPr>
        <p:spPr>
          <a:xfrm>
            <a:off x="3507138" y="1122975"/>
            <a:ext cx="2129700" cy="2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cards</a:t>
            </a:r>
            <a:endParaRPr/>
          </a:p>
        </p:txBody>
      </p:sp>
      <p:sp>
        <p:nvSpPr>
          <p:cNvPr id="1272" name="Google Shape;1272;p63"/>
          <p:cNvSpPr txBox="1"/>
          <p:nvPr>
            <p:ph type="title"/>
          </p:nvPr>
        </p:nvSpPr>
        <p:spPr>
          <a:xfrm>
            <a:off x="730238" y="1122975"/>
            <a:ext cx="2129700" cy="2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cards</a:t>
            </a:r>
            <a:endParaRPr/>
          </a:p>
        </p:txBody>
      </p:sp>
      <p:sp>
        <p:nvSpPr>
          <p:cNvPr id="1273" name="Google Shape;1273;p63"/>
          <p:cNvSpPr/>
          <p:nvPr/>
        </p:nvSpPr>
        <p:spPr>
          <a:xfrm>
            <a:off x="6284050" y="973200"/>
            <a:ext cx="2382347" cy="1169094"/>
          </a:xfrm>
          <a:custGeom>
            <a:rect b="b" l="l" r="r" t="t"/>
            <a:pathLst>
              <a:path extrusionOk="0" h="103072" w="285055">
                <a:moveTo>
                  <a:pt x="80990" y="48281"/>
                </a:moveTo>
                <a:lnTo>
                  <a:pt x="81077" y="48542"/>
                </a:lnTo>
                <a:lnTo>
                  <a:pt x="77813" y="50065"/>
                </a:lnTo>
                <a:lnTo>
                  <a:pt x="77422" y="48890"/>
                </a:lnTo>
                <a:lnTo>
                  <a:pt x="80990" y="48281"/>
                </a:lnTo>
                <a:close/>
                <a:moveTo>
                  <a:pt x="204020" y="48325"/>
                </a:moveTo>
                <a:lnTo>
                  <a:pt x="207546" y="48847"/>
                </a:lnTo>
                <a:cubicBezTo>
                  <a:pt x="207458" y="49282"/>
                  <a:pt x="207371" y="49587"/>
                  <a:pt x="207328" y="50109"/>
                </a:cubicBezTo>
                <a:lnTo>
                  <a:pt x="203933" y="48586"/>
                </a:lnTo>
                <a:lnTo>
                  <a:pt x="204020" y="48325"/>
                </a:lnTo>
                <a:close/>
                <a:moveTo>
                  <a:pt x="92436" y="46671"/>
                </a:moveTo>
                <a:lnTo>
                  <a:pt x="92436" y="49369"/>
                </a:lnTo>
                <a:lnTo>
                  <a:pt x="88911" y="50327"/>
                </a:lnTo>
                <a:cubicBezTo>
                  <a:pt x="89129" y="50109"/>
                  <a:pt x="89303" y="49848"/>
                  <a:pt x="89477" y="49587"/>
                </a:cubicBezTo>
                <a:cubicBezTo>
                  <a:pt x="89787" y="48734"/>
                  <a:pt x="89441" y="48122"/>
                  <a:pt x="88654" y="48122"/>
                </a:cubicBezTo>
                <a:cubicBezTo>
                  <a:pt x="88557" y="48122"/>
                  <a:pt x="88454" y="48132"/>
                  <a:pt x="88345" y="48151"/>
                </a:cubicBezTo>
                <a:cubicBezTo>
                  <a:pt x="87823" y="48238"/>
                  <a:pt x="87301" y="48412"/>
                  <a:pt x="86822" y="48629"/>
                </a:cubicBezTo>
                <a:cubicBezTo>
                  <a:pt x="85734" y="49065"/>
                  <a:pt x="84690" y="49543"/>
                  <a:pt x="83602" y="49978"/>
                </a:cubicBezTo>
                <a:cubicBezTo>
                  <a:pt x="84211" y="49239"/>
                  <a:pt x="85212" y="48934"/>
                  <a:pt x="84864" y="47672"/>
                </a:cubicBezTo>
                <a:lnTo>
                  <a:pt x="92436" y="46671"/>
                </a:lnTo>
                <a:close/>
                <a:moveTo>
                  <a:pt x="193203" y="46741"/>
                </a:moveTo>
                <a:cubicBezTo>
                  <a:pt x="194228" y="46741"/>
                  <a:pt x="195207" y="47036"/>
                  <a:pt x="196187" y="47106"/>
                </a:cubicBezTo>
                <a:cubicBezTo>
                  <a:pt x="197405" y="47193"/>
                  <a:pt x="198624" y="47454"/>
                  <a:pt x="199712" y="47628"/>
                </a:cubicBezTo>
                <a:cubicBezTo>
                  <a:pt x="200147" y="48368"/>
                  <a:pt x="200539" y="49021"/>
                  <a:pt x="200974" y="49804"/>
                </a:cubicBezTo>
                <a:cubicBezTo>
                  <a:pt x="199930" y="49369"/>
                  <a:pt x="198972" y="48934"/>
                  <a:pt x="197971" y="48586"/>
                </a:cubicBezTo>
                <a:cubicBezTo>
                  <a:pt x="197580" y="48368"/>
                  <a:pt x="197144" y="48238"/>
                  <a:pt x="196709" y="48151"/>
                </a:cubicBezTo>
                <a:cubicBezTo>
                  <a:pt x="196317" y="48151"/>
                  <a:pt x="195882" y="48281"/>
                  <a:pt x="195578" y="48542"/>
                </a:cubicBezTo>
                <a:cubicBezTo>
                  <a:pt x="195404" y="48803"/>
                  <a:pt x="195578" y="49326"/>
                  <a:pt x="195621" y="49717"/>
                </a:cubicBezTo>
                <a:cubicBezTo>
                  <a:pt x="195665" y="49848"/>
                  <a:pt x="195795" y="50022"/>
                  <a:pt x="196056" y="50327"/>
                </a:cubicBezTo>
                <a:lnTo>
                  <a:pt x="192662" y="49413"/>
                </a:lnTo>
                <a:cubicBezTo>
                  <a:pt x="192575" y="48586"/>
                  <a:pt x="192531" y="47759"/>
                  <a:pt x="192444" y="46801"/>
                </a:cubicBezTo>
                <a:cubicBezTo>
                  <a:pt x="192700" y="46759"/>
                  <a:pt x="192953" y="46741"/>
                  <a:pt x="193203" y="46741"/>
                </a:cubicBezTo>
                <a:close/>
                <a:moveTo>
                  <a:pt x="211854" y="49717"/>
                </a:moveTo>
                <a:cubicBezTo>
                  <a:pt x="212550" y="49848"/>
                  <a:pt x="213203" y="49935"/>
                  <a:pt x="213856" y="50065"/>
                </a:cubicBezTo>
                <a:cubicBezTo>
                  <a:pt x="214422" y="50196"/>
                  <a:pt x="214944" y="50327"/>
                  <a:pt x="215727" y="50544"/>
                </a:cubicBezTo>
                <a:cubicBezTo>
                  <a:pt x="215524" y="50870"/>
                  <a:pt x="215358" y="51158"/>
                  <a:pt x="215338" y="51158"/>
                </a:cubicBezTo>
                <a:cubicBezTo>
                  <a:pt x="215336" y="51158"/>
                  <a:pt x="215336" y="51156"/>
                  <a:pt x="215336" y="51153"/>
                </a:cubicBezTo>
                <a:cubicBezTo>
                  <a:pt x="214117" y="50805"/>
                  <a:pt x="212985" y="50414"/>
                  <a:pt x="211810" y="50022"/>
                </a:cubicBezTo>
                <a:lnTo>
                  <a:pt x="211854" y="49717"/>
                </a:lnTo>
                <a:close/>
                <a:moveTo>
                  <a:pt x="72735" y="49970"/>
                </a:moveTo>
                <a:cubicBezTo>
                  <a:pt x="72875" y="49970"/>
                  <a:pt x="73015" y="49973"/>
                  <a:pt x="73157" y="49978"/>
                </a:cubicBezTo>
                <a:lnTo>
                  <a:pt x="69719" y="51371"/>
                </a:lnTo>
                <a:lnTo>
                  <a:pt x="69414" y="51066"/>
                </a:lnTo>
                <a:cubicBezTo>
                  <a:pt x="69545" y="50849"/>
                  <a:pt x="69675" y="50414"/>
                  <a:pt x="69893" y="50370"/>
                </a:cubicBezTo>
                <a:cubicBezTo>
                  <a:pt x="70807" y="50104"/>
                  <a:pt x="71754" y="49970"/>
                  <a:pt x="72735" y="49970"/>
                </a:cubicBezTo>
                <a:close/>
                <a:moveTo>
                  <a:pt x="143507" y="4178"/>
                </a:moveTo>
                <a:cubicBezTo>
                  <a:pt x="148113" y="4178"/>
                  <a:pt x="152718" y="4382"/>
                  <a:pt x="157324" y="4457"/>
                </a:cubicBezTo>
                <a:lnTo>
                  <a:pt x="166158" y="4631"/>
                </a:lnTo>
                <a:cubicBezTo>
                  <a:pt x="178823" y="4849"/>
                  <a:pt x="191443" y="6241"/>
                  <a:pt x="203846" y="8852"/>
                </a:cubicBezTo>
                <a:cubicBezTo>
                  <a:pt x="210722" y="10289"/>
                  <a:pt x="217642" y="11551"/>
                  <a:pt x="224431" y="13161"/>
                </a:cubicBezTo>
                <a:cubicBezTo>
                  <a:pt x="229784" y="14423"/>
                  <a:pt x="235006" y="16164"/>
                  <a:pt x="240272" y="17687"/>
                </a:cubicBezTo>
                <a:cubicBezTo>
                  <a:pt x="241578" y="18079"/>
                  <a:pt x="242883" y="18514"/>
                  <a:pt x="244233" y="18862"/>
                </a:cubicBezTo>
                <a:cubicBezTo>
                  <a:pt x="244929" y="18949"/>
                  <a:pt x="245495" y="19471"/>
                  <a:pt x="245669" y="20124"/>
                </a:cubicBezTo>
                <a:cubicBezTo>
                  <a:pt x="246365" y="22648"/>
                  <a:pt x="246234" y="25216"/>
                  <a:pt x="245973" y="27914"/>
                </a:cubicBezTo>
                <a:lnTo>
                  <a:pt x="241012" y="21821"/>
                </a:lnTo>
                <a:lnTo>
                  <a:pt x="240795" y="21952"/>
                </a:lnTo>
                <a:cubicBezTo>
                  <a:pt x="240925" y="22256"/>
                  <a:pt x="241099" y="22605"/>
                  <a:pt x="241273" y="22909"/>
                </a:cubicBezTo>
                <a:cubicBezTo>
                  <a:pt x="242709" y="24955"/>
                  <a:pt x="244233" y="27044"/>
                  <a:pt x="245669" y="29133"/>
                </a:cubicBezTo>
                <a:cubicBezTo>
                  <a:pt x="245886" y="29437"/>
                  <a:pt x="246017" y="29785"/>
                  <a:pt x="246017" y="30177"/>
                </a:cubicBezTo>
                <a:cubicBezTo>
                  <a:pt x="245886" y="30917"/>
                  <a:pt x="245712" y="31613"/>
                  <a:pt x="245538" y="32309"/>
                </a:cubicBezTo>
                <a:cubicBezTo>
                  <a:pt x="243710" y="30612"/>
                  <a:pt x="242579" y="28523"/>
                  <a:pt x="240272" y="27522"/>
                </a:cubicBezTo>
                <a:lnTo>
                  <a:pt x="240272" y="27522"/>
                </a:lnTo>
                <a:cubicBezTo>
                  <a:pt x="240490" y="28045"/>
                  <a:pt x="240707" y="28523"/>
                  <a:pt x="240969" y="29002"/>
                </a:cubicBezTo>
                <a:cubicBezTo>
                  <a:pt x="241926" y="30395"/>
                  <a:pt x="242883" y="31744"/>
                  <a:pt x="243971" y="33006"/>
                </a:cubicBezTo>
                <a:cubicBezTo>
                  <a:pt x="245103" y="34268"/>
                  <a:pt x="245059" y="35530"/>
                  <a:pt x="244450" y="36966"/>
                </a:cubicBezTo>
                <a:lnTo>
                  <a:pt x="239445" y="31787"/>
                </a:lnTo>
                <a:lnTo>
                  <a:pt x="239184" y="32005"/>
                </a:lnTo>
                <a:cubicBezTo>
                  <a:pt x="239576" y="32788"/>
                  <a:pt x="240011" y="33572"/>
                  <a:pt x="240533" y="34355"/>
                </a:cubicBezTo>
                <a:cubicBezTo>
                  <a:pt x="241360" y="35530"/>
                  <a:pt x="242274" y="36705"/>
                  <a:pt x="243232" y="37793"/>
                </a:cubicBezTo>
                <a:cubicBezTo>
                  <a:pt x="243971" y="38489"/>
                  <a:pt x="244233" y="39534"/>
                  <a:pt x="243928" y="40491"/>
                </a:cubicBezTo>
                <a:cubicBezTo>
                  <a:pt x="243797" y="41013"/>
                  <a:pt x="243754" y="41536"/>
                  <a:pt x="243623" y="42319"/>
                </a:cubicBezTo>
                <a:lnTo>
                  <a:pt x="238183" y="36661"/>
                </a:lnTo>
                <a:lnTo>
                  <a:pt x="237879" y="36879"/>
                </a:lnTo>
                <a:cubicBezTo>
                  <a:pt x="237922" y="37097"/>
                  <a:pt x="237966" y="37358"/>
                  <a:pt x="238096" y="37575"/>
                </a:cubicBezTo>
                <a:cubicBezTo>
                  <a:pt x="238967" y="38750"/>
                  <a:pt x="239794" y="39925"/>
                  <a:pt x="240707" y="41100"/>
                </a:cubicBezTo>
                <a:cubicBezTo>
                  <a:pt x="241056" y="41623"/>
                  <a:pt x="241491" y="42101"/>
                  <a:pt x="241970" y="42537"/>
                </a:cubicBezTo>
                <a:cubicBezTo>
                  <a:pt x="243667" y="43842"/>
                  <a:pt x="243449" y="45409"/>
                  <a:pt x="242753" y="47280"/>
                </a:cubicBezTo>
                <a:cubicBezTo>
                  <a:pt x="240664" y="44974"/>
                  <a:pt x="238662" y="42711"/>
                  <a:pt x="236660" y="40448"/>
                </a:cubicBezTo>
                <a:cubicBezTo>
                  <a:pt x="235964" y="41144"/>
                  <a:pt x="236356" y="41797"/>
                  <a:pt x="236660" y="42319"/>
                </a:cubicBezTo>
                <a:cubicBezTo>
                  <a:pt x="238009" y="44538"/>
                  <a:pt x="239620" y="46540"/>
                  <a:pt x="241491" y="48281"/>
                </a:cubicBezTo>
                <a:cubicBezTo>
                  <a:pt x="241752" y="48542"/>
                  <a:pt x="242057" y="48803"/>
                  <a:pt x="242361" y="49065"/>
                </a:cubicBezTo>
                <a:cubicBezTo>
                  <a:pt x="242144" y="50805"/>
                  <a:pt x="241970" y="52546"/>
                  <a:pt x="241795" y="54330"/>
                </a:cubicBezTo>
                <a:cubicBezTo>
                  <a:pt x="241656" y="54330"/>
                  <a:pt x="241545" y="54386"/>
                  <a:pt x="241439" y="54386"/>
                </a:cubicBezTo>
                <a:cubicBezTo>
                  <a:pt x="241413" y="54386"/>
                  <a:pt x="241386" y="54383"/>
                  <a:pt x="241360" y="54374"/>
                </a:cubicBezTo>
                <a:cubicBezTo>
                  <a:pt x="236747" y="52416"/>
                  <a:pt x="231960" y="50892"/>
                  <a:pt x="227086" y="49891"/>
                </a:cubicBezTo>
                <a:cubicBezTo>
                  <a:pt x="221907" y="48673"/>
                  <a:pt x="216728" y="47454"/>
                  <a:pt x="211506" y="46627"/>
                </a:cubicBezTo>
                <a:cubicBezTo>
                  <a:pt x="204107" y="45409"/>
                  <a:pt x="196666" y="44451"/>
                  <a:pt x="189224" y="43625"/>
                </a:cubicBezTo>
                <a:cubicBezTo>
                  <a:pt x="182522" y="42885"/>
                  <a:pt x="175820" y="42319"/>
                  <a:pt x="169118" y="41884"/>
                </a:cubicBezTo>
                <a:cubicBezTo>
                  <a:pt x="164853" y="41579"/>
                  <a:pt x="160588" y="41579"/>
                  <a:pt x="156323" y="41579"/>
                </a:cubicBezTo>
                <a:lnTo>
                  <a:pt x="128340" y="41579"/>
                </a:lnTo>
                <a:cubicBezTo>
                  <a:pt x="127905" y="41576"/>
                  <a:pt x="127469" y="41575"/>
                  <a:pt x="127034" y="41575"/>
                </a:cubicBezTo>
                <a:cubicBezTo>
                  <a:pt x="120506" y="41575"/>
                  <a:pt x="113978" y="41881"/>
                  <a:pt x="107450" y="42493"/>
                </a:cubicBezTo>
                <a:cubicBezTo>
                  <a:pt x="103185" y="42972"/>
                  <a:pt x="98877" y="43233"/>
                  <a:pt x="94569" y="43712"/>
                </a:cubicBezTo>
                <a:cubicBezTo>
                  <a:pt x="90565" y="44190"/>
                  <a:pt x="86648" y="44713"/>
                  <a:pt x="82601" y="45278"/>
                </a:cubicBezTo>
                <a:cubicBezTo>
                  <a:pt x="78553" y="45801"/>
                  <a:pt x="74506" y="46279"/>
                  <a:pt x="70502" y="47063"/>
                </a:cubicBezTo>
                <a:cubicBezTo>
                  <a:pt x="62625" y="48542"/>
                  <a:pt x="54748" y="50327"/>
                  <a:pt x="47132" y="52894"/>
                </a:cubicBezTo>
                <a:cubicBezTo>
                  <a:pt x="45827" y="53329"/>
                  <a:pt x="44608" y="53895"/>
                  <a:pt x="43215" y="54417"/>
                </a:cubicBezTo>
                <a:cubicBezTo>
                  <a:pt x="43128" y="54156"/>
                  <a:pt x="43041" y="53852"/>
                  <a:pt x="42998" y="53547"/>
                </a:cubicBezTo>
                <a:cubicBezTo>
                  <a:pt x="42867" y="52372"/>
                  <a:pt x="42824" y="51197"/>
                  <a:pt x="42693" y="50022"/>
                </a:cubicBezTo>
                <a:cubicBezTo>
                  <a:pt x="42563" y="49413"/>
                  <a:pt x="42780" y="48760"/>
                  <a:pt x="43302" y="48412"/>
                </a:cubicBezTo>
                <a:cubicBezTo>
                  <a:pt x="45217" y="46671"/>
                  <a:pt x="46871" y="44713"/>
                  <a:pt x="48177" y="42537"/>
                </a:cubicBezTo>
                <a:cubicBezTo>
                  <a:pt x="48568" y="41927"/>
                  <a:pt x="49003" y="41275"/>
                  <a:pt x="48394" y="40361"/>
                </a:cubicBezTo>
                <a:lnTo>
                  <a:pt x="48394" y="40361"/>
                </a:lnTo>
                <a:lnTo>
                  <a:pt x="42171" y="47367"/>
                </a:lnTo>
                <a:cubicBezTo>
                  <a:pt x="41953" y="46453"/>
                  <a:pt x="41823" y="45496"/>
                  <a:pt x="41692" y="44538"/>
                </a:cubicBezTo>
                <a:cubicBezTo>
                  <a:pt x="41736" y="44103"/>
                  <a:pt x="41953" y="43712"/>
                  <a:pt x="42258" y="43407"/>
                </a:cubicBezTo>
                <a:cubicBezTo>
                  <a:pt x="43346" y="42101"/>
                  <a:pt x="44521" y="40839"/>
                  <a:pt x="45609" y="39490"/>
                </a:cubicBezTo>
                <a:cubicBezTo>
                  <a:pt x="46349" y="38663"/>
                  <a:pt x="46871" y="37706"/>
                  <a:pt x="47219" y="36618"/>
                </a:cubicBezTo>
                <a:lnTo>
                  <a:pt x="47219" y="36618"/>
                </a:lnTo>
                <a:cubicBezTo>
                  <a:pt x="44782" y="38141"/>
                  <a:pt x="43476" y="40491"/>
                  <a:pt x="41388" y="42232"/>
                </a:cubicBezTo>
                <a:cubicBezTo>
                  <a:pt x="41213" y="41362"/>
                  <a:pt x="41039" y="40448"/>
                  <a:pt x="40952" y="39534"/>
                </a:cubicBezTo>
                <a:cubicBezTo>
                  <a:pt x="40996" y="39055"/>
                  <a:pt x="41170" y="38576"/>
                  <a:pt x="41475" y="38228"/>
                </a:cubicBezTo>
                <a:cubicBezTo>
                  <a:pt x="42388" y="37010"/>
                  <a:pt x="43346" y="35922"/>
                  <a:pt x="44216" y="34747"/>
                </a:cubicBezTo>
                <a:cubicBezTo>
                  <a:pt x="44869" y="33833"/>
                  <a:pt x="45391" y="32832"/>
                  <a:pt x="45957" y="31918"/>
                </a:cubicBezTo>
                <a:lnTo>
                  <a:pt x="45652" y="31657"/>
                </a:lnTo>
                <a:lnTo>
                  <a:pt x="40517" y="36966"/>
                </a:lnTo>
                <a:cubicBezTo>
                  <a:pt x="40387" y="36357"/>
                  <a:pt x="40300" y="35835"/>
                  <a:pt x="40169" y="35356"/>
                </a:cubicBezTo>
                <a:cubicBezTo>
                  <a:pt x="39995" y="34790"/>
                  <a:pt x="40125" y="34137"/>
                  <a:pt x="40561" y="33702"/>
                </a:cubicBezTo>
                <a:cubicBezTo>
                  <a:pt x="41562" y="32440"/>
                  <a:pt x="42519" y="31178"/>
                  <a:pt x="43476" y="29829"/>
                </a:cubicBezTo>
                <a:cubicBezTo>
                  <a:pt x="43999" y="29133"/>
                  <a:pt x="44390" y="28349"/>
                  <a:pt x="44695" y="27522"/>
                </a:cubicBezTo>
                <a:lnTo>
                  <a:pt x="44695" y="27522"/>
                </a:lnTo>
                <a:cubicBezTo>
                  <a:pt x="43476" y="27870"/>
                  <a:pt x="42737" y="28697"/>
                  <a:pt x="41997" y="29568"/>
                </a:cubicBezTo>
                <a:cubicBezTo>
                  <a:pt x="41213" y="30438"/>
                  <a:pt x="40430" y="31309"/>
                  <a:pt x="39516" y="32353"/>
                </a:cubicBezTo>
                <a:cubicBezTo>
                  <a:pt x="39255" y="31613"/>
                  <a:pt x="39081" y="30873"/>
                  <a:pt x="38950" y="30134"/>
                </a:cubicBezTo>
                <a:cubicBezTo>
                  <a:pt x="38950" y="29698"/>
                  <a:pt x="39124" y="29307"/>
                  <a:pt x="39429" y="29002"/>
                </a:cubicBezTo>
                <a:cubicBezTo>
                  <a:pt x="40952" y="26870"/>
                  <a:pt x="42476" y="24737"/>
                  <a:pt x="43868" y="22474"/>
                </a:cubicBezTo>
                <a:lnTo>
                  <a:pt x="43868" y="22474"/>
                </a:lnTo>
                <a:cubicBezTo>
                  <a:pt x="41953" y="23954"/>
                  <a:pt x="40648" y="26086"/>
                  <a:pt x="39037" y="27827"/>
                </a:cubicBezTo>
                <a:cubicBezTo>
                  <a:pt x="38907" y="27653"/>
                  <a:pt x="38820" y="27609"/>
                  <a:pt x="38820" y="27522"/>
                </a:cubicBezTo>
                <a:cubicBezTo>
                  <a:pt x="38907" y="25259"/>
                  <a:pt x="38994" y="23040"/>
                  <a:pt x="39168" y="20777"/>
                </a:cubicBezTo>
                <a:cubicBezTo>
                  <a:pt x="39299" y="19689"/>
                  <a:pt x="39908" y="19080"/>
                  <a:pt x="41126" y="18731"/>
                </a:cubicBezTo>
                <a:cubicBezTo>
                  <a:pt x="46610" y="17208"/>
                  <a:pt x="52050" y="15554"/>
                  <a:pt x="57490" y="13944"/>
                </a:cubicBezTo>
                <a:cubicBezTo>
                  <a:pt x="64018" y="12073"/>
                  <a:pt x="70676" y="10941"/>
                  <a:pt x="77335" y="9636"/>
                </a:cubicBezTo>
                <a:cubicBezTo>
                  <a:pt x="82383" y="8635"/>
                  <a:pt x="87431" y="7634"/>
                  <a:pt x="92523" y="6851"/>
                </a:cubicBezTo>
                <a:cubicBezTo>
                  <a:pt x="99138" y="5763"/>
                  <a:pt x="105840" y="5110"/>
                  <a:pt x="112586" y="4892"/>
                </a:cubicBezTo>
                <a:cubicBezTo>
                  <a:pt x="122160" y="4588"/>
                  <a:pt x="131691" y="4326"/>
                  <a:pt x="141265" y="4196"/>
                </a:cubicBezTo>
                <a:cubicBezTo>
                  <a:pt x="142012" y="4184"/>
                  <a:pt x="142760" y="4178"/>
                  <a:pt x="143507" y="4178"/>
                </a:cubicBezTo>
                <a:close/>
                <a:moveTo>
                  <a:pt x="233440" y="54461"/>
                </a:moveTo>
                <a:lnTo>
                  <a:pt x="238836" y="55549"/>
                </a:lnTo>
                <a:lnTo>
                  <a:pt x="238793" y="55549"/>
                </a:lnTo>
                <a:cubicBezTo>
                  <a:pt x="238232" y="55871"/>
                  <a:pt x="237704" y="56000"/>
                  <a:pt x="237199" y="56000"/>
                </a:cubicBezTo>
                <a:cubicBezTo>
                  <a:pt x="235858" y="56000"/>
                  <a:pt x="234672" y="55093"/>
                  <a:pt x="233440" y="54461"/>
                </a:cubicBezTo>
                <a:close/>
                <a:moveTo>
                  <a:pt x="51336" y="54501"/>
                </a:moveTo>
                <a:cubicBezTo>
                  <a:pt x="50165" y="55169"/>
                  <a:pt x="49045" y="56034"/>
                  <a:pt x="47601" y="56034"/>
                </a:cubicBezTo>
                <a:cubicBezTo>
                  <a:pt x="47073" y="56034"/>
                  <a:pt x="46502" y="55918"/>
                  <a:pt x="45870" y="55636"/>
                </a:cubicBezTo>
                <a:lnTo>
                  <a:pt x="51336" y="54501"/>
                </a:lnTo>
                <a:close/>
                <a:moveTo>
                  <a:pt x="56793" y="53286"/>
                </a:moveTo>
                <a:lnTo>
                  <a:pt x="56793" y="53286"/>
                </a:lnTo>
                <a:cubicBezTo>
                  <a:pt x="55618" y="54766"/>
                  <a:pt x="53486" y="54809"/>
                  <a:pt x="52529" y="56419"/>
                </a:cubicBezTo>
                <a:lnTo>
                  <a:pt x="50483" y="56419"/>
                </a:lnTo>
                <a:lnTo>
                  <a:pt x="50396" y="56158"/>
                </a:lnTo>
                <a:lnTo>
                  <a:pt x="56793" y="53286"/>
                </a:lnTo>
                <a:close/>
                <a:moveTo>
                  <a:pt x="228609" y="53460"/>
                </a:moveTo>
                <a:lnTo>
                  <a:pt x="234571" y="56158"/>
                </a:lnTo>
                <a:cubicBezTo>
                  <a:pt x="234571" y="56245"/>
                  <a:pt x="234528" y="56332"/>
                  <a:pt x="234528" y="56419"/>
                </a:cubicBezTo>
                <a:lnTo>
                  <a:pt x="232656" y="56550"/>
                </a:lnTo>
                <a:cubicBezTo>
                  <a:pt x="231655" y="54983"/>
                  <a:pt x="229784" y="54766"/>
                  <a:pt x="228391" y="53721"/>
                </a:cubicBezTo>
                <a:lnTo>
                  <a:pt x="228609" y="53460"/>
                </a:lnTo>
                <a:close/>
                <a:moveTo>
                  <a:pt x="58491" y="55288"/>
                </a:moveTo>
                <a:cubicBezTo>
                  <a:pt x="57760" y="55653"/>
                  <a:pt x="57367" y="56723"/>
                  <a:pt x="56307" y="56723"/>
                </a:cubicBezTo>
                <a:cubicBezTo>
                  <a:pt x="56104" y="56723"/>
                  <a:pt x="55877" y="56684"/>
                  <a:pt x="55618" y="56593"/>
                </a:cubicBezTo>
                <a:lnTo>
                  <a:pt x="58491" y="55288"/>
                </a:lnTo>
                <a:close/>
                <a:moveTo>
                  <a:pt x="202932" y="55723"/>
                </a:moveTo>
                <a:lnTo>
                  <a:pt x="202932" y="55723"/>
                </a:lnTo>
                <a:cubicBezTo>
                  <a:pt x="204456" y="56158"/>
                  <a:pt x="205935" y="56811"/>
                  <a:pt x="207328" y="57681"/>
                </a:cubicBezTo>
                <a:cubicBezTo>
                  <a:pt x="207274" y="57684"/>
                  <a:pt x="207221" y="57685"/>
                  <a:pt x="207168" y="57685"/>
                </a:cubicBezTo>
                <a:cubicBezTo>
                  <a:pt x="205473" y="57685"/>
                  <a:pt x="204325" y="56356"/>
                  <a:pt x="202932" y="55723"/>
                </a:cubicBezTo>
                <a:close/>
                <a:moveTo>
                  <a:pt x="82470" y="55331"/>
                </a:moveTo>
                <a:lnTo>
                  <a:pt x="82601" y="55592"/>
                </a:lnTo>
                <a:cubicBezTo>
                  <a:pt x="80947" y="56289"/>
                  <a:pt x="79598" y="57551"/>
                  <a:pt x="77813" y="57899"/>
                </a:cubicBezTo>
                <a:lnTo>
                  <a:pt x="77639" y="57464"/>
                </a:lnTo>
                <a:lnTo>
                  <a:pt x="82470" y="55331"/>
                </a:lnTo>
                <a:close/>
                <a:moveTo>
                  <a:pt x="191356" y="58247"/>
                </a:moveTo>
                <a:cubicBezTo>
                  <a:pt x="191828" y="58422"/>
                  <a:pt x="192312" y="58456"/>
                  <a:pt x="192797" y="58456"/>
                </a:cubicBezTo>
                <a:cubicBezTo>
                  <a:pt x="193095" y="58456"/>
                  <a:pt x="193394" y="58443"/>
                  <a:pt x="193690" y="58443"/>
                </a:cubicBezTo>
                <a:cubicBezTo>
                  <a:pt x="194468" y="58443"/>
                  <a:pt x="195229" y="58530"/>
                  <a:pt x="195926" y="59161"/>
                </a:cubicBezTo>
                <a:lnTo>
                  <a:pt x="191182" y="60249"/>
                </a:lnTo>
                <a:cubicBezTo>
                  <a:pt x="190921" y="59596"/>
                  <a:pt x="191226" y="59030"/>
                  <a:pt x="191356" y="58247"/>
                </a:cubicBezTo>
                <a:close/>
                <a:moveTo>
                  <a:pt x="93655" y="58334"/>
                </a:moveTo>
                <a:cubicBezTo>
                  <a:pt x="93785" y="58987"/>
                  <a:pt x="93872" y="59596"/>
                  <a:pt x="93959" y="60293"/>
                </a:cubicBezTo>
                <a:lnTo>
                  <a:pt x="88867" y="59161"/>
                </a:lnTo>
                <a:cubicBezTo>
                  <a:pt x="89685" y="58820"/>
                  <a:pt x="90315" y="58400"/>
                  <a:pt x="91072" y="58400"/>
                </a:cubicBezTo>
                <a:cubicBezTo>
                  <a:pt x="91283" y="58400"/>
                  <a:pt x="91503" y="58433"/>
                  <a:pt x="91740" y="58508"/>
                </a:cubicBezTo>
                <a:cubicBezTo>
                  <a:pt x="91846" y="58537"/>
                  <a:pt x="91960" y="58549"/>
                  <a:pt x="92082" y="58549"/>
                </a:cubicBezTo>
                <a:cubicBezTo>
                  <a:pt x="92514" y="58549"/>
                  <a:pt x="93044" y="58402"/>
                  <a:pt x="93655" y="58334"/>
                </a:cubicBezTo>
                <a:close/>
                <a:moveTo>
                  <a:pt x="210038" y="71253"/>
                </a:moveTo>
                <a:cubicBezTo>
                  <a:pt x="210533" y="71253"/>
                  <a:pt x="210899" y="71603"/>
                  <a:pt x="211114" y="72304"/>
                </a:cubicBezTo>
                <a:lnTo>
                  <a:pt x="208982" y="71651"/>
                </a:lnTo>
                <a:cubicBezTo>
                  <a:pt x="209380" y="71386"/>
                  <a:pt x="209733" y="71253"/>
                  <a:pt x="210038" y="71253"/>
                </a:cubicBezTo>
                <a:close/>
                <a:moveTo>
                  <a:pt x="75037" y="71272"/>
                </a:moveTo>
                <a:cubicBezTo>
                  <a:pt x="75290" y="71272"/>
                  <a:pt x="75611" y="71302"/>
                  <a:pt x="76029" y="71346"/>
                </a:cubicBezTo>
                <a:cubicBezTo>
                  <a:pt x="75550" y="72173"/>
                  <a:pt x="74637" y="71912"/>
                  <a:pt x="73810" y="72478"/>
                </a:cubicBezTo>
                <a:cubicBezTo>
                  <a:pt x="74135" y="71535"/>
                  <a:pt x="74290" y="71272"/>
                  <a:pt x="75037" y="71272"/>
                </a:cubicBezTo>
                <a:close/>
                <a:moveTo>
                  <a:pt x="59448" y="73522"/>
                </a:moveTo>
                <a:lnTo>
                  <a:pt x="59535" y="73740"/>
                </a:lnTo>
                <a:cubicBezTo>
                  <a:pt x="59405" y="73827"/>
                  <a:pt x="59231" y="73958"/>
                  <a:pt x="59056" y="74045"/>
                </a:cubicBezTo>
                <a:cubicBezTo>
                  <a:pt x="58882" y="74088"/>
                  <a:pt x="58708" y="74132"/>
                  <a:pt x="58534" y="74132"/>
                </a:cubicBezTo>
                <a:lnTo>
                  <a:pt x="58447" y="73958"/>
                </a:lnTo>
                <a:lnTo>
                  <a:pt x="59448" y="73522"/>
                </a:lnTo>
                <a:close/>
                <a:moveTo>
                  <a:pt x="225519" y="73522"/>
                </a:moveTo>
                <a:lnTo>
                  <a:pt x="226520" y="73871"/>
                </a:lnTo>
                <a:lnTo>
                  <a:pt x="226433" y="74132"/>
                </a:lnTo>
                <a:lnTo>
                  <a:pt x="225432" y="73784"/>
                </a:lnTo>
                <a:lnTo>
                  <a:pt x="225519" y="73522"/>
                </a:lnTo>
                <a:close/>
                <a:moveTo>
                  <a:pt x="53573" y="75176"/>
                </a:moveTo>
                <a:lnTo>
                  <a:pt x="53573" y="75176"/>
                </a:lnTo>
                <a:cubicBezTo>
                  <a:pt x="52395" y="76392"/>
                  <a:pt x="51715" y="76812"/>
                  <a:pt x="50576" y="76812"/>
                </a:cubicBezTo>
                <a:cubicBezTo>
                  <a:pt x="50411" y="76812"/>
                  <a:pt x="50236" y="76803"/>
                  <a:pt x="50048" y="76786"/>
                </a:cubicBezTo>
                <a:lnTo>
                  <a:pt x="53573" y="75176"/>
                </a:lnTo>
                <a:close/>
                <a:moveTo>
                  <a:pt x="231438" y="75176"/>
                </a:moveTo>
                <a:lnTo>
                  <a:pt x="234919" y="76786"/>
                </a:lnTo>
                <a:lnTo>
                  <a:pt x="234919" y="76830"/>
                </a:lnTo>
                <a:cubicBezTo>
                  <a:pt x="234771" y="76851"/>
                  <a:pt x="234627" y="76861"/>
                  <a:pt x="234488" y="76861"/>
                </a:cubicBezTo>
                <a:cubicBezTo>
                  <a:pt x="233201" y="76861"/>
                  <a:pt x="232302" y="76001"/>
                  <a:pt x="231438" y="75176"/>
                </a:cubicBezTo>
                <a:close/>
                <a:moveTo>
                  <a:pt x="38254" y="48586"/>
                </a:moveTo>
                <a:cubicBezTo>
                  <a:pt x="38559" y="49717"/>
                  <a:pt x="38907" y="50762"/>
                  <a:pt x="39168" y="51763"/>
                </a:cubicBezTo>
                <a:cubicBezTo>
                  <a:pt x="39821" y="54156"/>
                  <a:pt x="41518" y="56158"/>
                  <a:pt x="43781" y="57159"/>
                </a:cubicBezTo>
                <a:cubicBezTo>
                  <a:pt x="46523" y="58465"/>
                  <a:pt x="49439" y="59205"/>
                  <a:pt x="52441" y="59335"/>
                </a:cubicBezTo>
                <a:cubicBezTo>
                  <a:pt x="56141" y="59596"/>
                  <a:pt x="59796" y="59640"/>
                  <a:pt x="63495" y="59901"/>
                </a:cubicBezTo>
                <a:cubicBezTo>
                  <a:pt x="66150" y="60075"/>
                  <a:pt x="68848" y="60467"/>
                  <a:pt x="71503" y="60771"/>
                </a:cubicBezTo>
                <a:cubicBezTo>
                  <a:pt x="74462" y="61163"/>
                  <a:pt x="77465" y="61555"/>
                  <a:pt x="80381" y="61990"/>
                </a:cubicBezTo>
                <a:cubicBezTo>
                  <a:pt x="82514" y="62338"/>
                  <a:pt x="84646" y="62817"/>
                  <a:pt x="86735" y="63252"/>
                </a:cubicBezTo>
                <a:cubicBezTo>
                  <a:pt x="88114" y="63516"/>
                  <a:pt x="89493" y="63661"/>
                  <a:pt x="90886" y="63661"/>
                </a:cubicBezTo>
                <a:cubicBezTo>
                  <a:pt x="91558" y="63661"/>
                  <a:pt x="92234" y="63627"/>
                  <a:pt x="92915" y="63557"/>
                </a:cubicBezTo>
                <a:cubicBezTo>
                  <a:pt x="93162" y="63521"/>
                  <a:pt x="93431" y="63472"/>
                  <a:pt x="93718" y="63472"/>
                </a:cubicBezTo>
                <a:cubicBezTo>
                  <a:pt x="94139" y="63472"/>
                  <a:pt x="94599" y="63578"/>
                  <a:pt x="95091" y="63992"/>
                </a:cubicBezTo>
                <a:cubicBezTo>
                  <a:pt x="94525" y="64253"/>
                  <a:pt x="93959" y="64470"/>
                  <a:pt x="93350" y="64688"/>
                </a:cubicBezTo>
                <a:cubicBezTo>
                  <a:pt x="88998" y="65689"/>
                  <a:pt x="84690" y="66820"/>
                  <a:pt x="80294" y="67604"/>
                </a:cubicBezTo>
                <a:cubicBezTo>
                  <a:pt x="73984" y="68735"/>
                  <a:pt x="67586" y="69519"/>
                  <a:pt x="61276" y="70607"/>
                </a:cubicBezTo>
                <a:cubicBezTo>
                  <a:pt x="52485" y="72130"/>
                  <a:pt x="43825" y="74001"/>
                  <a:pt x="35861" y="78266"/>
                </a:cubicBezTo>
                <a:cubicBezTo>
                  <a:pt x="35773" y="78266"/>
                  <a:pt x="35686" y="78310"/>
                  <a:pt x="35556" y="78310"/>
                </a:cubicBezTo>
                <a:lnTo>
                  <a:pt x="35556" y="78353"/>
                </a:lnTo>
                <a:cubicBezTo>
                  <a:pt x="34816" y="77439"/>
                  <a:pt x="33380" y="77396"/>
                  <a:pt x="32901" y="75960"/>
                </a:cubicBezTo>
                <a:cubicBezTo>
                  <a:pt x="35469" y="73610"/>
                  <a:pt x="38385" y="71477"/>
                  <a:pt x="40256" y="68344"/>
                </a:cubicBezTo>
                <a:lnTo>
                  <a:pt x="40256" y="68344"/>
                </a:lnTo>
                <a:lnTo>
                  <a:pt x="32292" y="74698"/>
                </a:lnTo>
                <a:lnTo>
                  <a:pt x="31509" y="72696"/>
                </a:lnTo>
                <a:cubicBezTo>
                  <a:pt x="31900" y="72304"/>
                  <a:pt x="32248" y="71869"/>
                  <a:pt x="32684" y="71477"/>
                </a:cubicBezTo>
                <a:cubicBezTo>
                  <a:pt x="34511" y="69736"/>
                  <a:pt x="36383" y="67995"/>
                  <a:pt x="38211" y="66211"/>
                </a:cubicBezTo>
                <a:cubicBezTo>
                  <a:pt x="38907" y="65689"/>
                  <a:pt x="39342" y="64906"/>
                  <a:pt x="39429" y="64079"/>
                </a:cubicBezTo>
                <a:lnTo>
                  <a:pt x="39429" y="64079"/>
                </a:lnTo>
                <a:cubicBezTo>
                  <a:pt x="38036" y="65297"/>
                  <a:pt x="36687" y="66516"/>
                  <a:pt x="35338" y="67691"/>
                </a:cubicBezTo>
                <a:cubicBezTo>
                  <a:pt x="33989" y="68866"/>
                  <a:pt x="32597" y="70041"/>
                  <a:pt x="31204" y="71259"/>
                </a:cubicBezTo>
                <a:cubicBezTo>
                  <a:pt x="30421" y="69910"/>
                  <a:pt x="30421" y="69867"/>
                  <a:pt x="31422" y="68866"/>
                </a:cubicBezTo>
                <a:cubicBezTo>
                  <a:pt x="33249" y="67082"/>
                  <a:pt x="35077" y="65297"/>
                  <a:pt x="36861" y="63469"/>
                </a:cubicBezTo>
                <a:cubicBezTo>
                  <a:pt x="37340" y="63034"/>
                  <a:pt x="37688" y="62512"/>
                  <a:pt x="37949" y="61946"/>
                </a:cubicBezTo>
                <a:lnTo>
                  <a:pt x="37949" y="61946"/>
                </a:lnTo>
                <a:cubicBezTo>
                  <a:pt x="36470" y="62730"/>
                  <a:pt x="35121" y="63687"/>
                  <a:pt x="33902" y="64862"/>
                </a:cubicBezTo>
                <a:cubicBezTo>
                  <a:pt x="32640" y="65950"/>
                  <a:pt x="31422" y="67038"/>
                  <a:pt x="29985" y="68257"/>
                </a:cubicBezTo>
                <a:cubicBezTo>
                  <a:pt x="29681" y="67560"/>
                  <a:pt x="29420" y="66908"/>
                  <a:pt x="29028" y="66081"/>
                </a:cubicBezTo>
                <a:cubicBezTo>
                  <a:pt x="30159" y="64993"/>
                  <a:pt x="31334" y="63948"/>
                  <a:pt x="32379" y="62817"/>
                </a:cubicBezTo>
                <a:cubicBezTo>
                  <a:pt x="33423" y="61729"/>
                  <a:pt x="34729" y="60858"/>
                  <a:pt x="35730" y="59422"/>
                </a:cubicBezTo>
                <a:lnTo>
                  <a:pt x="35730" y="59422"/>
                </a:lnTo>
                <a:cubicBezTo>
                  <a:pt x="34598" y="59509"/>
                  <a:pt x="34598" y="59509"/>
                  <a:pt x="32031" y="61816"/>
                </a:cubicBezTo>
                <a:cubicBezTo>
                  <a:pt x="30943" y="62773"/>
                  <a:pt x="29942" y="63731"/>
                  <a:pt x="28767" y="64775"/>
                </a:cubicBezTo>
                <a:cubicBezTo>
                  <a:pt x="28593" y="64340"/>
                  <a:pt x="28506" y="64035"/>
                  <a:pt x="28375" y="63731"/>
                </a:cubicBezTo>
                <a:cubicBezTo>
                  <a:pt x="28070" y="63034"/>
                  <a:pt x="28245" y="62207"/>
                  <a:pt x="28854" y="61772"/>
                </a:cubicBezTo>
                <a:cubicBezTo>
                  <a:pt x="30246" y="60510"/>
                  <a:pt x="31596" y="59118"/>
                  <a:pt x="32988" y="57768"/>
                </a:cubicBezTo>
                <a:cubicBezTo>
                  <a:pt x="33336" y="57420"/>
                  <a:pt x="33641" y="56985"/>
                  <a:pt x="33859" y="56550"/>
                </a:cubicBezTo>
                <a:lnTo>
                  <a:pt x="33859" y="56550"/>
                </a:lnTo>
                <a:cubicBezTo>
                  <a:pt x="32422" y="56593"/>
                  <a:pt x="31552" y="57594"/>
                  <a:pt x="30638" y="58378"/>
                </a:cubicBezTo>
                <a:cubicBezTo>
                  <a:pt x="29724" y="59161"/>
                  <a:pt x="28854" y="59988"/>
                  <a:pt x="27853" y="60902"/>
                </a:cubicBezTo>
                <a:cubicBezTo>
                  <a:pt x="27244" y="59422"/>
                  <a:pt x="27113" y="58291"/>
                  <a:pt x="28375" y="57246"/>
                </a:cubicBezTo>
                <a:cubicBezTo>
                  <a:pt x="29811" y="56071"/>
                  <a:pt x="31117" y="54766"/>
                  <a:pt x="32510" y="53503"/>
                </a:cubicBezTo>
                <a:cubicBezTo>
                  <a:pt x="32383" y="53305"/>
                  <a:pt x="32242" y="53234"/>
                  <a:pt x="32101" y="53234"/>
                </a:cubicBezTo>
                <a:cubicBezTo>
                  <a:pt x="31903" y="53234"/>
                  <a:pt x="31705" y="53376"/>
                  <a:pt x="31552" y="53503"/>
                </a:cubicBezTo>
                <a:cubicBezTo>
                  <a:pt x="30595" y="54243"/>
                  <a:pt x="29637" y="55070"/>
                  <a:pt x="28723" y="55854"/>
                </a:cubicBezTo>
                <a:cubicBezTo>
                  <a:pt x="28288" y="56245"/>
                  <a:pt x="27896" y="56637"/>
                  <a:pt x="27461" y="57072"/>
                </a:cubicBezTo>
                <a:cubicBezTo>
                  <a:pt x="26808" y="55070"/>
                  <a:pt x="27505" y="52807"/>
                  <a:pt x="29158" y="51763"/>
                </a:cubicBezTo>
                <a:cubicBezTo>
                  <a:pt x="30029" y="51197"/>
                  <a:pt x="30943" y="50762"/>
                  <a:pt x="31944" y="50457"/>
                </a:cubicBezTo>
                <a:cubicBezTo>
                  <a:pt x="33989" y="49804"/>
                  <a:pt x="36078" y="49239"/>
                  <a:pt x="38254" y="48586"/>
                </a:cubicBezTo>
                <a:close/>
                <a:moveTo>
                  <a:pt x="246713" y="48673"/>
                </a:moveTo>
                <a:cubicBezTo>
                  <a:pt x="247584" y="48890"/>
                  <a:pt x="248367" y="49065"/>
                  <a:pt x="249150" y="49326"/>
                </a:cubicBezTo>
                <a:cubicBezTo>
                  <a:pt x="250978" y="49891"/>
                  <a:pt x="252806" y="50370"/>
                  <a:pt x="254590" y="51110"/>
                </a:cubicBezTo>
                <a:cubicBezTo>
                  <a:pt x="257332" y="52285"/>
                  <a:pt x="258115" y="53939"/>
                  <a:pt x="257637" y="57159"/>
                </a:cubicBezTo>
                <a:cubicBezTo>
                  <a:pt x="256766" y="56332"/>
                  <a:pt x="255939" y="55592"/>
                  <a:pt x="255156" y="54853"/>
                </a:cubicBezTo>
                <a:cubicBezTo>
                  <a:pt x="253936" y="53761"/>
                  <a:pt x="253592" y="53451"/>
                  <a:pt x="253059" y="53451"/>
                </a:cubicBezTo>
                <a:cubicBezTo>
                  <a:pt x="252869" y="53451"/>
                  <a:pt x="252656" y="53490"/>
                  <a:pt x="252371" y="53547"/>
                </a:cubicBezTo>
                <a:cubicBezTo>
                  <a:pt x="252762" y="53852"/>
                  <a:pt x="253111" y="54113"/>
                  <a:pt x="253415" y="54374"/>
                </a:cubicBezTo>
                <a:cubicBezTo>
                  <a:pt x="254503" y="55375"/>
                  <a:pt x="255548" y="56419"/>
                  <a:pt x="256679" y="57377"/>
                </a:cubicBezTo>
                <a:cubicBezTo>
                  <a:pt x="257941" y="58378"/>
                  <a:pt x="257680" y="59509"/>
                  <a:pt x="257245" y="60902"/>
                </a:cubicBezTo>
                <a:cubicBezTo>
                  <a:pt x="255156" y="59379"/>
                  <a:pt x="253676" y="57290"/>
                  <a:pt x="251109" y="56245"/>
                </a:cubicBezTo>
                <a:lnTo>
                  <a:pt x="251109" y="56245"/>
                </a:lnTo>
                <a:cubicBezTo>
                  <a:pt x="251152" y="56854"/>
                  <a:pt x="251457" y="57420"/>
                  <a:pt x="251979" y="57768"/>
                </a:cubicBezTo>
                <a:cubicBezTo>
                  <a:pt x="253241" y="59030"/>
                  <a:pt x="254460" y="60205"/>
                  <a:pt x="255809" y="61468"/>
                </a:cubicBezTo>
                <a:cubicBezTo>
                  <a:pt x="257114" y="62773"/>
                  <a:pt x="257114" y="62773"/>
                  <a:pt x="256200" y="64732"/>
                </a:cubicBezTo>
                <a:cubicBezTo>
                  <a:pt x="254068" y="62860"/>
                  <a:pt x="252023" y="60945"/>
                  <a:pt x="249760" y="59205"/>
                </a:cubicBezTo>
                <a:lnTo>
                  <a:pt x="249760" y="59205"/>
                </a:lnTo>
                <a:cubicBezTo>
                  <a:pt x="249281" y="59901"/>
                  <a:pt x="249760" y="60162"/>
                  <a:pt x="250064" y="60423"/>
                </a:cubicBezTo>
                <a:cubicBezTo>
                  <a:pt x="251500" y="61859"/>
                  <a:pt x="253024" y="63252"/>
                  <a:pt x="254503" y="64732"/>
                </a:cubicBezTo>
                <a:cubicBezTo>
                  <a:pt x="256026" y="66255"/>
                  <a:pt x="256200" y="65776"/>
                  <a:pt x="254982" y="68257"/>
                </a:cubicBezTo>
                <a:lnTo>
                  <a:pt x="247279" y="61729"/>
                </a:lnTo>
                <a:lnTo>
                  <a:pt x="246974" y="61990"/>
                </a:lnTo>
                <a:cubicBezTo>
                  <a:pt x="247148" y="62294"/>
                  <a:pt x="247322" y="62556"/>
                  <a:pt x="247540" y="62817"/>
                </a:cubicBezTo>
                <a:cubicBezTo>
                  <a:pt x="249281" y="64601"/>
                  <a:pt x="251065" y="66385"/>
                  <a:pt x="252806" y="68126"/>
                </a:cubicBezTo>
                <a:cubicBezTo>
                  <a:pt x="253154" y="68474"/>
                  <a:pt x="253459" y="68779"/>
                  <a:pt x="253763" y="69083"/>
                </a:cubicBezTo>
                <a:cubicBezTo>
                  <a:pt x="254590" y="69954"/>
                  <a:pt x="254590" y="69954"/>
                  <a:pt x="253807" y="71303"/>
                </a:cubicBezTo>
                <a:lnTo>
                  <a:pt x="245538" y="64079"/>
                </a:lnTo>
                <a:lnTo>
                  <a:pt x="245538" y="64079"/>
                </a:lnTo>
                <a:cubicBezTo>
                  <a:pt x="245364" y="64906"/>
                  <a:pt x="245930" y="65341"/>
                  <a:pt x="246322" y="65732"/>
                </a:cubicBezTo>
                <a:cubicBezTo>
                  <a:pt x="247627" y="67082"/>
                  <a:pt x="249020" y="68431"/>
                  <a:pt x="250412" y="69736"/>
                </a:cubicBezTo>
                <a:cubicBezTo>
                  <a:pt x="251065" y="70389"/>
                  <a:pt x="251718" y="70955"/>
                  <a:pt x="252371" y="71564"/>
                </a:cubicBezTo>
                <a:cubicBezTo>
                  <a:pt x="253720" y="72826"/>
                  <a:pt x="253720" y="72870"/>
                  <a:pt x="252588" y="74654"/>
                </a:cubicBezTo>
                <a:lnTo>
                  <a:pt x="244798" y="68431"/>
                </a:lnTo>
                <a:lnTo>
                  <a:pt x="244624" y="68474"/>
                </a:lnTo>
                <a:cubicBezTo>
                  <a:pt x="244711" y="68779"/>
                  <a:pt x="244885" y="69083"/>
                  <a:pt x="245059" y="69345"/>
                </a:cubicBezTo>
                <a:cubicBezTo>
                  <a:pt x="246539" y="70824"/>
                  <a:pt x="248019" y="72347"/>
                  <a:pt x="249586" y="73784"/>
                </a:cubicBezTo>
                <a:cubicBezTo>
                  <a:pt x="250369" y="74567"/>
                  <a:pt x="251283" y="75263"/>
                  <a:pt x="252153" y="76003"/>
                </a:cubicBezTo>
                <a:cubicBezTo>
                  <a:pt x="251718" y="77439"/>
                  <a:pt x="250108" y="77352"/>
                  <a:pt x="249455" y="78353"/>
                </a:cubicBezTo>
                <a:cubicBezTo>
                  <a:pt x="247366" y="77396"/>
                  <a:pt x="245364" y="76438"/>
                  <a:pt x="243319" y="75611"/>
                </a:cubicBezTo>
                <a:cubicBezTo>
                  <a:pt x="237052" y="73218"/>
                  <a:pt x="230567" y="71782"/>
                  <a:pt x="223996" y="70650"/>
                </a:cubicBezTo>
                <a:cubicBezTo>
                  <a:pt x="216598" y="69345"/>
                  <a:pt x="209156" y="68344"/>
                  <a:pt x="201757" y="67038"/>
                </a:cubicBezTo>
                <a:cubicBezTo>
                  <a:pt x="198406" y="66472"/>
                  <a:pt x="195055" y="65515"/>
                  <a:pt x="191748" y="64732"/>
                </a:cubicBezTo>
                <a:cubicBezTo>
                  <a:pt x="191139" y="64557"/>
                  <a:pt x="190573" y="64340"/>
                  <a:pt x="190051" y="64079"/>
                </a:cubicBezTo>
                <a:cubicBezTo>
                  <a:pt x="190390" y="63609"/>
                  <a:pt x="190761" y="63515"/>
                  <a:pt x="191135" y="63515"/>
                </a:cubicBezTo>
                <a:cubicBezTo>
                  <a:pt x="191384" y="63515"/>
                  <a:pt x="191635" y="63557"/>
                  <a:pt x="191878" y="63557"/>
                </a:cubicBezTo>
                <a:cubicBezTo>
                  <a:pt x="192705" y="63535"/>
                  <a:pt x="193532" y="63535"/>
                  <a:pt x="194359" y="63535"/>
                </a:cubicBezTo>
                <a:cubicBezTo>
                  <a:pt x="195186" y="63535"/>
                  <a:pt x="196013" y="63535"/>
                  <a:pt x="196840" y="63513"/>
                </a:cubicBezTo>
                <a:cubicBezTo>
                  <a:pt x="197754" y="63469"/>
                  <a:pt x="198624" y="63339"/>
                  <a:pt x="199451" y="63078"/>
                </a:cubicBezTo>
                <a:cubicBezTo>
                  <a:pt x="203281" y="62120"/>
                  <a:pt x="207197" y="61685"/>
                  <a:pt x="211071" y="61163"/>
                </a:cubicBezTo>
                <a:cubicBezTo>
                  <a:pt x="212942" y="60945"/>
                  <a:pt x="214813" y="60467"/>
                  <a:pt x="216728" y="60336"/>
                </a:cubicBezTo>
                <a:cubicBezTo>
                  <a:pt x="219775" y="60075"/>
                  <a:pt x="222821" y="59944"/>
                  <a:pt x="225824" y="59857"/>
                </a:cubicBezTo>
                <a:cubicBezTo>
                  <a:pt x="229392" y="59814"/>
                  <a:pt x="232917" y="59466"/>
                  <a:pt x="236356" y="58856"/>
                </a:cubicBezTo>
                <a:cubicBezTo>
                  <a:pt x="238009" y="58465"/>
                  <a:pt x="239576" y="57942"/>
                  <a:pt x="241099" y="57246"/>
                </a:cubicBezTo>
                <a:cubicBezTo>
                  <a:pt x="243449" y="56289"/>
                  <a:pt x="245234" y="54243"/>
                  <a:pt x="245843" y="51763"/>
                </a:cubicBezTo>
                <a:cubicBezTo>
                  <a:pt x="246104" y="50805"/>
                  <a:pt x="246409" y="49804"/>
                  <a:pt x="246713" y="48673"/>
                </a:cubicBezTo>
                <a:close/>
                <a:moveTo>
                  <a:pt x="208068" y="78179"/>
                </a:moveTo>
                <a:lnTo>
                  <a:pt x="208677" y="78875"/>
                </a:lnTo>
                <a:cubicBezTo>
                  <a:pt x="207981" y="78788"/>
                  <a:pt x="207981" y="78788"/>
                  <a:pt x="208068" y="78179"/>
                </a:cubicBezTo>
                <a:close/>
                <a:moveTo>
                  <a:pt x="40952" y="78310"/>
                </a:moveTo>
                <a:lnTo>
                  <a:pt x="40952" y="78310"/>
                </a:lnTo>
                <a:cubicBezTo>
                  <a:pt x="40645" y="78821"/>
                  <a:pt x="40098" y="79119"/>
                  <a:pt x="39519" y="79119"/>
                </a:cubicBezTo>
                <a:cubicBezTo>
                  <a:pt x="39390" y="79119"/>
                  <a:pt x="39260" y="79104"/>
                  <a:pt x="39130" y="79074"/>
                </a:cubicBezTo>
                <a:lnTo>
                  <a:pt x="39130" y="79074"/>
                </a:lnTo>
                <a:cubicBezTo>
                  <a:pt x="39680" y="78860"/>
                  <a:pt x="40234" y="78605"/>
                  <a:pt x="40952" y="78310"/>
                </a:cubicBezTo>
                <a:close/>
                <a:moveTo>
                  <a:pt x="244450" y="78527"/>
                </a:moveTo>
                <a:lnTo>
                  <a:pt x="245799" y="79049"/>
                </a:lnTo>
                <a:cubicBezTo>
                  <a:pt x="245805" y="79053"/>
                  <a:pt x="245811" y="79056"/>
                  <a:pt x="245816" y="79059"/>
                </a:cubicBezTo>
                <a:lnTo>
                  <a:pt x="245816" y="79059"/>
                </a:lnTo>
                <a:cubicBezTo>
                  <a:pt x="245665" y="79111"/>
                  <a:pt x="245505" y="79136"/>
                  <a:pt x="245343" y="79136"/>
                </a:cubicBezTo>
                <a:cubicBezTo>
                  <a:pt x="245001" y="79136"/>
                  <a:pt x="244653" y="79020"/>
                  <a:pt x="244363" y="78788"/>
                </a:cubicBezTo>
                <a:lnTo>
                  <a:pt x="244450" y="78527"/>
                </a:lnTo>
                <a:close/>
                <a:moveTo>
                  <a:pt x="245854" y="79079"/>
                </a:moveTo>
                <a:cubicBezTo>
                  <a:pt x="246315" y="79327"/>
                  <a:pt x="246777" y="79540"/>
                  <a:pt x="247279" y="79833"/>
                </a:cubicBezTo>
                <a:cubicBezTo>
                  <a:pt x="246922" y="79957"/>
                  <a:pt x="246692" y="80037"/>
                  <a:pt x="246525" y="80037"/>
                </a:cubicBezTo>
                <a:cubicBezTo>
                  <a:pt x="246227" y="80037"/>
                  <a:pt x="246126" y="79784"/>
                  <a:pt x="245854" y="79079"/>
                </a:cubicBezTo>
                <a:close/>
                <a:moveTo>
                  <a:pt x="39040" y="79117"/>
                </a:moveTo>
                <a:lnTo>
                  <a:pt x="39040" y="79117"/>
                </a:lnTo>
                <a:cubicBezTo>
                  <a:pt x="39056" y="79710"/>
                  <a:pt x="38854" y="80084"/>
                  <a:pt x="38277" y="80084"/>
                </a:cubicBezTo>
                <a:cubicBezTo>
                  <a:pt x="38092" y="80084"/>
                  <a:pt x="37869" y="80046"/>
                  <a:pt x="37601" y="79963"/>
                </a:cubicBezTo>
                <a:lnTo>
                  <a:pt x="39040" y="79117"/>
                </a:lnTo>
                <a:close/>
                <a:moveTo>
                  <a:pt x="52267" y="79049"/>
                </a:moveTo>
                <a:lnTo>
                  <a:pt x="52267" y="79049"/>
                </a:lnTo>
                <a:cubicBezTo>
                  <a:pt x="51689" y="80173"/>
                  <a:pt x="51056" y="80871"/>
                  <a:pt x="49995" y="80871"/>
                </a:cubicBezTo>
                <a:cubicBezTo>
                  <a:pt x="49701" y="80871"/>
                  <a:pt x="49373" y="80817"/>
                  <a:pt x="49003" y="80703"/>
                </a:cubicBezTo>
                <a:lnTo>
                  <a:pt x="52267" y="79049"/>
                </a:lnTo>
                <a:close/>
                <a:moveTo>
                  <a:pt x="232743" y="79049"/>
                </a:moveTo>
                <a:lnTo>
                  <a:pt x="235920" y="80703"/>
                </a:lnTo>
                <a:cubicBezTo>
                  <a:pt x="235561" y="80817"/>
                  <a:pt x="235240" y="80871"/>
                  <a:pt x="234951" y="80871"/>
                </a:cubicBezTo>
                <a:cubicBezTo>
                  <a:pt x="233913" y="80871"/>
                  <a:pt x="233288" y="80173"/>
                  <a:pt x="232743" y="79049"/>
                </a:cubicBezTo>
                <a:close/>
                <a:moveTo>
                  <a:pt x="77639" y="81182"/>
                </a:moveTo>
                <a:lnTo>
                  <a:pt x="77639" y="81182"/>
                </a:lnTo>
                <a:cubicBezTo>
                  <a:pt x="77726" y="81922"/>
                  <a:pt x="77726" y="82575"/>
                  <a:pt x="77813" y="83445"/>
                </a:cubicBezTo>
                <a:cubicBezTo>
                  <a:pt x="76290" y="82313"/>
                  <a:pt x="76290" y="82009"/>
                  <a:pt x="77639" y="81182"/>
                </a:cubicBezTo>
                <a:close/>
                <a:moveTo>
                  <a:pt x="207371" y="81095"/>
                </a:moveTo>
                <a:cubicBezTo>
                  <a:pt x="208677" y="82052"/>
                  <a:pt x="208634" y="82357"/>
                  <a:pt x="207197" y="83445"/>
                </a:cubicBezTo>
                <a:cubicBezTo>
                  <a:pt x="207241" y="82618"/>
                  <a:pt x="207328" y="81965"/>
                  <a:pt x="207371" y="81095"/>
                </a:cubicBezTo>
                <a:close/>
                <a:moveTo>
                  <a:pt x="258159" y="70476"/>
                </a:moveTo>
                <a:cubicBezTo>
                  <a:pt x="261771" y="72522"/>
                  <a:pt x="265514" y="74349"/>
                  <a:pt x="269387" y="75873"/>
                </a:cubicBezTo>
                <a:cubicBezTo>
                  <a:pt x="273217" y="77396"/>
                  <a:pt x="277308" y="77744"/>
                  <a:pt x="281355" y="78397"/>
                </a:cubicBezTo>
                <a:lnTo>
                  <a:pt x="281355" y="78788"/>
                </a:lnTo>
                <a:cubicBezTo>
                  <a:pt x="279788" y="79093"/>
                  <a:pt x="278265" y="79528"/>
                  <a:pt x="276698" y="79702"/>
                </a:cubicBezTo>
                <a:cubicBezTo>
                  <a:pt x="273086" y="80050"/>
                  <a:pt x="269474" y="80616"/>
                  <a:pt x="265905" y="81356"/>
                </a:cubicBezTo>
                <a:cubicBezTo>
                  <a:pt x="264774" y="81617"/>
                  <a:pt x="263599" y="81835"/>
                  <a:pt x="262467" y="82096"/>
                </a:cubicBezTo>
                <a:cubicBezTo>
                  <a:pt x="262119" y="82139"/>
                  <a:pt x="261815" y="82270"/>
                  <a:pt x="261510" y="82400"/>
                </a:cubicBezTo>
                <a:cubicBezTo>
                  <a:pt x="259595" y="83097"/>
                  <a:pt x="259334" y="84576"/>
                  <a:pt x="260857" y="85838"/>
                </a:cubicBezTo>
                <a:cubicBezTo>
                  <a:pt x="261989" y="86752"/>
                  <a:pt x="263077" y="87623"/>
                  <a:pt x="264208" y="88493"/>
                </a:cubicBezTo>
                <a:cubicBezTo>
                  <a:pt x="266471" y="90234"/>
                  <a:pt x="268386" y="92366"/>
                  <a:pt x="269909" y="94804"/>
                </a:cubicBezTo>
                <a:cubicBezTo>
                  <a:pt x="270954" y="96544"/>
                  <a:pt x="272259" y="98155"/>
                  <a:pt x="273608" y="100069"/>
                </a:cubicBezTo>
                <a:lnTo>
                  <a:pt x="273608" y="100113"/>
                </a:lnTo>
                <a:cubicBezTo>
                  <a:pt x="273532" y="100111"/>
                  <a:pt x="273456" y="100110"/>
                  <a:pt x="273381" y="100110"/>
                </a:cubicBezTo>
                <a:cubicBezTo>
                  <a:pt x="272889" y="100110"/>
                  <a:pt x="272416" y="100151"/>
                  <a:pt x="271968" y="100151"/>
                </a:cubicBezTo>
                <a:cubicBezTo>
                  <a:pt x="271154" y="100151"/>
                  <a:pt x="270417" y="100014"/>
                  <a:pt x="269779" y="99243"/>
                </a:cubicBezTo>
                <a:cubicBezTo>
                  <a:pt x="269474" y="98981"/>
                  <a:pt x="269126" y="98851"/>
                  <a:pt x="268691" y="98807"/>
                </a:cubicBezTo>
                <a:cubicBezTo>
                  <a:pt x="264339" y="97937"/>
                  <a:pt x="259943" y="97110"/>
                  <a:pt x="255548" y="96283"/>
                </a:cubicBezTo>
                <a:cubicBezTo>
                  <a:pt x="249629" y="95152"/>
                  <a:pt x="243667" y="94238"/>
                  <a:pt x="237792" y="92932"/>
                </a:cubicBezTo>
                <a:cubicBezTo>
                  <a:pt x="231525" y="91627"/>
                  <a:pt x="225389" y="90016"/>
                  <a:pt x="219165" y="88493"/>
                </a:cubicBezTo>
                <a:cubicBezTo>
                  <a:pt x="217163" y="87971"/>
                  <a:pt x="215205" y="87405"/>
                  <a:pt x="213247" y="86839"/>
                </a:cubicBezTo>
                <a:cubicBezTo>
                  <a:pt x="212594" y="86665"/>
                  <a:pt x="212028" y="86361"/>
                  <a:pt x="211506" y="85969"/>
                </a:cubicBezTo>
                <a:cubicBezTo>
                  <a:pt x="211941" y="85882"/>
                  <a:pt x="212333" y="85795"/>
                  <a:pt x="212768" y="85751"/>
                </a:cubicBezTo>
                <a:cubicBezTo>
                  <a:pt x="215727" y="85403"/>
                  <a:pt x="218730" y="85012"/>
                  <a:pt x="221689" y="84707"/>
                </a:cubicBezTo>
                <a:cubicBezTo>
                  <a:pt x="223735" y="84446"/>
                  <a:pt x="225780" y="84315"/>
                  <a:pt x="227869" y="84141"/>
                </a:cubicBezTo>
                <a:cubicBezTo>
                  <a:pt x="232047" y="83793"/>
                  <a:pt x="236268" y="83488"/>
                  <a:pt x="240446" y="83140"/>
                </a:cubicBezTo>
                <a:cubicBezTo>
                  <a:pt x="242535" y="82923"/>
                  <a:pt x="244581" y="82662"/>
                  <a:pt x="246583" y="82400"/>
                </a:cubicBezTo>
                <a:cubicBezTo>
                  <a:pt x="247845" y="82313"/>
                  <a:pt x="249020" y="81835"/>
                  <a:pt x="250064" y="81138"/>
                </a:cubicBezTo>
                <a:cubicBezTo>
                  <a:pt x="250325" y="80964"/>
                  <a:pt x="250673" y="80877"/>
                  <a:pt x="251022" y="80877"/>
                </a:cubicBezTo>
                <a:cubicBezTo>
                  <a:pt x="253285" y="80703"/>
                  <a:pt x="255200" y="79136"/>
                  <a:pt x="255852" y="76961"/>
                </a:cubicBezTo>
                <a:cubicBezTo>
                  <a:pt x="256592" y="74828"/>
                  <a:pt x="257376" y="72739"/>
                  <a:pt x="258159" y="70476"/>
                </a:cubicBezTo>
                <a:close/>
                <a:moveTo>
                  <a:pt x="26808" y="70520"/>
                </a:moveTo>
                <a:cubicBezTo>
                  <a:pt x="26983" y="70868"/>
                  <a:pt x="27113" y="71129"/>
                  <a:pt x="27200" y="71434"/>
                </a:cubicBezTo>
                <a:cubicBezTo>
                  <a:pt x="27853" y="73305"/>
                  <a:pt x="28462" y="75220"/>
                  <a:pt x="29158" y="77135"/>
                </a:cubicBezTo>
                <a:cubicBezTo>
                  <a:pt x="29855" y="79267"/>
                  <a:pt x="31726" y="80747"/>
                  <a:pt x="33946" y="80921"/>
                </a:cubicBezTo>
                <a:cubicBezTo>
                  <a:pt x="34250" y="80921"/>
                  <a:pt x="34598" y="80921"/>
                  <a:pt x="34816" y="81051"/>
                </a:cubicBezTo>
                <a:cubicBezTo>
                  <a:pt x="36209" y="82226"/>
                  <a:pt x="37949" y="82444"/>
                  <a:pt x="39647" y="82618"/>
                </a:cubicBezTo>
                <a:cubicBezTo>
                  <a:pt x="45957" y="83271"/>
                  <a:pt x="52224" y="84141"/>
                  <a:pt x="58578" y="84228"/>
                </a:cubicBezTo>
                <a:cubicBezTo>
                  <a:pt x="61102" y="84272"/>
                  <a:pt x="63626" y="84794"/>
                  <a:pt x="66194" y="85099"/>
                </a:cubicBezTo>
                <a:cubicBezTo>
                  <a:pt x="68065" y="85316"/>
                  <a:pt x="69980" y="85490"/>
                  <a:pt x="71895" y="85708"/>
                </a:cubicBezTo>
                <a:cubicBezTo>
                  <a:pt x="72461" y="85751"/>
                  <a:pt x="72983" y="85882"/>
                  <a:pt x="73461" y="86143"/>
                </a:cubicBezTo>
                <a:cubicBezTo>
                  <a:pt x="72809" y="86404"/>
                  <a:pt x="72112" y="86665"/>
                  <a:pt x="71416" y="86883"/>
                </a:cubicBezTo>
                <a:cubicBezTo>
                  <a:pt x="61842" y="89712"/>
                  <a:pt x="52093" y="92062"/>
                  <a:pt x="42258" y="93890"/>
                </a:cubicBezTo>
                <a:cubicBezTo>
                  <a:pt x="34468" y="95282"/>
                  <a:pt x="26678" y="96892"/>
                  <a:pt x="18888" y="98416"/>
                </a:cubicBezTo>
                <a:cubicBezTo>
                  <a:pt x="18148" y="98546"/>
                  <a:pt x="17452" y="98633"/>
                  <a:pt x="16712" y="98720"/>
                </a:cubicBezTo>
                <a:cubicBezTo>
                  <a:pt x="15972" y="98764"/>
                  <a:pt x="15276" y="99112"/>
                  <a:pt x="14753" y="99591"/>
                </a:cubicBezTo>
                <a:cubicBezTo>
                  <a:pt x="14272" y="100072"/>
                  <a:pt x="13719" y="100179"/>
                  <a:pt x="13150" y="100179"/>
                </a:cubicBezTo>
                <a:cubicBezTo>
                  <a:pt x="12693" y="100179"/>
                  <a:pt x="12226" y="100110"/>
                  <a:pt x="11779" y="100110"/>
                </a:cubicBezTo>
                <a:cubicBezTo>
                  <a:pt x="11725" y="100110"/>
                  <a:pt x="11673" y="100111"/>
                  <a:pt x="11620" y="100113"/>
                </a:cubicBezTo>
                <a:cubicBezTo>
                  <a:pt x="11533" y="99939"/>
                  <a:pt x="11533" y="99852"/>
                  <a:pt x="11533" y="99852"/>
                </a:cubicBezTo>
                <a:cubicBezTo>
                  <a:pt x="13361" y="97284"/>
                  <a:pt x="15102" y="94673"/>
                  <a:pt x="16973" y="92192"/>
                </a:cubicBezTo>
                <a:cubicBezTo>
                  <a:pt x="18757" y="89842"/>
                  <a:pt x="21238" y="88276"/>
                  <a:pt x="23457" y="86404"/>
                </a:cubicBezTo>
                <a:cubicBezTo>
                  <a:pt x="23762" y="86143"/>
                  <a:pt x="24067" y="85926"/>
                  <a:pt x="24371" y="85664"/>
                </a:cubicBezTo>
                <a:cubicBezTo>
                  <a:pt x="25503" y="84620"/>
                  <a:pt x="25285" y="83227"/>
                  <a:pt x="23849" y="82575"/>
                </a:cubicBezTo>
                <a:cubicBezTo>
                  <a:pt x="23327" y="82357"/>
                  <a:pt x="22761" y="82139"/>
                  <a:pt x="22195" y="82052"/>
                </a:cubicBezTo>
                <a:cubicBezTo>
                  <a:pt x="18496" y="81356"/>
                  <a:pt x="14841" y="80703"/>
                  <a:pt x="11185" y="80094"/>
                </a:cubicBezTo>
                <a:cubicBezTo>
                  <a:pt x="9096" y="79746"/>
                  <a:pt x="7007" y="79441"/>
                  <a:pt x="4918" y="79136"/>
                </a:cubicBezTo>
                <a:cubicBezTo>
                  <a:pt x="4526" y="79006"/>
                  <a:pt x="4091" y="78919"/>
                  <a:pt x="3699" y="78745"/>
                </a:cubicBezTo>
                <a:cubicBezTo>
                  <a:pt x="3699" y="78658"/>
                  <a:pt x="3743" y="78527"/>
                  <a:pt x="3743" y="78440"/>
                </a:cubicBezTo>
                <a:cubicBezTo>
                  <a:pt x="7790" y="77831"/>
                  <a:pt x="11925" y="77439"/>
                  <a:pt x="15754" y="75873"/>
                </a:cubicBezTo>
                <a:cubicBezTo>
                  <a:pt x="19584" y="74349"/>
                  <a:pt x="23283" y="72565"/>
                  <a:pt x="26808" y="70520"/>
                </a:cubicBezTo>
                <a:close/>
                <a:moveTo>
                  <a:pt x="140234" y="1"/>
                </a:moveTo>
                <a:cubicBezTo>
                  <a:pt x="139184" y="1"/>
                  <a:pt x="138135" y="6"/>
                  <a:pt x="137087" y="18"/>
                </a:cubicBezTo>
                <a:cubicBezTo>
                  <a:pt x="128557" y="149"/>
                  <a:pt x="120028" y="627"/>
                  <a:pt x="111498" y="1019"/>
                </a:cubicBezTo>
                <a:cubicBezTo>
                  <a:pt x="105318" y="1324"/>
                  <a:pt x="99138" y="1976"/>
                  <a:pt x="93089" y="3064"/>
                </a:cubicBezTo>
                <a:cubicBezTo>
                  <a:pt x="86213" y="4283"/>
                  <a:pt x="79380" y="5589"/>
                  <a:pt x="72548" y="6981"/>
                </a:cubicBezTo>
                <a:cubicBezTo>
                  <a:pt x="63495" y="8765"/>
                  <a:pt x="54574" y="11246"/>
                  <a:pt x="45957" y="14423"/>
                </a:cubicBezTo>
                <a:cubicBezTo>
                  <a:pt x="45304" y="14641"/>
                  <a:pt x="44608" y="14815"/>
                  <a:pt x="43955" y="14989"/>
                </a:cubicBezTo>
                <a:cubicBezTo>
                  <a:pt x="42563" y="15337"/>
                  <a:pt x="41170" y="15642"/>
                  <a:pt x="40038" y="16555"/>
                </a:cubicBezTo>
                <a:cubicBezTo>
                  <a:pt x="39124" y="17339"/>
                  <a:pt x="38254" y="18122"/>
                  <a:pt x="37340" y="18905"/>
                </a:cubicBezTo>
                <a:cubicBezTo>
                  <a:pt x="37688" y="19167"/>
                  <a:pt x="37775" y="19689"/>
                  <a:pt x="37558" y="20124"/>
                </a:cubicBezTo>
                <a:cubicBezTo>
                  <a:pt x="35991" y="23954"/>
                  <a:pt x="35686" y="28001"/>
                  <a:pt x="36035" y="32092"/>
                </a:cubicBezTo>
                <a:cubicBezTo>
                  <a:pt x="36296" y="35312"/>
                  <a:pt x="36861" y="38533"/>
                  <a:pt x="37297" y="41753"/>
                </a:cubicBezTo>
                <a:cubicBezTo>
                  <a:pt x="37514" y="43363"/>
                  <a:pt x="37688" y="45017"/>
                  <a:pt x="37862" y="46714"/>
                </a:cubicBezTo>
                <a:cubicBezTo>
                  <a:pt x="37123" y="46845"/>
                  <a:pt x="36470" y="46932"/>
                  <a:pt x="35861" y="47019"/>
                </a:cubicBezTo>
                <a:cubicBezTo>
                  <a:pt x="33380" y="47367"/>
                  <a:pt x="30986" y="48107"/>
                  <a:pt x="28723" y="49239"/>
                </a:cubicBezTo>
                <a:cubicBezTo>
                  <a:pt x="27026" y="50022"/>
                  <a:pt x="25764" y="51589"/>
                  <a:pt x="25329" y="53416"/>
                </a:cubicBezTo>
                <a:cubicBezTo>
                  <a:pt x="25155" y="54243"/>
                  <a:pt x="25024" y="55070"/>
                  <a:pt x="24981" y="55897"/>
                </a:cubicBezTo>
                <a:cubicBezTo>
                  <a:pt x="24937" y="57942"/>
                  <a:pt x="25068" y="59988"/>
                  <a:pt x="25372" y="62033"/>
                </a:cubicBezTo>
                <a:cubicBezTo>
                  <a:pt x="25416" y="62686"/>
                  <a:pt x="25416" y="63382"/>
                  <a:pt x="25372" y="64035"/>
                </a:cubicBezTo>
                <a:cubicBezTo>
                  <a:pt x="25416" y="64470"/>
                  <a:pt x="25459" y="64862"/>
                  <a:pt x="25590" y="65254"/>
                </a:cubicBezTo>
                <a:cubicBezTo>
                  <a:pt x="26025" y="66342"/>
                  <a:pt x="26199" y="67473"/>
                  <a:pt x="26199" y="68605"/>
                </a:cubicBezTo>
                <a:cubicBezTo>
                  <a:pt x="23109" y="69736"/>
                  <a:pt x="20237" y="70824"/>
                  <a:pt x="17321" y="71825"/>
                </a:cubicBezTo>
                <a:cubicBezTo>
                  <a:pt x="14797" y="72652"/>
                  <a:pt x="12273" y="73435"/>
                  <a:pt x="9749" y="74175"/>
                </a:cubicBezTo>
                <a:cubicBezTo>
                  <a:pt x="8008" y="74654"/>
                  <a:pt x="6180" y="74915"/>
                  <a:pt x="4439" y="75437"/>
                </a:cubicBezTo>
                <a:cubicBezTo>
                  <a:pt x="3395" y="75742"/>
                  <a:pt x="2394" y="76134"/>
                  <a:pt x="1480" y="76699"/>
                </a:cubicBezTo>
                <a:cubicBezTo>
                  <a:pt x="0" y="77613"/>
                  <a:pt x="87" y="79049"/>
                  <a:pt x="1567" y="79963"/>
                </a:cubicBezTo>
                <a:cubicBezTo>
                  <a:pt x="1828" y="80137"/>
                  <a:pt x="2089" y="80268"/>
                  <a:pt x="2350" y="80355"/>
                </a:cubicBezTo>
                <a:cubicBezTo>
                  <a:pt x="4135" y="81051"/>
                  <a:pt x="5963" y="81661"/>
                  <a:pt x="7790" y="82139"/>
                </a:cubicBezTo>
                <a:cubicBezTo>
                  <a:pt x="11620" y="83053"/>
                  <a:pt x="15493" y="83750"/>
                  <a:pt x="19323" y="84489"/>
                </a:cubicBezTo>
                <a:cubicBezTo>
                  <a:pt x="19845" y="84620"/>
                  <a:pt x="20324" y="84751"/>
                  <a:pt x="21020" y="84925"/>
                </a:cubicBezTo>
                <a:cubicBezTo>
                  <a:pt x="20019" y="85751"/>
                  <a:pt x="19192" y="86404"/>
                  <a:pt x="18409" y="87014"/>
                </a:cubicBezTo>
                <a:cubicBezTo>
                  <a:pt x="16451" y="88624"/>
                  <a:pt x="14753" y="90495"/>
                  <a:pt x="13361" y="92584"/>
                </a:cubicBezTo>
                <a:cubicBezTo>
                  <a:pt x="11968" y="94586"/>
                  <a:pt x="10402" y="96544"/>
                  <a:pt x="8878" y="98546"/>
                </a:cubicBezTo>
                <a:cubicBezTo>
                  <a:pt x="8487" y="99025"/>
                  <a:pt x="8138" y="99591"/>
                  <a:pt x="7877" y="100156"/>
                </a:cubicBezTo>
                <a:cubicBezTo>
                  <a:pt x="7268" y="101723"/>
                  <a:pt x="8008" y="102942"/>
                  <a:pt x="9705" y="103029"/>
                </a:cubicBezTo>
                <a:cubicBezTo>
                  <a:pt x="10179" y="103057"/>
                  <a:pt x="10655" y="103071"/>
                  <a:pt x="11131" y="103071"/>
                </a:cubicBezTo>
                <a:cubicBezTo>
                  <a:pt x="12845" y="103071"/>
                  <a:pt x="14574" y="102890"/>
                  <a:pt x="16277" y="102550"/>
                </a:cubicBezTo>
                <a:cubicBezTo>
                  <a:pt x="19628" y="101767"/>
                  <a:pt x="22979" y="101027"/>
                  <a:pt x="26373" y="100374"/>
                </a:cubicBezTo>
                <a:cubicBezTo>
                  <a:pt x="33859" y="98938"/>
                  <a:pt x="41431" y="97676"/>
                  <a:pt x="48916" y="96109"/>
                </a:cubicBezTo>
                <a:cubicBezTo>
                  <a:pt x="55096" y="94804"/>
                  <a:pt x="61232" y="93237"/>
                  <a:pt x="67325" y="91627"/>
                </a:cubicBezTo>
                <a:cubicBezTo>
                  <a:pt x="70502" y="90800"/>
                  <a:pt x="73592" y="89625"/>
                  <a:pt x="76725" y="88624"/>
                </a:cubicBezTo>
                <a:cubicBezTo>
                  <a:pt x="78597" y="88058"/>
                  <a:pt x="79554" y="86448"/>
                  <a:pt x="80729" y="85099"/>
                </a:cubicBezTo>
                <a:cubicBezTo>
                  <a:pt x="81034" y="84620"/>
                  <a:pt x="81164" y="84011"/>
                  <a:pt x="81034" y="83445"/>
                </a:cubicBezTo>
                <a:cubicBezTo>
                  <a:pt x="80773" y="81617"/>
                  <a:pt x="80381" y="79789"/>
                  <a:pt x="80076" y="77961"/>
                </a:cubicBezTo>
                <a:cubicBezTo>
                  <a:pt x="79685" y="75524"/>
                  <a:pt x="79337" y="73087"/>
                  <a:pt x="77683" y="70998"/>
                </a:cubicBezTo>
                <a:cubicBezTo>
                  <a:pt x="78075" y="70868"/>
                  <a:pt x="78379" y="70737"/>
                  <a:pt x="78640" y="70650"/>
                </a:cubicBezTo>
                <a:cubicBezTo>
                  <a:pt x="82818" y="69649"/>
                  <a:pt x="87040" y="68692"/>
                  <a:pt x="91218" y="67647"/>
                </a:cubicBezTo>
                <a:cubicBezTo>
                  <a:pt x="92567" y="67299"/>
                  <a:pt x="93829" y="66820"/>
                  <a:pt x="95091" y="66211"/>
                </a:cubicBezTo>
                <a:cubicBezTo>
                  <a:pt x="95657" y="65994"/>
                  <a:pt x="96179" y="65558"/>
                  <a:pt x="96527" y="65036"/>
                </a:cubicBezTo>
                <a:cubicBezTo>
                  <a:pt x="97571" y="63034"/>
                  <a:pt x="98137" y="60902"/>
                  <a:pt x="97658" y="58639"/>
                </a:cubicBezTo>
                <a:cubicBezTo>
                  <a:pt x="96962" y="55288"/>
                  <a:pt x="96048" y="51980"/>
                  <a:pt x="95221" y="48629"/>
                </a:cubicBezTo>
                <a:cubicBezTo>
                  <a:pt x="95047" y="47933"/>
                  <a:pt x="94786" y="47280"/>
                  <a:pt x="94481" y="46453"/>
                </a:cubicBezTo>
                <a:cubicBezTo>
                  <a:pt x="95482" y="46410"/>
                  <a:pt x="96353" y="46279"/>
                  <a:pt x="97267" y="46236"/>
                </a:cubicBezTo>
                <a:cubicBezTo>
                  <a:pt x="99095" y="46149"/>
                  <a:pt x="100966" y="46149"/>
                  <a:pt x="102837" y="46018"/>
                </a:cubicBezTo>
                <a:cubicBezTo>
                  <a:pt x="111367" y="45409"/>
                  <a:pt x="119897" y="45409"/>
                  <a:pt x="128470" y="45409"/>
                </a:cubicBezTo>
                <a:cubicBezTo>
                  <a:pt x="134471" y="45440"/>
                  <a:pt x="140495" y="45562"/>
                  <a:pt x="146525" y="45562"/>
                </a:cubicBezTo>
                <a:cubicBezTo>
                  <a:pt x="148847" y="45562"/>
                  <a:pt x="151171" y="45544"/>
                  <a:pt x="153494" y="45496"/>
                </a:cubicBezTo>
                <a:cubicBezTo>
                  <a:pt x="155565" y="45457"/>
                  <a:pt x="157636" y="45439"/>
                  <a:pt x="159706" y="45439"/>
                </a:cubicBezTo>
                <a:cubicBezTo>
                  <a:pt x="169167" y="45439"/>
                  <a:pt x="178623" y="45815"/>
                  <a:pt x="188049" y="46279"/>
                </a:cubicBezTo>
                <a:cubicBezTo>
                  <a:pt x="188876" y="46323"/>
                  <a:pt x="189659" y="46410"/>
                  <a:pt x="190529" y="46497"/>
                </a:cubicBezTo>
                <a:cubicBezTo>
                  <a:pt x="190181" y="47454"/>
                  <a:pt x="189877" y="48238"/>
                  <a:pt x="189659" y="49021"/>
                </a:cubicBezTo>
                <a:cubicBezTo>
                  <a:pt x="189050" y="51545"/>
                  <a:pt x="188527" y="54069"/>
                  <a:pt x="187831" y="56593"/>
                </a:cubicBezTo>
                <a:cubicBezTo>
                  <a:pt x="187309" y="58247"/>
                  <a:pt x="187178" y="59988"/>
                  <a:pt x="187396" y="61685"/>
                </a:cubicBezTo>
                <a:cubicBezTo>
                  <a:pt x="187701" y="64122"/>
                  <a:pt x="188614" y="66124"/>
                  <a:pt x="191226" y="66820"/>
                </a:cubicBezTo>
                <a:cubicBezTo>
                  <a:pt x="191835" y="66995"/>
                  <a:pt x="192444" y="67299"/>
                  <a:pt x="193053" y="67430"/>
                </a:cubicBezTo>
                <a:cubicBezTo>
                  <a:pt x="196927" y="68431"/>
                  <a:pt x="200844" y="69388"/>
                  <a:pt x="204760" y="70346"/>
                </a:cubicBezTo>
                <a:cubicBezTo>
                  <a:pt x="205544" y="70563"/>
                  <a:pt x="206327" y="70694"/>
                  <a:pt x="207197" y="70868"/>
                </a:cubicBezTo>
                <a:cubicBezTo>
                  <a:pt x="206675" y="72043"/>
                  <a:pt x="206022" y="73000"/>
                  <a:pt x="205761" y="74045"/>
                </a:cubicBezTo>
                <a:cubicBezTo>
                  <a:pt x="205108" y="76569"/>
                  <a:pt x="204673" y="79136"/>
                  <a:pt x="204151" y="81661"/>
                </a:cubicBezTo>
                <a:cubicBezTo>
                  <a:pt x="204020" y="82270"/>
                  <a:pt x="203977" y="82836"/>
                  <a:pt x="203890" y="83445"/>
                </a:cubicBezTo>
                <a:cubicBezTo>
                  <a:pt x="203759" y="84098"/>
                  <a:pt x="203933" y="84838"/>
                  <a:pt x="204412" y="85360"/>
                </a:cubicBezTo>
                <a:cubicBezTo>
                  <a:pt x="205761" y="86752"/>
                  <a:pt x="206893" y="88406"/>
                  <a:pt x="208938" y="88928"/>
                </a:cubicBezTo>
                <a:cubicBezTo>
                  <a:pt x="209460" y="89015"/>
                  <a:pt x="209939" y="89320"/>
                  <a:pt x="210461" y="89451"/>
                </a:cubicBezTo>
                <a:cubicBezTo>
                  <a:pt x="218512" y="92105"/>
                  <a:pt x="226781" y="94238"/>
                  <a:pt x="235093" y="95892"/>
                </a:cubicBezTo>
                <a:cubicBezTo>
                  <a:pt x="246539" y="98242"/>
                  <a:pt x="258072" y="100069"/>
                  <a:pt x="269474" y="102637"/>
                </a:cubicBezTo>
                <a:cubicBezTo>
                  <a:pt x="270842" y="102948"/>
                  <a:pt x="272276" y="102992"/>
                  <a:pt x="273714" y="102992"/>
                </a:cubicBezTo>
                <a:cubicBezTo>
                  <a:pt x="274289" y="102992"/>
                  <a:pt x="274864" y="102985"/>
                  <a:pt x="275436" y="102985"/>
                </a:cubicBezTo>
                <a:cubicBezTo>
                  <a:pt x="276829" y="102985"/>
                  <a:pt x="277525" y="102071"/>
                  <a:pt x="277264" y="100722"/>
                </a:cubicBezTo>
                <a:cubicBezTo>
                  <a:pt x="277046" y="99939"/>
                  <a:pt x="276655" y="99199"/>
                  <a:pt x="276132" y="98546"/>
                </a:cubicBezTo>
                <a:cubicBezTo>
                  <a:pt x="274914" y="96849"/>
                  <a:pt x="273434" y="95282"/>
                  <a:pt x="272303" y="93498"/>
                </a:cubicBezTo>
                <a:cubicBezTo>
                  <a:pt x="270518" y="90626"/>
                  <a:pt x="268212" y="88102"/>
                  <a:pt x="265514" y="86056"/>
                </a:cubicBezTo>
                <a:cubicBezTo>
                  <a:pt x="265035" y="85708"/>
                  <a:pt x="264600" y="85316"/>
                  <a:pt x="264078" y="84881"/>
                </a:cubicBezTo>
                <a:cubicBezTo>
                  <a:pt x="264556" y="84707"/>
                  <a:pt x="264817" y="84620"/>
                  <a:pt x="265122" y="84576"/>
                </a:cubicBezTo>
                <a:cubicBezTo>
                  <a:pt x="268691" y="83837"/>
                  <a:pt x="272259" y="83140"/>
                  <a:pt x="275784" y="82444"/>
                </a:cubicBezTo>
                <a:cubicBezTo>
                  <a:pt x="276742" y="82270"/>
                  <a:pt x="277699" y="82052"/>
                  <a:pt x="278657" y="81748"/>
                </a:cubicBezTo>
                <a:cubicBezTo>
                  <a:pt x="280310" y="81269"/>
                  <a:pt x="281877" y="80616"/>
                  <a:pt x="283444" y="79920"/>
                </a:cubicBezTo>
                <a:cubicBezTo>
                  <a:pt x="285011" y="79093"/>
                  <a:pt x="285054" y="77613"/>
                  <a:pt x="283574" y="76699"/>
                </a:cubicBezTo>
                <a:cubicBezTo>
                  <a:pt x="282704" y="76177"/>
                  <a:pt x="281834" y="75742"/>
                  <a:pt x="280920" y="75437"/>
                </a:cubicBezTo>
                <a:cubicBezTo>
                  <a:pt x="279571" y="75046"/>
                  <a:pt x="278265" y="74741"/>
                  <a:pt x="276916" y="74480"/>
                </a:cubicBezTo>
                <a:cubicBezTo>
                  <a:pt x="273652" y="73871"/>
                  <a:pt x="270518" y="72913"/>
                  <a:pt x="267472" y="71695"/>
                </a:cubicBezTo>
                <a:cubicBezTo>
                  <a:pt x="264904" y="70694"/>
                  <a:pt x="262293" y="69867"/>
                  <a:pt x="259682" y="68996"/>
                </a:cubicBezTo>
                <a:lnTo>
                  <a:pt x="258681" y="68605"/>
                </a:lnTo>
                <a:cubicBezTo>
                  <a:pt x="259073" y="67343"/>
                  <a:pt x="258899" y="66037"/>
                  <a:pt x="259682" y="64906"/>
                </a:cubicBezTo>
                <a:cubicBezTo>
                  <a:pt x="259769" y="64732"/>
                  <a:pt x="259682" y="64340"/>
                  <a:pt x="259682" y="64079"/>
                </a:cubicBezTo>
                <a:cubicBezTo>
                  <a:pt x="259595" y="63600"/>
                  <a:pt x="259552" y="63121"/>
                  <a:pt x="259552" y="62643"/>
                </a:cubicBezTo>
                <a:cubicBezTo>
                  <a:pt x="259639" y="61337"/>
                  <a:pt x="259856" y="60031"/>
                  <a:pt x="259943" y="58726"/>
                </a:cubicBezTo>
                <a:cubicBezTo>
                  <a:pt x="260074" y="57594"/>
                  <a:pt x="260117" y="56463"/>
                  <a:pt x="260074" y="55375"/>
                </a:cubicBezTo>
                <a:cubicBezTo>
                  <a:pt x="259856" y="52677"/>
                  <a:pt x="258899" y="50327"/>
                  <a:pt x="256244" y="49195"/>
                </a:cubicBezTo>
                <a:cubicBezTo>
                  <a:pt x="254460" y="48499"/>
                  <a:pt x="252632" y="47889"/>
                  <a:pt x="250804" y="47367"/>
                </a:cubicBezTo>
                <a:cubicBezTo>
                  <a:pt x="249629" y="47063"/>
                  <a:pt x="248410" y="46932"/>
                  <a:pt x="247148" y="46714"/>
                </a:cubicBezTo>
                <a:cubicBezTo>
                  <a:pt x="247192" y="46192"/>
                  <a:pt x="247192" y="45757"/>
                  <a:pt x="247279" y="45322"/>
                </a:cubicBezTo>
                <a:cubicBezTo>
                  <a:pt x="247758" y="41579"/>
                  <a:pt x="248323" y="37836"/>
                  <a:pt x="248759" y="34050"/>
                </a:cubicBezTo>
                <a:cubicBezTo>
                  <a:pt x="249368" y="29263"/>
                  <a:pt x="249237" y="24476"/>
                  <a:pt x="247410" y="19863"/>
                </a:cubicBezTo>
                <a:cubicBezTo>
                  <a:pt x="247279" y="19558"/>
                  <a:pt x="247497" y="19123"/>
                  <a:pt x="247584" y="18731"/>
                </a:cubicBezTo>
                <a:cubicBezTo>
                  <a:pt x="246931" y="18296"/>
                  <a:pt x="246365" y="17817"/>
                  <a:pt x="245799" y="17295"/>
                </a:cubicBezTo>
                <a:cubicBezTo>
                  <a:pt x="244755" y="16251"/>
                  <a:pt x="243449" y="15511"/>
                  <a:pt x="241970" y="15206"/>
                </a:cubicBezTo>
                <a:cubicBezTo>
                  <a:pt x="241012" y="15032"/>
                  <a:pt x="240055" y="14771"/>
                  <a:pt x="239141" y="14423"/>
                </a:cubicBezTo>
                <a:cubicBezTo>
                  <a:pt x="233396" y="12203"/>
                  <a:pt x="227478" y="10419"/>
                  <a:pt x="221428" y="9070"/>
                </a:cubicBezTo>
                <a:cubicBezTo>
                  <a:pt x="212420" y="7025"/>
                  <a:pt x="203411" y="5110"/>
                  <a:pt x="194316" y="3500"/>
                </a:cubicBezTo>
                <a:cubicBezTo>
                  <a:pt x="188223" y="2412"/>
                  <a:pt x="181999" y="1715"/>
                  <a:pt x="175776" y="1193"/>
                </a:cubicBezTo>
                <a:cubicBezTo>
                  <a:pt x="170684" y="714"/>
                  <a:pt x="165506" y="540"/>
                  <a:pt x="160370" y="410"/>
                </a:cubicBezTo>
                <a:cubicBezTo>
                  <a:pt x="153672" y="222"/>
                  <a:pt x="146941" y="1"/>
                  <a:pt x="140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64"/>
          <p:cNvGrpSpPr/>
          <p:nvPr/>
        </p:nvGrpSpPr>
        <p:grpSpPr>
          <a:xfrm>
            <a:off x="1310208" y="708167"/>
            <a:ext cx="2445356" cy="2795819"/>
            <a:chOff x="1919808" y="754442"/>
            <a:chExt cx="2445356" cy="2795819"/>
          </a:xfrm>
        </p:grpSpPr>
        <p:grpSp>
          <p:nvGrpSpPr>
            <p:cNvPr id="1279" name="Google Shape;1279;p64"/>
            <p:cNvGrpSpPr/>
            <p:nvPr/>
          </p:nvGrpSpPr>
          <p:grpSpPr>
            <a:xfrm>
              <a:off x="1919808" y="754442"/>
              <a:ext cx="2445356" cy="2795819"/>
              <a:chOff x="2748400" y="1642100"/>
              <a:chExt cx="2116275" cy="2419575"/>
            </a:xfrm>
          </p:grpSpPr>
          <p:sp>
            <p:nvSpPr>
              <p:cNvPr id="1280" name="Google Shape;1280;p64"/>
              <p:cNvSpPr/>
              <p:nvPr/>
            </p:nvSpPr>
            <p:spPr>
              <a:xfrm>
                <a:off x="2839150" y="1731100"/>
                <a:ext cx="1942575" cy="2242425"/>
              </a:xfrm>
              <a:custGeom>
                <a:rect b="b" l="l" r="r" t="t"/>
                <a:pathLst>
                  <a:path extrusionOk="0" fill="none" h="89697" w="77703">
                    <a:moveTo>
                      <a:pt x="38851" y="1"/>
                    </a:moveTo>
                    <a:lnTo>
                      <a:pt x="50085" y="25440"/>
                    </a:lnTo>
                    <a:lnTo>
                      <a:pt x="77703" y="22399"/>
                    </a:lnTo>
                    <a:lnTo>
                      <a:pt x="61284" y="44831"/>
                    </a:lnTo>
                    <a:lnTo>
                      <a:pt x="77703" y="67264"/>
                    </a:lnTo>
                    <a:lnTo>
                      <a:pt x="50085" y="64222"/>
                    </a:lnTo>
                    <a:lnTo>
                      <a:pt x="38851" y="89697"/>
                    </a:lnTo>
                    <a:lnTo>
                      <a:pt x="27652" y="64222"/>
                    </a:lnTo>
                    <a:lnTo>
                      <a:pt x="0" y="67264"/>
                    </a:lnTo>
                    <a:lnTo>
                      <a:pt x="16419" y="44831"/>
                    </a:lnTo>
                    <a:lnTo>
                      <a:pt x="0" y="22399"/>
                    </a:lnTo>
                    <a:lnTo>
                      <a:pt x="27652" y="25440"/>
                    </a:lnTo>
                    <a:close/>
                  </a:path>
                </a:pathLst>
              </a:custGeom>
              <a:noFill/>
              <a:ln cap="flat" cmpd="sng" w="7775">
                <a:solidFill>
                  <a:srgbClr val="3B2314"/>
                </a:solidFill>
                <a:prstDash val="solid"/>
                <a:miter lim="34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64"/>
              <p:cNvSpPr/>
              <p:nvPr/>
            </p:nvSpPr>
            <p:spPr>
              <a:xfrm>
                <a:off x="2929000" y="1834800"/>
                <a:ext cx="1762850" cy="2035025"/>
              </a:xfrm>
              <a:custGeom>
                <a:rect b="b" l="l" r="r" t="t"/>
                <a:pathLst>
                  <a:path extrusionOk="0" h="81401" w="70514">
                    <a:moveTo>
                      <a:pt x="35257" y="0"/>
                    </a:moveTo>
                    <a:lnTo>
                      <a:pt x="25061" y="23055"/>
                    </a:lnTo>
                    <a:lnTo>
                      <a:pt x="1" y="20325"/>
                    </a:lnTo>
                    <a:lnTo>
                      <a:pt x="14898" y="40683"/>
                    </a:lnTo>
                    <a:lnTo>
                      <a:pt x="1" y="61042"/>
                    </a:lnTo>
                    <a:lnTo>
                      <a:pt x="1" y="61042"/>
                    </a:lnTo>
                    <a:lnTo>
                      <a:pt x="25061" y="58311"/>
                    </a:lnTo>
                    <a:lnTo>
                      <a:pt x="35257" y="81401"/>
                    </a:lnTo>
                    <a:lnTo>
                      <a:pt x="45454" y="58311"/>
                    </a:lnTo>
                    <a:lnTo>
                      <a:pt x="70514" y="61042"/>
                    </a:lnTo>
                    <a:lnTo>
                      <a:pt x="70514" y="61042"/>
                    </a:lnTo>
                    <a:lnTo>
                      <a:pt x="55616" y="40683"/>
                    </a:lnTo>
                    <a:lnTo>
                      <a:pt x="70514" y="20325"/>
                    </a:lnTo>
                    <a:lnTo>
                      <a:pt x="45454" y="23055"/>
                    </a:lnTo>
                    <a:lnTo>
                      <a:pt x="352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64"/>
              <p:cNvSpPr/>
              <p:nvPr/>
            </p:nvSpPr>
            <p:spPr>
              <a:xfrm>
                <a:off x="3706725" y="164210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64"/>
              <p:cNvSpPr/>
              <p:nvPr/>
            </p:nvSpPr>
            <p:spPr>
              <a:xfrm>
                <a:off x="3706725" y="385425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64"/>
              <p:cNvSpPr/>
              <p:nvPr/>
            </p:nvSpPr>
            <p:spPr>
              <a:xfrm>
                <a:off x="2748400" y="2195150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0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64"/>
              <p:cNvSpPr/>
              <p:nvPr/>
            </p:nvSpPr>
            <p:spPr>
              <a:xfrm>
                <a:off x="4657275" y="2195150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0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64"/>
              <p:cNvSpPr/>
              <p:nvPr/>
            </p:nvSpPr>
            <p:spPr>
              <a:xfrm>
                <a:off x="2748400" y="3304675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35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64"/>
              <p:cNvSpPr/>
              <p:nvPr/>
            </p:nvSpPr>
            <p:spPr>
              <a:xfrm>
                <a:off x="4657275" y="3304675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35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64"/>
              <p:cNvSpPr/>
              <p:nvPr/>
            </p:nvSpPr>
            <p:spPr>
              <a:xfrm>
                <a:off x="3784500" y="3264925"/>
                <a:ext cx="256675" cy="501200"/>
              </a:xfrm>
              <a:custGeom>
                <a:rect b="b" l="l" r="r" t="t"/>
                <a:pathLst>
                  <a:path extrusionOk="0" h="20048" w="10267">
                    <a:moveTo>
                      <a:pt x="10266" y="0"/>
                    </a:moveTo>
                    <a:lnTo>
                      <a:pt x="0" y="17628"/>
                    </a:lnTo>
                    <a:lnTo>
                      <a:pt x="864" y="20048"/>
                    </a:ln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64"/>
              <p:cNvSpPr/>
              <p:nvPr/>
            </p:nvSpPr>
            <p:spPr>
              <a:xfrm>
                <a:off x="3813875" y="1925525"/>
                <a:ext cx="207425" cy="490000"/>
              </a:xfrm>
              <a:custGeom>
                <a:rect b="b" l="l" r="r" t="t"/>
                <a:pathLst>
                  <a:path extrusionOk="0" h="19600" w="8297">
                    <a:moveTo>
                      <a:pt x="1" y="1"/>
                    </a:moveTo>
                    <a:lnTo>
                      <a:pt x="6568" y="18666"/>
                    </a:lnTo>
                    <a:lnTo>
                      <a:pt x="8296" y="195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64"/>
              <p:cNvSpPr/>
              <p:nvPr/>
            </p:nvSpPr>
            <p:spPr>
              <a:xfrm>
                <a:off x="3011975" y="3090375"/>
                <a:ext cx="166800" cy="217775"/>
              </a:xfrm>
              <a:custGeom>
                <a:rect b="b" l="l" r="r" t="t"/>
                <a:pathLst>
                  <a:path extrusionOk="0" h="8711" w="6672">
                    <a:moveTo>
                      <a:pt x="6671" y="0"/>
                    </a:moveTo>
                    <a:lnTo>
                      <a:pt x="0" y="8711"/>
                    </a:lnTo>
                    <a:lnTo>
                      <a:pt x="2281" y="8192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1" name="Google Shape;1291;p64"/>
            <p:cNvSpPr/>
            <p:nvPr/>
          </p:nvSpPr>
          <p:spPr>
            <a:xfrm flipH="1">
              <a:off x="3511584" y="2562665"/>
              <a:ext cx="673546" cy="48485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4"/>
            <p:cNvSpPr/>
            <p:nvPr/>
          </p:nvSpPr>
          <p:spPr>
            <a:xfrm flipH="1">
              <a:off x="2274081" y="1366554"/>
              <a:ext cx="379256" cy="313300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64"/>
          <p:cNvSpPr txBox="1"/>
          <p:nvPr>
            <p:ph type="title"/>
          </p:nvPr>
        </p:nvSpPr>
        <p:spPr>
          <a:xfrm>
            <a:off x="4595775" y="1205625"/>
            <a:ext cx="47151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Unbounded ExtraBold"/>
                <a:ea typeface="Unbounded ExtraBold"/>
                <a:cs typeface="Unbounded ExtraBold"/>
                <a:sym typeface="Unbounded ExtraBold"/>
              </a:rPr>
              <a:t>Підсумок</a:t>
            </a:r>
            <a:endParaRPr sz="3900"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1294" name="Google Shape;1294;p64"/>
          <p:cNvSpPr/>
          <p:nvPr/>
        </p:nvSpPr>
        <p:spPr>
          <a:xfrm flipH="1">
            <a:off x="2369694" y="3500525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64"/>
          <p:cNvSpPr/>
          <p:nvPr/>
        </p:nvSpPr>
        <p:spPr>
          <a:xfrm>
            <a:off x="10390818" y="4863271"/>
            <a:ext cx="6379" cy="15368"/>
          </a:xfrm>
          <a:custGeom>
            <a:rect b="b" l="l" r="r" t="t"/>
            <a:pathLst>
              <a:path extrusionOk="0" h="1195" w="496">
                <a:moveTo>
                  <a:pt x="276" y="1"/>
                </a:moveTo>
                <a:lnTo>
                  <a:pt x="1" y="166"/>
                </a:lnTo>
                <a:cubicBezTo>
                  <a:pt x="1" y="166"/>
                  <a:pt x="90" y="1195"/>
                  <a:pt x="310" y="1195"/>
                </a:cubicBezTo>
                <a:cubicBezTo>
                  <a:pt x="334" y="1195"/>
                  <a:pt x="359" y="1183"/>
                  <a:pt x="386" y="1156"/>
                </a:cubicBezTo>
                <a:lnTo>
                  <a:pt x="496" y="991"/>
                </a:lnTo>
                <a:lnTo>
                  <a:pt x="276" y="1"/>
                </a:ln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64"/>
          <p:cNvSpPr/>
          <p:nvPr/>
        </p:nvSpPr>
        <p:spPr>
          <a:xfrm>
            <a:off x="10395947" y="6142421"/>
            <a:ext cx="128819" cy="160981"/>
          </a:xfrm>
          <a:custGeom>
            <a:rect b="b" l="l" r="r" t="t"/>
            <a:pathLst>
              <a:path extrusionOk="0" h="12518" w="10017">
                <a:moveTo>
                  <a:pt x="5720" y="661"/>
                </a:moveTo>
                <a:lnTo>
                  <a:pt x="6710" y="1101"/>
                </a:lnTo>
                <a:cubicBezTo>
                  <a:pt x="7425" y="9075"/>
                  <a:pt x="2255" y="11055"/>
                  <a:pt x="2255" y="11055"/>
                </a:cubicBezTo>
                <a:cubicBezTo>
                  <a:pt x="7645" y="6435"/>
                  <a:pt x="5720" y="661"/>
                  <a:pt x="5720" y="661"/>
                </a:cubicBezTo>
                <a:close/>
                <a:moveTo>
                  <a:pt x="4455" y="1"/>
                </a:moveTo>
                <a:lnTo>
                  <a:pt x="4455" y="1"/>
                </a:lnTo>
                <a:cubicBezTo>
                  <a:pt x="4565" y="111"/>
                  <a:pt x="7590" y="6710"/>
                  <a:pt x="495" y="11715"/>
                </a:cubicBezTo>
                <a:cubicBezTo>
                  <a:pt x="495" y="11715"/>
                  <a:pt x="0" y="11715"/>
                  <a:pt x="495" y="12375"/>
                </a:cubicBezTo>
                <a:cubicBezTo>
                  <a:pt x="567" y="12462"/>
                  <a:pt x="820" y="12518"/>
                  <a:pt x="1199" y="12518"/>
                </a:cubicBezTo>
                <a:cubicBezTo>
                  <a:pt x="3427" y="12518"/>
                  <a:pt x="10016" y="10599"/>
                  <a:pt x="9734" y="2091"/>
                </a:cubicBezTo>
                <a:cubicBezTo>
                  <a:pt x="8909" y="1541"/>
                  <a:pt x="7975" y="1046"/>
                  <a:pt x="6985" y="716"/>
                </a:cubicBezTo>
                <a:cubicBezTo>
                  <a:pt x="6160" y="386"/>
                  <a:pt x="5335" y="166"/>
                  <a:pt x="4455" y="1"/>
                </a:cubicBez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64"/>
          <p:cNvGrpSpPr/>
          <p:nvPr/>
        </p:nvGrpSpPr>
        <p:grpSpPr>
          <a:xfrm>
            <a:off x="4698654" y="2324795"/>
            <a:ext cx="3183617" cy="806643"/>
            <a:chOff x="4470054" y="2371070"/>
            <a:chExt cx="3183617" cy="806643"/>
          </a:xfrm>
        </p:grpSpPr>
        <p:grpSp>
          <p:nvGrpSpPr>
            <p:cNvPr id="1298" name="Google Shape;1298;p64"/>
            <p:cNvGrpSpPr/>
            <p:nvPr/>
          </p:nvGrpSpPr>
          <p:grpSpPr>
            <a:xfrm>
              <a:off x="4470054" y="2424854"/>
              <a:ext cx="3183617" cy="496026"/>
              <a:chOff x="4470054" y="2424854"/>
              <a:chExt cx="3183617" cy="496026"/>
            </a:xfrm>
          </p:grpSpPr>
          <p:sp>
            <p:nvSpPr>
              <p:cNvPr id="1299" name="Google Shape;1299;p64"/>
              <p:cNvSpPr/>
              <p:nvPr/>
            </p:nvSpPr>
            <p:spPr>
              <a:xfrm>
                <a:off x="4619348" y="2599075"/>
                <a:ext cx="2890039" cy="94945"/>
              </a:xfrm>
              <a:custGeom>
                <a:rect b="b" l="l" r="r" t="t"/>
                <a:pathLst>
                  <a:path extrusionOk="0" h="5723" w="216604">
                    <a:moveTo>
                      <a:pt x="207185" y="1"/>
                    </a:moveTo>
                    <a:cubicBezTo>
                      <a:pt x="206318" y="1"/>
                      <a:pt x="205454" y="11"/>
                      <a:pt x="204589" y="39"/>
                    </a:cubicBezTo>
                    <a:cubicBezTo>
                      <a:pt x="200095" y="299"/>
                      <a:pt x="195600" y="904"/>
                      <a:pt x="191106" y="1077"/>
                    </a:cubicBezTo>
                    <a:cubicBezTo>
                      <a:pt x="190386" y="1092"/>
                      <a:pt x="189666" y="1099"/>
                      <a:pt x="188947" y="1099"/>
                    </a:cubicBezTo>
                    <a:cubicBezTo>
                      <a:pt x="185604" y="1099"/>
                      <a:pt x="182261" y="944"/>
                      <a:pt x="178918" y="731"/>
                    </a:cubicBezTo>
                    <a:cubicBezTo>
                      <a:pt x="175609" y="569"/>
                      <a:pt x="172299" y="31"/>
                      <a:pt x="168989" y="31"/>
                    </a:cubicBezTo>
                    <a:cubicBezTo>
                      <a:pt x="168755" y="31"/>
                      <a:pt x="168521" y="34"/>
                      <a:pt x="168287" y="39"/>
                    </a:cubicBezTo>
                    <a:cubicBezTo>
                      <a:pt x="161545" y="126"/>
                      <a:pt x="154803" y="731"/>
                      <a:pt x="147975" y="817"/>
                    </a:cubicBezTo>
                    <a:cubicBezTo>
                      <a:pt x="131466" y="1077"/>
                      <a:pt x="114957" y="1336"/>
                      <a:pt x="98362" y="1422"/>
                    </a:cubicBezTo>
                    <a:cubicBezTo>
                      <a:pt x="93608" y="1422"/>
                      <a:pt x="88941" y="990"/>
                      <a:pt x="84187" y="731"/>
                    </a:cubicBezTo>
                    <a:cubicBezTo>
                      <a:pt x="81680" y="558"/>
                      <a:pt x="79174" y="39"/>
                      <a:pt x="76754" y="39"/>
                    </a:cubicBezTo>
                    <a:cubicBezTo>
                      <a:pt x="62319" y="212"/>
                      <a:pt x="47885" y="472"/>
                      <a:pt x="33537" y="644"/>
                    </a:cubicBezTo>
                    <a:cubicBezTo>
                      <a:pt x="23424" y="817"/>
                      <a:pt x="13311" y="990"/>
                      <a:pt x="3199" y="1163"/>
                    </a:cubicBezTo>
                    <a:cubicBezTo>
                      <a:pt x="2075" y="1249"/>
                      <a:pt x="1038" y="1509"/>
                      <a:pt x="0" y="1768"/>
                    </a:cubicBezTo>
                    <a:cubicBezTo>
                      <a:pt x="1038" y="4102"/>
                      <a:pt x="2507" y="3670"/>
                      <a:pt x="3717" y="3756"/>
                    </a:cubicBezTo>
                    <a:cubicBezTo>
                      <a:pt x="5143" y="3799"/>
                      <a:pt x="6569" y="3799"/>
                      <a:pt x="7996" y="3799"/>
                    </a:cubicBezTo>
                    <a:cubicBezTo>
                      <a:pt x="9422" y="3799"/>
                      <a:pt x="10848" y="3799"/>
                      <a:pt x="12274" y="3842"/>
                    </a:cubicBezTo>
                    <a:cubicBezTo>
                      <a:pt x="26449" y="4188"/>
                      <a:pt x="40624" y="4620"/>
                      <a:pt x="54713" y="5053"/>
                    </a:cubicBezTo>
                    <a:cubicBezTo>
                      <a:pt x="55405" y="5096"/>
                      <a:pt x="56074" y="5096"/>
                      <a:pt x="56733" y="5096"/>
                    </a:cubicBezTo>
                    <a:cubicBezTo>
                      <a:pt x="57393" y="5096"/>
                      <a:pt x="58041" y="5096"/>
                      <a:pt x="58689" y="5139"/>
                    </a:cubicBezTo>
                    <a:cubicBezTo>
                      <a:pt x="63262" y="5304"/>
                      <a:pt x="67835" y="5508"/>
                      <a:pt x="72408" y="5508"/>
                    </a:cubicBezTo>
                    <a:cubicBezTo>
                      <a:pt x="77429" y="5508"/>
                      <a:pt x="82450" y="5262"/>
                      <a:pt x="87471" y="4448"/>
                    </a:cubicBezTo>
                    <a:cubicBezTo>
                      <a:pt x="89466" y="4115"/>
                      <a:pt x="91512" y="4013"/>
                      <a:pt x="93574" y="4013"/>
                    </a:cubicBezTo>
                    <a:cubicBezTo>
                      <a:pt x="96874" y="4013"/>
                      <a:pt x="100217" y="4275"/>
                      <a:pt x="103462" y="4275"/>
                    </a:cubicBezTo>
                    <a:cubicBezTo>
                      <a:pt x="116254" y="4361"/>
                      <a:pt x="128960" y="4448"/>
                      <a:pt x="141665" y="4620"/>
                    </a:cubicBezTo>
                    <a:cubicBezTo>
                      <a:pt x="146765" y="4620"/>
                      <a:pt x="151865" y="4880"/>
                      <a:pt x="156964" y="5225"/>
                    </a:cubicBezTo>
                    <a:cubicBezTo>
                      <a:pt x="160854" y="5442"/>
                      <a:pt x="164722" y="5722"/>
                      <a:pt x="168579" y="5722"/>
                    </a:cubicBezTo>
                    <a:cubicBezTo>
                      <a:pt x="172436" y="5722"/>
                      <a:pt x="176282" y="5442"/>
                      <a:pt x="180128" y="4534"/>
                    </a:cubicBezTo>
                    <a:cubicBezTo>
                      <a:pt x="180698" y="4407"/>
                      <a:pt x="181314" y="4327"/>
                      <a:pt x="181908" y="4327"/>
                    </a:cubicBezTo>
                    <a:cubicBezTo>
                      <a:pt x="182126" y="4327"/>
                      <a:pt x="182340" y="4338"/>
                      <a:pt x="182549" y="4361"/>
                    </a:cubicBezTo>
                    <a:cubicBezTo>
                      <a:pt x="190155" y="4793"/>
                      <a:pt x="197761" y="5225"/>
                      <a:pt x="205367" y="5658"/>
                    </a:cubicBezTo>
                    <a:cubicBezTo>
                      <a:pt x="207701" y="5658"/>
                      <a:pt x="210121" y="5658"/>
                      <a:pt x="212455" y="5485"/>
                    </a:cubicBezTo>
                    <a:cubicBezTo>
                      <a:pt x="214356" y="5485"/>
                      <a:pt x="216085" y="4188"/>
                      <a:pt x="216604" y="2287"/>
                    </a:cubicBezTo>
                    <a:cubicBezTo>
                      <a:pt x="215480" y="1163"/>
                      <a:pt x="214270" y="39"/>
                      <a:pt x="212455" y="39"/>
                    </a:cubicBezTo>
                    <a:cubicBezTo>
                      <a:pt x="210668" y="39"/>
                      <a:pt x="208921" y="1"/>
                      <a:pt x="2071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64"/>
              <p:cNvSpPr/>
              <p:nvPr/>
            </p:nvSpPr>
            <p:spPr>
              <a:xfrm flipH="1" rot="2150981">
                <a:off x="543745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64"/>
              <p:cNvSpPr/>
              <p:nvPr/>
            </p:nvSpPr>
            <p:spPr>
              <a:xfrm flipH="1" rot="2150981">
                <a:off x="723040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64"/>
              <p:cNvSpPr/>
              <p:nvPr/>
            </p:nvSpPr>
            <p:spPr>
              <a:xfrm flipH="1" rot="2150981">
                <a:off x="4514082" y="2510043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3" name="Google Shape;1303;p64"/>
            <p:cNvSpPr/>
            <p:nvPr/>
          </p:nvSpPr>
          <p:spPr>
            <a:xfrm flipH="1" rot="1111651">
              <a:off x="6052011" y="2496658"/>
              <a:ext cx="881108" cy="55546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4" name="Google Shape;1304;p64"/>
          <p:cNvSpPr txBox="1"/>
          <p:nvPr>
            <p:ph idx="1" type="subTitle"/>
          </p:nvPr>
        </p:nvSpPr>
        <p:spPr>
          <a:xfrm>
            <a:off x="4822375" y="2802725"/>
            <a:ext cx="3774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Що встигли, які плани</a:t>
            </a:r>
            <a:endParaRPr/>
          </a:p>
        </p:txBody>
      </p:sp>
      <p:sp>
        <p:nvSpPr>
          <p:cNvPr id="1305" name="Google Shape;1305;p64"/>
          <p:cNvSpPr txBox="1"/>
          <p:nvPr>
            <p:ph idx="2" type="title"/>
          </p:nvPr>
        </p:nvSpPr>
        <p:spPr>
          <a:xfrm>
            <a:off x="1822900" y="1717075"/>
            <a:ext cx="1426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Google Shape;13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5441">
            <a:off x="-375950" y="2840575"/>
            <a:ext cx="1696000" cy="25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65"/>
          <p:cNvSpPr txBox="1"/>
          <p:nvPr>
            <p:ph type="title"/>
          </p:nvPr>
        </p:nvSpPr>
        <p:spPr>
          <a:xfrm>
            <a:off x="2004150" y="419200"/>
            <a:ext cx="5135700" cy="11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Що встигли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1312" name="Google Shape;1312;p65"/>
          <p:cNvSpPr txBox="1"/>
          <p:nvPr>
            <p:ph idx="2" type="title"/>
          </p:nvPr>
        </p:nvSpPr>
        <p:spPr>
          <a:xfrm>
            <a:off x="1822900" y="1717075"/>
            <a:ext cx="1426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65"/>
          <p:cNvSpPr txBox="1"/>
          <p:nvPr>
            <p:ph idx="1" type="subTitle"/>
          </p:nvPr>
        </p:nvSpPr>
        <p:spPr>
          <a:xfrm>
            <a:off x="1374900" y="1601700"/>
            <a:ext cx="6394200" cy="30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Створення кімнат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Підключення гравців до кімнат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Дизайни текстур більшості об’єктів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Робота в команді</a:t>
            </a:r>
            <a:endParaRPr sz="2400"/>
          </a:p>
        </p:txBody>
      </p:sp>
      <p:pic>
        <p:nvPicPr>
          <p:cNvPr id="1314" name="Google Shape;13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77630">
            <a:off x="7696995" y="-100131"/>
            <a:ext cx="1842634" cy="280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">
            <a:off x="6470171" y="2831844"/>
            <a:ext cx="2673824" cy="2673809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66"/>
          <p:cNvSpPr txBox="1"/>
          <p:nvPr>
            <p:ph type="title"/>
          </p:nvPr>
        </p:nvSpPr>
        <p:spPr>
          <a:xfrm>
            <a:off x="1396650" y="144875"/>
            <a:ext cx="63507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Бізнес аналітика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1321" name="Google Shape;1321;p66"/>
          <p:cNvSpPr txBox="1"/>
          <p:nvPr>
            <p:ph idx="2" type="title"/>
          </p:nvPr>
        </p:nvSpPr>
        <p:spPr>
          <a:xfrm>
            <a:off x="1822900" y="1717075"/>
            <a:ext cx="1426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66"/>
          <p:cNvSpPr txBox="1"/>
          <p:nvPr>
            <p:ph idx="1" type="subTitle"/>
          </p:nvPr>
        </p:nvSpPr>
        <p:spPr>
          <a:xfrm>
            <a:off x="475800" y="1425150"/>
            <a:ext cx="8192400" cy="30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Завантаження на різні мобільні платформи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Реклама в грі та можливість платно її </a:t>
            </a:r>
            <a:r>
              <a:rPr lang="en" sz="2400"/>
              <a:t>вимкнути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Преміум-акаунт та можливість купувати предмети для акаунту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Реклама для розкручування продукту</a:t>
            </a:r>
            <a:endParaRPr sz="2400"/>
          </a:p>
        </p:txBody>
      </p:sp>
      <p:pic>
        <p:nvPicPr>
          <p:cNvPr id="1323" name="Google Shape;132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70158">
            <a:off x="7381875" y="861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073" y="-2"/>
            <a:ext cx="2643925" cy="22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67"/>
          <p:cNvSpPr txBox="1"/>
          <p:nvPr>
            <p:ph type="title"/>
          </p:nvPr>
        </p:nvSpPr>
        <p:spPr>
          <a:xfrm>
            <a:off x="2901750" y="115175"/>
            <a:ext cx="33405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Плани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1330" name="Google Shape;1330;p67"/>
          <p:cNvSpPr txBox="1"/>
          <p:nvPr>
            <p:ph idx="2" type="title"/>
          </p:nvPr>
        </p:nvSpPr>
        <p:spPr>
          <a:xfrm>
            <a:off x="1822900" y="1717075"/>
            <a:ext cx="1426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67"/>
          <p:cNvSpPr txBox="1"/>
          <p:nvPr>
            <p:ph idx="1" type="subTitle"/>
          </p:nvPr>
        </p:nvSpPr>
        <p:spPr>
          <a:xfrm>
            <a:off x="475800" y="1298475"/>
            <a:ext cx="8192400" cy="3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Доробити саму гру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Поліпшення користувацького інтерфейсу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Можливість завести акаунт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Можливість купувати різні предмети та бонуси за ігрову валюту або гроші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Випуск на всі популярні мобільні платформи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68"/>
          <p:cNvSpPr txBox="1"/>
          <p:nvPr>
            <p:ph type="title"/>
          </p:nvPr>
        </p:nvSpPr>
        <p:spPr>
          <a:xfrm>
            <a:off x="2108978" y="0"/>
            <a:ext cx="4655700" cy="7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Unbounded ExtraBold"/>
                <a:ea typeface="Unbounded ExtraBold"/>
                <a:cs typeface="Unbounded ExtraBold"/>
                <a:sym typeface="Unbounded ExtraBold"/>
              </a:rPr>
              <a:t>Демонстрація</a:t>
            </a:r>
            <a:endParaRPr sz="3500"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grpSp>
        <p:nvGrpSpPr>
          <p:cNvPr id="1337" name="Google Shape;1337;p68"/>
          <p:cNvGrpSpPr/>
          <p:nvPr/>
        </p:nvGrpSpPr>
        <p:grpSpPr>
          <a:xfrm>
            <a:off x="1621124" y="726168"/>
            <a:ext cx="5901564" cy="68953"/>
            <a:chOff x="335350" y="407875"/>
            <a:chExt cx="6970900" cy="99700"/>
          </a:xfrm>
        </p:grpSpPr>
        <p:sp>
          <p:nvSpPr>
            <p:cNvPr id="1338" name="Google Shape;1338;p68"/>
            <p:cNvSpPr/>
            <p:nvPr/>
          </p:nvSpPr>
          <p:spPr>
            <a:xfrm>
              <a:off x="5277200" y="438425"/>
              <a:ext cx="732550" cy="26200"/>
            </a:xfrm>
            <a:custGeom>
              <a:rect b="b" l="l" r="r" t="t"/>
              <a:pathLst>
                <a:path extrusionOk="0" h="1048" w="29302">
                  <a:moveTo>
                    <a:pt x="3285" y="0"/>
                  </a:moveTo>
                  <a:cubicBezTo>
                    <a:pt x="3647" y="25"/>
                    <a:pt x="4009" y="48"/>
                    <a:pt x="4372" y="69"/>
                  </a:cubicBezTo>
                  <a:lnTo>
                    <a:pt x="4372" y="69"/>
                  </a:lnTo>
                  <a:cubicBezTo>
                    <a:pt x="4146" y="29"/>
                    <a:pt x="3745" y="0"/>
                    <a:pt x="3285" y="0"/>
                  </a:cubicBezTo>
                  <a:close/>
                  <a:moveTo>
                    <a:pt x="11224" y="54"/>
                  </a:moveTo>
                  <a:cubicBezTo>
                    <a:pt x="11041" y="54"/>
                    <a:pt x="10905" y="63"/>
                    <a:pt x="10884" y="87"/>
                  </a:cubicBezTo>
                  <a:lnTo>
                    <a:pt x="10884" y="87"/>
                  </a:lnTo>
                  <a:cubicBezTo>
                    <a:pt x="10886" y="87"/>
                    <a:pt x="10889" y="87"/>
                    <a:pt x="10891" y="87"/>
                  </a:cubicBezTo>
                  <a:lnTo>
                    <a:pt x="12114" y="87"/>
                  </a:lnTo>
                  <a:cubicBezTo>
                    <a:pt x="11850" y="72"/>
                    <a:pt x="11488" y="54"/>
                    <a:pt x="11224" y="54"/>
                  </a:cubicBezTo>
                  <a:close/>
                  <a:moveTo>
                    <a:pt x="12114" y="87"/>
                  </a:moveTo>
                  <a:cubicBezTo>
                    <a:pt x="12296" y="97"/>
                    <a:pt x="12431" y="105"/>
                    <a:pt x="12454" y="105"/>
                  </a:cubicBezTo>
                  <a:cubicBezTo>
                    <a:pt x="12471" y="105"/>
                    <a:pt x="12422" y="100"/>
                    <a:pt x="12274" y="87"/>
                  </a:cubicBezTo>
                  <a:close/>
                  <a:moveTo>
                    <a:pt x="2766" y="0"/>
                  </a:moveTo>
                  <a:lnTo>
                    <a:pt x="1" y="432"/>
                  </a:lnTo>
                  <a:cubicBezTo>
                    <a:pt x="382" y="400"/>
                    <a:pt x="775" y="389"/>
                    <a:pt x="1166" y="389"/>
                  </a:cubicBezTo>
                  <a:cubicBezTo>
                    <a:pt x="2133" y="389"/>
                    <a:pt x="3083" y="459"/>
                    <a:pt x="3795" y="459"/>
                  </a:cubicBezTo>
                  <a:cubicBezTo>
                    <a:pt x="4358" y="459"/>
                    <a:pt x="4771" y="415"/>
                    <a:pt x="4927" y="259"/>
                  </a:cubicBezTo>
                  <a:lnTo>
                    <a:pt x="6051" y="432"/>
                  </a:lnTo>
                  <a:lnTo>
                    <a:pt x="5446" y="173"/>
                  </a:lnTo>
                  <a:cubicBezTo>
                    <a:pt x="10041" y="173"/>
                    <a:pt x="12821" y="972"/>
                    <a:pt x="15582" y="972"/>
                  </a:cubicBezTo>
                  <a:cubicBezTo>
                    <a:pt x="15834" y="972"/>
                    <a:pt x="16084" y="965"/>
                    <a:pt x="16337" y="951"/>
                  </a:cubicBezTo>
                  <a:cubicBezTo>
                    <a:pt x="17308" y="863"/>
                    <a:pt x="18257" y="831"/>
                    <a:pt x="19195" y="831"/>
                  </a:cubicBezTo>
                  <a:cubicBezTo>
                    <a:pt x="21639" y="831"/>
                    <a:pt x="24007" y="1047"/>
                    <a:pt x="26505" y="1047"/>
                  </a:cubicBezTo>
                  <a:cubicBezTo>
                    <a:pt x="26801" y="1047"/>
                    <a:pt x="27100" y="1044"/>
                    <a:pt x="27400" y="1037"/>
                  </a:cubicBezTo>
                  <a:cubicBezTo>
                    <a:pt x="29302" y="864"/>
                    <a:pt x="25585" y="951"/>
                    <a:pt x="25412" y="778"/>
                  </a:cubicBezTo>
                  <a:cubicBezTo>
                    <a:pt x="25557" y="695"/>
                    <a:pt x="25736" y="667"/>
                    <a:pt x="25936" y="667"/>
                  </a:cubicBezTo>
                  <a:cubicBezTo>
                    <a:pt x="26375" y="667"/>
                    <a:pt x="26917" y="802"/>
                    <a:pt x="27426" y="802"/>
                  </a:cubicBezTo>
                  <a:cubicBezTo>
                    <a:pt x="27659" y="802"/>
                    <a:pt x="27885" y="774"/>
                    <a:pt x="28091" y="692"/>
                  </a:cubicBezTo>
                  <a:cubicBezTo>
                    <a:pt x="28351" y="432"/>
                    <a:pt x="24202" y="432"/>
                    <a:pt x="22560" y="259"/>
                  </a:cubicBezTo>
                  <a:cubicBezTo>
                    <a:pt x="22408" y="238"/>
                    <a:pt x="22252" y="227"/>
                    <a:pt x="22094" y="227"/>
                  </a:cubicBezTo>
                  <a:cubicBezTo>
                    <a:pt x="21620" y="227"/>
                    <a:pt x="21134" y="324"/>
                    <a:pt x="20745" y="519"/>
                  </a:cubicBezTo>
                  <a:cubicBezTo>
                    <a:pt x="20312" y="346"/>
                    <a:pt x="18930" y="346"/>
                    <a:pt x="18584" y="173"/>
                  </a:cubicBezTo>
                  <a:cubicBezTo>
                    <a:pt x="17944" y="209"/>
                    <a:pt x="17371" y="223"/>
                    <a:pt x="16836" y="223"/>
                  </a:cubicBezTo>
                  <a:cubicBezTo>
                    <a:pt x="15374" y="223"/>
                    <a:pt x="14202" y="123"/>
                    <a:pt x="12769" y="123"/>
                  </a:cubicBezTo>
                  <a:cubicBezTo>
                    <a:pt x="12244" y="123"/>
                    <a:pt x="11685" y="136"/>
                    <a:pt x="11064" y="173"/>
                  </a:cubicBezTo>
                  <a:cubicBezTo>
                    <a:pt x="10918" y="133"/>
                    <a:pt x="10868" y="105"/>
                    <a:pt x="10884" y="87"/>
                  </a:cubicBezTo>
                  <a:lnTo>
                    <a:pt x="10884" y="87"/>
                  </a:lnTo>
                  <a:cubicBezTo>
                    <a:pt x="9896" y="153"/>
                    <a:pt x="8921" y="181"/>
                    <a:pt x="7953" y="181"/>
                  </a:cubicBezTo>
                  <a:cubicBezTo>
                    <a:pt x="6750" y="181"/>
                    <a:pt x="5560" y="137"/>
                    <a:pt x="4372" y="69"/>
                  </a:cubicBezTo>
                  <a:lnTo>
                    <a:pt x="4372" y="69"/>
                  </a:lnTo>
                  <a:cubicBezTo>
                    <a:pt x="4698" y="127"/>
                    <a:pt x="4656" y="208"/>
                    <a:pt x="3890" y="259"/>
                  </a:cubicBezTo>
                  <a:lnTo>
                    <a:pt x="27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8"/>
            <p:cNvSpPr/>
            <p:nvPr/>
          </p:nvSpPr>
          <p:spPr>
            <a:xfrm>
              <a:off x="335350" y="407875"/>
              <a:ext cx="4399500" cy="95400"/>
            </a:xfrm>
            <a:custGeom>
              <a:rect b="b" l="l" r="r" t="t"/>
              <a:pathLst>
                <a:path extrusionOk="0" h="3816" w="175980">
                  <a:moveTo>
                    <a:pt x="122736" y="185"/>
                  </a:moveTo>
                  <a:lnTo>
                    <a:pt x="122736" y="185"/>
                  </a:lnTo>
                  <a:cubicBezTo>
                    <a:pt x="123417" y="219"/>
                    <a:pt x="124094" y="250"/>
                    <a:pt x="124772" y="276"/>
                  </a:cubicBezTo>
                  <a:lnTo>
                    <a:pt x="124772" y="276"/>
                  </a:lnTo>
                  <a:cubicBezTo>
                    <a:pt x="124785" y="274"/>
                    <a:pt x="124798" y="273"/>
                    <a:pt x="124811" y="271"/>
                  </a:cubicBezTo>
                  <a:lnTo>
                    <a:pt x="122736" y="185"/>
                  </a:lnTo>
                  <a:close/>
                  <a:moveTo>
                    <a:pt x="148494" y="358"/>
                  </a:moveTo>
                  <a:lnTo>
                    <a:pt x="150491" y="438"/>
                  </a:lnTo>
                  <a:lnTo>
                    <a:pt x="150491" y="438"/>
                  </a:lnTo>
                  <a:cubicBezTo>
                    <a:pt x="149900" y="393"/>
                    <a:pt x="149236" y="358"/>
                    <a:pt x="148494" y="358"/>
                  </a:cubicBezTo>
                  <a:close/>
                  <a:moveTo>
                    <a:pt x="73980" y="439"/>
                  </a:moveTo>
                  <a:lnTo>
                    <a:pt x="73815" y="444"/>
                  </a:lnTo>
                  <a:lnTo>
                    <a:pt x="73988" y="444"/>
                  </a:lnTo>
                  <a:cubicBezTo>
                    <a:pt x="73988" y="442"/>
                    <a:pt x="73985" y="440"/>
                    <a:pt x="73980" y="439"/>
                  </a:cubicBezTo>
                  <a:close/>
                  <a:moveTo>
                    <a:pt x="150491" y="438"/>
                  </a:moveTo>
                  <a:cubicBezTo>
                    <a:pt x="150539" y="441"/>
                    <a:pt x="150588" y="445"/>
                    <a:pt x="150635" y="449"/>
                  </a:cubicBezTo>
                  <a:lnTo>
                    <a:pt x="150635" y="449"/>
                  </a:lnTo>
                  <a:cubicBezTo>
                    <a:pt x="150642" y="447"/>
                    <a:pt x="150648" y="446"/>
                    <a:pt x="150655" y="444"/>
                  </a:cubicBezTo>
                  <a:lnTo>
                    <a:pt x="150491" y="438"/>
                  </a:lnTo>
                  <a:close/>
                  <a:moveTo>
                    <a:pt x="71532" y="210"/>
                  </a:moveTo>
                  <a:cubicBezTo>
                    <a:pt x="70783" y="210"/>
                    <a:pt x="70122" y="226"/>
                    <a:pt x="69580" y="271"/>
                  </a:cubicBezTo>
                  <a:cubicBezTo>
                    <a:pt x="72346" y="531"/>
                    <a:pt x="67592" y="444"/>
                    <a:pt x="66727" y="531"/>
                  </a:cubicBezTo>
                  <a:cubicBezTo>
                    <a:pt x="67331" y="566"/>
                    <a:pt x="67992" y="580"/>
                    <a:pt x="68663" y="580"/>
                  </a:cubicBezTo>
                  <a:cubicBezTo>
                    <a:pt x="70885" y="580"/>
                    <a:pt x="73205" y="430"/>
                    <a:pt x="73827" y="430"/>
                  </a:cubicBezTo>
                  <a:cubicBezTo>
                    <a:pt x="73909" y="430"/>
                    <a:pt x="73962" y="433"/>
                    <a:pt x="73980" y="439"/>
                  </a:cubicBezTo>
                  <a:lnTo>
                    <a:pt x="73980" y="439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305" y="287"/>
                    <a:pt x="77926" y="289"/>
                    <a:pt x="77549" y="289"/>
                  </a:cubicBezTo>
                  <a:cubicBezTo>
                    <a:pt x="75336" y="289"/>
                    <a:pt x="73213" y="210"/>
                    <a:pt x="71532" y="210"/>
                  </a:cubicBezTo>
                  <a:close/>
                  <a:moveTo>
                    <a:pt x="153593" y="531"/>
                  </a:moveTo>
                  <a:lnTo>
                    <a:pt x="153353" y="583"/>
                  </a:lnTo>
                  <a:lnTo>
                    <a:pt x="153353" y="583"/>
                  </a:lnTo>
                  <a:cubicBezTo>
                    <a:pt x="153439" y="570"/>
                    <a:pt x="153519" y="553"/>
                    <a:pt x="153593" y="531"/>
                  </a:cubicBezTo>
                  <a:close/>
                  <a:moveTo>
                    <a:pt x="156658" y="611"/>
                  </a:moveTo>
                  <a:cubicBezTo>
                    <a:pt x="156618" y="615"/>
                    <a:pt x="156603" y="617"/>
                    <a:pt x="156618" y="617"/>
                  </a:cubicBezTo>
                  <a:lnTo>
                    <a:pt x="156658" y="611"/>
                  </a:lnTo>
                  <a:close/>
                  <a:moveTo>
                    <a:pt x="28831" y="2376"/>
                  </a:moveTo>
                  <a:cubicBezTo>
                    <a:pt x="28643" y="2378"/>
                    <a:pt x="28456" y="2380"/>
                    <a:pt x="28269" y="2380"/>
                  </a:cubicBezTo>
                  <a:lnTo>
                    <a:pt x="28269" y="2380"/>
                  </a:lnTo>
                  <a:cubicBezTo>
                    <a:pt x="28473" y="2378"/>
                    <a:pt x="28660" y="2377"/>
                    <a:pt x="28831" y="2376"/>
                  </a:cubicBezTo>
                  <a:close/>
                  <a:moveTo>
                    <a:pt x="13469" y="2429"/>
                  </a:moveTo>
                  <a:lnTo>
                    <a:pt x="13469" y="2429"/>
                  </a:lnTo>
                  <a:cubicBezTo>
                    <a:pt x="13471" y="2430"/>
                    <a:pt x="13476" y="2431"/>
                    <a:pt x="13484" y="2432"/>
                  </a:cubicBezTo>
                  <a:cubicBezTo>
                    <a:pt x="13479" y="2431"/>
                    <a:pt x="13474" y="2430"/>
                    <a:pt x="13469" y="2429"/>
                  </a:cubicBezTo>
                  <a:close/>
                  <a:moveTo>
                    <a:pt x="24069" y="2389"/>
                  </a:moveTo>
                  <a:cubicBezTo>
                    <a:pt x="24048" y="2412"/>
                    <a:pt x="23678" y="2434"/>
                    <a:pt x="23074" y="2457"/>
                  </a:cubicBezTo>
                  <a:lnTo>
                    <a:pt x="23074" y="2457"/>
                  </a:lnTo>
                  <a:lnTo>
                    <a:pt x="23446" y="2389"/>
                  </a:lnTo>
                  <a:lnTo>
                    <a:pt x="23446" y="2389"/>
                  </a:lnTo>
                  <a:cubicBezTo>
                    <a:pt x="23656" y="2389"/>
                    <a:pt x="23864" y="2389"/>
                    <a:pt x="24069" y="2389"/>
                  </a:cubicBezTo>
                  <a:close/>
                  <a:moveTo>
                    <a:pt x="82192" y="0"/>
                  </a:moveTo>
                  <a:cubicBezTo>
                    <a:pt x="80884" y="0"/>
                    <a:pt x="79632" y="25"/>
                    <a:pt x="78482" y="98"/>
                  </a:cubicBezTo>
                  <a:lnTo>
                    <a:pt x="79260" y="271"/>
                  </a:lnTo>
                  <a:cubicBezTo>
                    <a:pt x="79174" y="273"/>
                    <a:pt x="79087" y="275"/>
                    <a:pt x="79001" y="277"/>
                  </a:cubicBezTo>
                  <a:lnTo>
                    <a:pt x="79001" y="277"/>
                  </a:lnTo>
                  <a:lnTo>
                    <a:pt x="79001" y="271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790" y="280"/>
                    <a:pt x="78895" y="279"/>
                    <a:pt x="79001" y="277"/>
                  </a:cubicBezTo>
                  <a:lnTo>
                    <a:pt x="79001" y="277"/>
                  </a:lnTo>
                  <a:lnTo>
                    <a:pt x="79001" y="531"/>
                  </a:lnTo>
                  <a:cubicBezTo>
                    <a:pt x="79075" y="359"/>
                    <a:pt x="79673" y="305"/>
                    <a:pt x="80467" y="305"/>
                  </a:cubicBezTo>
                  <a:cubicBezTo>
                    <a:pt x="81756" y="305"/>
                    <a:pt x="83562" y="446"/>
                    <a:pt x="84483" y="446"/>
                  </a:cubicBezTo>
                  <a:cubicBezTo>
                    <a:pt x="84990" y="446"/>
                    <a:pt x="85228" y="403"/>
                    <a:pt x="84965" y="271"/>
                  </a:cubicBezTo>
                  <a:cubicBezTo>
                    <a:pt x="86434" y="271"/>
                    <a:pt x="87039" y="444"/>
                    <a:pt x="86780" y="617"/>
                  </a:cubicBezTo>
                  <a:lnTo>
                    <a:pt x="90842" y="444"/>
                  </a:lnTo>
                  <a:lnTo>
                    <a:pt x="90842" y="444"/>
                  </a:lnTo>
                  <a:cubicBezTo>
                    <a:pt x="91361" y="531"/>
                    <a:pt x="90497" y="790"/>
                    <a:pt x="89978" y="790"/>
                  </a:cubicBezTo>
                  <a:cubicBezTo>
                    <a:pt x="89190" y="826"/>
                    <a:pt x="88403" y="847"/>
                    <a:pt x="87609" y="847"/>
                  </a:cubicBezTo>
                  <a:cubicBezTo>
                    <a:pt x="86486" y="847"/>
                    <a:pt x="85352" y="805"/>
                    <a:pt x="84187" y="703"/>
                  </a:cubicBezTo>
                  <a:lnTo>
                    <a:pt x="84187" y="703"/>
                  </a:lnTo>
                  <a:cubicBezTo>
                    <a:pt x="82890" y="876"/>
                    <a:pt x="85484" y="1049"/>
                    <a:pt x="82545" y="1049"/>
                  </a:cubicBezTo>
                  <a:cubicBezTo>
                    <a:pt x="80081" y="920"/>
                    <a:pt x="77402" y="920"/>
                    <a:pt x="74906" y="920"/>
                  </a:cubicBezTo>
                  <a:cubicBezTo>
                    <a:pt x="72410" y="920"/>
                    <a:pt x="70098" y="920"/>
                    <a:pt x="68370" y="790"/>
                  </a:cubicBezTo>
                  <a:lnTo>
                    <a:pt x="68370" y="790"/>
                  </a:lnTo>
                  <a:cubicBezTo>
                    <a:pt x="69148" y="876"/>
                    <a:pt x="69925" y="876"/>
                    <a:pt x="68975" y="1049"/>
                  </a:cubicBezTo>
                  <a:lnTo>
                    <a:pt x="66555" y="876"/>
                  </a:lnTo>
                  <a:cubicBezTo>
                    <a:pt x="65172" y="1049"/>
                    <a:pt x="63702" y="1049"/>
                    <a:pt x="62233" y="1049"/>
                  </a:cubicBezTo>
                  <a:cubicBezTo>
                    <a:pt x="61714" y="1222"/>
                    <a:pt x="65777" y="1222"/>
                    <a:pt x="66987" y="1309"/>
                  </a:cubicBezTo>
                  <a:cubicBezTo>
                    <a:pt x="66456" y="1477"/>
                    <a:pt x="65904" y="1532"/>
                    <a:pt x="65340" y="1532"/>
                  </a:cubicBezTo>
                  <a:cubicBezTo>
                    <a:pt x="64323" y="1532"/>
                    <a:pt x="63264" y="1355"/>
                    <a:pt x="62208" y="1355"/>
                  </a:cubicBezTo>
                  <a:cubicBezTo>
                    <a:pt x="61753" y="1355"/>
                    <a:pt x="61300" y="1388"/>
                    <a:pt x="60850" y="1481"/>
                  </a:cubicBezTo>
                  <a:cubicBezTo>
                    <a:pt x="60542" y="1604"/>
                    <a:pt x="61111" y="1629"/>
                    <a:pt x="61893" y="1629"/>
                  </a:cubicBezTo>
                  <a:cubicBezTo>
                    <a:pt x="62410" y="1629"/>
                    <a:pt x="63020" y="1618"/>
                    <a:pt x="63532" y="1618"/>
                  </a:cubicBezTo>
                  <a:cubicBezTo>
                    <a:pt x="64421" y="1618"/>
                    <a:pt x="65014" y="1651"/>
                    <a:pt x="64307" y="1827"/>
                  </a:cubicBezTo>
                  <a:lnTo>
                    <a:pt x="61628" y="1741"/>
                  </a:lnTo>
                  <a:lnTo>
                    <a:pt x="61628" y="1741"/>
                  </a:lnTo>
                  <a:cubicBezTo>
                    <a:pt x="62165" y="1869"/>
                    <a:pt x="62778" y="1906"/>
                    <a:pt x="63392" y="1906"/>
                  </a:cubicBezTo>
                  <a:cubicBezTo>
                    <a:pt x="64240" y="1906"/>
                    <a:pt x="65091" y="1835"/>
                    <a:pt x="65752" y="1835"/>
                  </a:cubicBezTo>
                  <a:cubicBezTo>
                    <a:pt x="66231" y="1835"/>
                    <a:pt x="66609" y="1872"/>
                    <a:pt x="66814" y="2000"/>
                  </a:cubicBezTo>
                  <a:cubicBezTo>
                    <a:pt x="66122" y="2043"/>
                    <a:pt x="65431" y="2065"/>
                    <a:pt x="64739" y="2065"/>
                  </a:cubicBezTo>
                  <a:cubicBezTo>
                    <a:pt x="64048" y="2065"/>
                    <a:pt x="63356" y="2043"/>
                    <a:pt x="62665" y="2000"/>
                  </a:cubicBezTo>
                  <a:lnTo>
                    <a:pt x="62665" y="2000"/>
                  </a:lnTo>
                  <a:cubicBezTo>
                    <a:pt x="61887" y="2086"/>
                    <a:pt x="64221" y="2259"/>
                    <a:pt x="62751" y="2346"/>
                  </a:cubicBezTo>
                  <a:cubicBezTo>
                    <a:pt x="62321" y="2298"/>
                    <a:pt x="61957" y="2283"/>
                    <a:pt x="61630" y="2283"/>
                  </a:cubicBezTo>
                  <a:cubicBezTo>
                    <a:pt x="61101" y="2283"/>
                    <a:pt x="60668" y="2322"/>
                    <a:pt x="60208" y="2322"/>
                  </a:cubicBezTo>
                  <a:cubicBezTo>
                    <a:pt x="59923" y="2322"/>
                    <a:pt x="59629" y="2307"/>
                    <a:pt x="59294" y="2259"/>
                  </a:cubicBezTo>
                  <a:lnTo>
                    <a:pt x="59899" y="2086"/>
                  </a:lnTo>
                  <a:cubicBezTo>
                    <a:pt x="59150" y="2086"/>
                    <a:pt x="57633" y="2048"/>
                    <a:pt x="56320" y="2048"/>
                  </a:cubicBezTo>
                  <a:cubicBezTo>
                    <a:pt x="55664" y="2048"/>
                    <a:pt x="55059" y="2058"/>
                    <a:pt x="54627" y="2086"/>
                  </a:cubicBezTo>
                  <a:cubicBezTo>
                    <a:pt x="54540" y="1741"/>
                    <a:pt x="57825" y="1654"/>
                    <a:pt x="59121" y="1654"/>
                  </a:cubicBezTo>
                  <a:cubicBezTo>
                    <a:pt x="58260" y="1553"/>
                    <a:pt x="57400" y="1511"/>
                    <a:pt x="56556" y="1511"/>
                  </a:cubicBezTo>
                  <a:cubicBezTo>
                    <a:pt x="55960" y="1511"/>
                    <a:pt x="55372" y="1532"/>
                    <a:pt x="54800" y="1568"/>
                  </a:cubicBezTo>
                  <a:lnTo>
                    <a:pt x="56788" y="1654"/>
                  </a:lnTo>
                  <a:cubicBezTo>
                    <a:pt x="54037" y="1654"/>
                    <a:pt x="54359" y="2011"/>
                    <a:pt x="51842" y="2011"/>
                  </a:cubicBezTo>
                  <a:cubicBezTo>
                    <a:pt x="51591" y="2011"/>
                    <a:pt x="51311" y="2008"/>
                    <a:pt x="50996" y="2000"/>
                  </a:cubicBezTo>
                  <a:cubicBezTo>
                    <a:pt x="50674" y="2009"/>
                    <a:pt x="50413" y="2014"/>
                    <a:pt x="50203" y="2014"/>
                  </a:cubicBezTo>
                  <a:cubicBezTo>
                    <a:pt x="48494" y="2014"/>
                    <a:pt x="50114" y="1731"/>
                    <a:pt x="49268" y="1654"/>
                  </a:cubicBezTo>
                  <a:lnTo>
                    <a:pt x="49268" y="1654"/>
                  </a:lnTo>
                  <a:cubicBezTo>
                    <a:pt x="46070" y="1827"/>
                    <a:pt x="48144" y="1654"/>
                    <a:pt x="48231" y="2000"/>
                  </a:cubicBezTo>
                  <a:cubicBezTo>
                    <a:pt x="45638" y="2000"/>
                    <a:pt x="45033" y="1914"/>
                    <a:pt x="41662" y="1914"/>
                  </a:cubicBezTo>
                  <a:cubicBezTo>
                    <a:pt x="43131" y="1741"/>
                    <a:pt x="44514" y="1741"/>
                    <a:pt x="45983" y="1741"/>
                  </a:cubicBezTo>
                  <a:lnTo>
                    <a:pt x="45378" y="1481"/>
                  </a:lnTo>
                  <a:cubicBezTo>
                    <a:pt x="42785" y="1654"/>
                    <a:pt x="40797" y="1914"/>
                    <a:pt x="37772" y="2086"/>
                  </a:cubicBezTo>
                  <a:lnTo>
                    <a:pt x="37426" y="1914"/>
                  </a:lnTo>
                  <a:cubicBezTo>
                    <a:pt x="36823" y="2086"/>
                    <a:pt x="12097" y="2086"/>
                    <a:pt x="13469" y="2429"/>
                  </a:cubicBezTo>
                  <a:lnTo>
                    <a:pt x="13469" y="2429"/>
                  </a:lnTo>
                  <a:cubicBezTo>
                    <a:pt x="13414" y="2389"/>
                    <a:pt x="17491" y="2389"/>
                    <a:pt x="21598" y="2389"/>
                  </a:cubicBezTo>
                  <a:cubicBezTo>
                    <a:pt x="22108" y="2389"/>
                    <a:pt x="22619" y="2389"/>
                    <a:pt x="23122" y="2389"/>
                  </a:cubicBezTo>
                  <a:lnTo>
                    <a:pt x="23122" y="2389"/>
                  </a:lnTo>
                  <a:lnTo>
                    <a:pt x="22900" y="2463"/>
                  </a:lnTo>
                  <a:lnTo>
                    <a:pt x="22900" y="2463"/>
                  </a:lnTo>
                  <a:cubicBezTo>
                    <a:pt x="19192" y="2589"/>
                    <a:pt x="8127" y="2691"/>
                    <a:pt x="11323" y="2691"/>
                  </a:cubicBezTo>
                  <a:cubicBezTo>
                    <a:pt x="11064" y="2951"/>
                    <a:pt x="9335" y="2778"/>
                    <a:pt x="9508" y="3037"/>
                  </a:cubicBezTo>
                  <a:cubicBezTo>
                    <a:pt x="7755" y="3110"/>
                    <a:pt x="6279" y="3137"/>
                    <a:pt x="4951" y="3137"/>
                  </a:cubicBezTo>
                  <a:cubicBezTo>
                    <a:pt x="3137" y="3137"/>
                    <a:pt x="1597" y="3087"/>
                    <a:pt x="1" y="3037"/>
                  </a:cubicBezTo>
                  <a:lnTo>
                    <a:pt x="1" y="3037"/>
                  </a:lnTo>
                  <a:cubicBezTo>
                    <a:pt x="5792" y="3556"/>
                    <a:pt x="12447" y="3642"/>
                    <a:pt x="19362" y="3815"/>
                  </a:cubicBezTo>
                  <a:cubicBezTo>
                    <a:pt x="20226" y="3815"/>
                    <a:pt x="20831" y="3729"/>
                    <a:pt x="19794" y="3642"/>
                  </a:cubicBezTo>
                  <a:lnTo>
                    <a:pt x="19794" y="3642"/>
                  </a:lnTo>
                  <a:cubicBezTo>
                    <a:pt x="19461" y="3658"/>
                    <a:pt x="19157" y="3665"/>
                    <a:pt x="18891" y="3665"/>
                  </a:cubicBezTo>
                  <a:cubicBezTo>
                    <a:pt x="17708" y="3665"/>
                    <a:pt x="17282" y="3524"/>
                    <a:pt x="18411" y="3383"/>
                  </a:cubicBezTo>
                  <a:cubicBezTo>
                    <a:pt x="18697" y="3370"/>
                    <a:pt x="18891" y="3365"/>
                    <a:pt x="19023" y="3365"/>
                  </a:cubicBezTo>
                  <a:cubicBezTo>
                    <a:pt x="19536" y="3365"/>
                    <a:pt x="19090" y="3444"/>
                    <a:pt x="19423" y="3444"/>
                  </a:cubicBezTo>
                  <a:cubicBezTo>
                    <a:pt x="19572" y="3444"/>
                    <a:pt x="19875" y="3428"/>
                    <a:pt x="20485" y="3383"/>
                  </a:cubicBezTo>
                  <a:lnTo>
                    <a:pt x="19362" y="3296"/>
                  </a:lnTo>
                  <a:cubicBezTo>
                    <a:pt x="20917" y="3296"/>
                    <a:pt x="22560" y="3210"/>
                    <a:pt x="24116" y="2951"/>
                  </a:cubicBezTo>
                  <a:cubicBezTo>
                    <a:pt x="25455" y="2990"/>
                    <a:pt x="26810" y="3005"/>
                    <a:pt x="28173" y="3005"/>
                  </a:cubicBezTo>
                  <a:cubicBezTo>
                    <a:pt x="33496" y="3005"/>
                    <a:pt x="38928" y="2768"/>
                    <a:pt x="43959" y="2768"/>
                  </a:cubicBezTo>
                  <a:cubicBezTo>
                    <a:pt x="46197" y="2768"/>
                    <a:pt x="48357" y="2815"/>
                    <a:pt x="50391" y="2951"/>
                  </a:cubicBezTo>
                  <a:lnTo>
                    <a:pt x="52984" y="2605"/>
                  </a:lnTo>
                  <a:cubicBezTo>
                    <a:pt x="53157" y="2778"/>
                    <a:pt x="53417" y="2864"/>
                    <a:pt x="54713" y="2864"/>
                  </a:cubicBezTo>
                  <a:cubicBezTo>
                    <a:pt x="54281" y="2778"/>
                    <a:pt x="53503" y="2778"/>
                    <a:pt x="53676" y="2778"/>
                  </a:cubicBezTo>
                  <a:lnTo>
                    <a:pt x="59553" y="2778"/>
                  </a:lnTo>
                  <a:lnTo>
                    <a:pt x="58948" y="2605"/>
                  </a:lnTo>
                  <a:lnTo>
                    <a:pt x="58948" y="2605"/>
                  </a:lnTo>
                  <a:cubicBezTo>
                    <a:pt x="59513" y="2656"/>
                    <a:pt x="60216" y="2670"/>
                    <a:pt x="60976" y="2670"/>
                  </a:cubicBezTo>
                  <a:cubicBezTo>
                    <a:pt x="61782" y="2670"/>
                    <a:pt x="62653" y="2655"/>
                    <a:pt x="63494" y="2655"/>
                  </a:cubicBezTo>
                  <a:cubicBezTo>
                    <a:pt x="64531" y="2655"/>
                    <a:pt x="65524" y="2677"/>
                    <a:pt x="66295" y="2778"/>
                  </a:cubicBezTo>
                  <a:cubicBezTo>
                    <a:pt x="66295" y="2691"/>
                    <a:pt x="67592" y="2605"/>
                    <a:pt x="67505" y="2519"/>
                  </a:cubicBezTo>
                  <a:lnTo>
                    <a:pt x="67505" y="2519"/>
                  </a:lnTo>
                  <a:cubicBezTo>
                    <a:pt x="68837" y="2558"/>
                    <a:pt x="70199" y="2570"/>
                    <a:pt x="71568" y="2570"/>
                  </a:cubicBezTo>
                  <a:cubicBezTo>
                    <a:pt x="74009" y="2570"/>
                    <a:pt x="76468" y="2530"/>
                    <a:pt x="78804" y="2530"/>
                  </a:cubicBezTo>
                  <a:cubicBezTo>
                    <a:pt x="80940" y="2530"/>
                    <a:pt x="82972" y="2564"/>
                    <a:pt x="84792" y="2691"/>
                  </a:cubicBezTo>
                  <a:cubicBezTo>
                    <a:pt x="84273" y="2605"/>
                    <a:pt x="84792" y="2519"/>
                    <a:pt x="84965" y="2519"/>
                  </a:cubicBezTo>
                  <a:cubicBezTo>
                    <a:pt x="86866" y="2519"/>
                    <a:pt x="85397" y="2605"/>
                    <a:pt x="85916" y="2691"/>
                  </a:cubicBezTo>
                  <a:cubicBezTo>
                    <a:pt x="86135" y="2497"/>
                    <a:pt x="88290" y="2432"/>
                    <a:pt x="91344" y="2432"/>
                  </a:cubicBezTo>
                  <a:cubicBezTo>
                    <a:pt x="97367" y="2432"/>
                    <a:pt x="106887" y="2683"/>
                    <a:pt x="111941" y="2683"/>
                  </a:cubicBezTo>
                  <a:cubicBezTo>
                    <a:pt x="113432" y="2683"/>
                    <a:pt x="114534" y="2662"/>
                    <a:pt x="115044" y="2605"/>
                  </a:cubicBezTo>
                  <a:cubicBezTo>
                    <a:pt x="114612" y="2605"/>
                    <a:pt x="114093" y="2605"/>
                    <a:pt x="114266" y="2519"/>
                  </a:cubicBezTo>
                  <a:cubicBezTo>
                    <a:pt x="123341" y="2519"/>
                    <a:pt x="133195" y="2519"/>
                    <a:pt x="141838" y="2346"/>
                  </a:cubicBezTo>
                  <a:cubicBezTo>
                    <a:pt x="139591" y="2346"/>
                    <a:pt x="141320" y="1914"/>
                    <a:pt x="139937" y="1827"/>
                  </a:cubicBezTo>
                  <a:lnTo>
                    <a:pt x="139937" y="1827"/>
                  </a:lnTo>
                  <a:cubicBezTo>
                    <a:pt x="138467" y="2000"/>
                    <a:pt x="141838" y="2000"/>
                    <a:pt x="139937" y="2086"/>
                  </a:cubicBezTo>
                  <a:cubicBezTo>
                    <a:pt x="139371" y="2013"/>
                    <a:pt x="138959" y="1987"/>
                    <a:pt x="138635" y="1987"/>
                  </a:cubicBezTo>
                  <a:cubicBezTo>
                    <a:pt x="137751" y="1987"/>
                    <a:pt x="137527" y="2186"/>
                    <a:pt x="136614" y="2186"/>
                  </a:cubicBezTo>
                  <a:cubicBezTo>
                    <a:pt x="136280" y="2186"/>
                    <a:pt x="135854" y="2159"/>
                    <a:pt x="135269" y="2086"/>
                  </a:cubicBezTo>
                  <a:lnTo>
                    <a:pt x="136739" y="1827"/>
                  </a:lnTo>
                  <a:lnTo>
                    <a:pt x="136739" y="1827"/>
                  </a:lnTo>
                  <a:cubicBezTo>
                    <a:pt x="133541" y="2086"/>
                    <a:pt x="129046" y="2086"/>
                    <a:pt x="124984" y="2086"/>
                  </a:cubicBezTo>
                  <a:lnTo>
                    <a:pt x="125416" y="1827"/>
                  </a:lnTo>
                  <a:lnTo>
                    <a:pt x="125416" y="1827"/>
                  </a:lnTo>
                  <a:cubicBezTo>
                    <a:pt x="124941" y="1859"/>
                    <a:pt x="124467" y="1879"/>
                    <a:pt x="123996" y="1879"/>
                  </a:cubicBezTo>
                  <a:cubicBezTo>
                    <a:pt x="123182" y="1879"/>
                    <a:pt x="122380" y="1819"/>
                    <a:pt x="121613" y="1654"/>
                  </a:cubicBezTo>
                  <a:lnTo>
                    <a:pt x="121613" y="1654"/>
                  </a:lnTo>
                  <a:cubicBezTo>
                    <a:pt x="121886" y="1659"/>
                    <a:pt x="122146" y="1662"/>
                    <a:pt x="122394" y="1662"/>
                  </a:cubicBezTo>
                  <a:cubicBezTo>
                    <a:pt x="125454" y="1662"/>
                    <a:pt x="126635" y="1297"/>
                    <a:pt x="128297" y="1297"/>
                  </a:cubicBezTo>
                  <a:cubicBezTo>
                    <a:pt x="128754" y="1297"/>
                    <a:pt x="129246" y="1325"/>
                    <a:pt x="129824" y="1395"/>
                  </a:cubicBezTo>
                  <a:cubicBezTo>
                    <a:pt x="129651" y="1438"/>
                    <a:pt x="129608" y="1438"/>
                    <a:pt x="129651" y="1438"/>
                  </a:cubicBezTo>
                  <a:cubicBezTo>
                    <a:pt x="129694" y="1438"/>
                    <a:pt x="129824" y="1438"/>
                    <a:pt x="129997" y="1481"/>
                  </a:cubicBezTo>
                  <a:cubicBezTo>
                    <a:pt x="131207" y="1251"/>
                    <a:pt x="132417" y="1136"/>
                    <a:pt x="133627" y="1136"/>
                  </a:cubicBezTo>
                  <a:cubicBezTo>
                    <a:pt x="134232" y="1136"/>
                    <a:pt x="134837" y="1164"/>
                    <a:pt x="135442" y="1222"/>
                  </a:cubicBezTo>
                  <a:lnTo>
                    <a:pt x="134664" y="1395"/>
                  </a:lnTo>
                  <a:cubicBezTo>
                    <a:pt x="136969" y="1395"/>
                    <a:pt x="139428" y="1433"/>
                    <a:pt x="141784" y="1433"/>
                  </a:cubicBezTo>
                  <a:cubicBezTo>
                    <a:pt x="142962" y="1433"/>
                    <a:pt x="144114" y="1424"/>
                    <a:pt x="145209" y="1395"/>
                  </a:cubicBezTo>
                  <a:cubicBezTo>
                    <a:pt x="144258" y="1222"/>
                    <a:pt x="145296" y="1049"/>
                    <a:pt x="146679" y="1049"/>
                  </a:cubicBezTo>
                  <a:cubicBezTo>
                    <a:pt x="148926" y="1136"/>
                    <a:pt x="146074" y="1222"/>
                    <a:pt x="146938" y="1309"/>
                  </a:cubicBezTo>
                  <a:cubicBezTo>
                    <a:pt x="147333" y="1407"/>
                    <a:pt x="147940" y="1443"/>
                    <a:pt x="148641" y="1443"/>
                  </a:cubicBezTo>
                  <a:cubicBezTo>
                    <a:pt x="150395" y="1443"/>
                    <a:pt x="152741" y="1222"/>
                    <a:pt x="153853" y="1222"/>
                  </a:cubicBezTo>
                  <a:cubicBezTo>
                    <a:pt x="153420" y="1222"/>
                    <a:pt x="158174" y="1309"/>
                    <a:pt x="155236" y="1481"/>
                  </a:cubicBezTo>
                  <a:cubicBezTo>
                    <a:pt x="155570" y="1490"/>
                    <a:pt x="155896" y="1493"/>
                    <a:pt x="156213" y="1493"/>
                  </a:cubicBezTo>
                  <a:cubicBezTo>
                    <a:pt x="158263" y="1493"/>
                    <a:pt x="159957" y="1345"/>
                    <a:pt x="161491" y="1345"/>
                  </a:cubicBezTo>
                  <a:cubicBezTo>
                    <a:pt x="162230" y="1345"/>
                    <a:pt x="162932" y="1380"/>
                    <a:pt x="163620" y="1481"/>
                  </a:cubicBezTo>
                  <a:cubicBezTo>
                    <a:pt x="164311" y="1309"/>
                    <a:pt x="165003" y="1222"/>
                    <a:pt x="165780" y="1136"/>
                  </a:cubicBezTo>
                  <a:lnTo>
                    <a:pt x="165780" y="1136"/>
                  </a:lnTo>
                  <a:lnTo>
                    <a:pt x="165694" y="1395"/>
                  </a:lnTo>
                  <a:lnTo>
                    <a:pt x="166818" y="1222"/>
                  </a:lnTo>
                  <a:cubicBezTo>
                    <a:pt x="168892" y="1222"/>
                    <a:pt x="170014" y="1603"/>
                    <a:pt x="171762" y="1603"/>
                  </a:cubicBezTo>
                  <a:cubicBezTo>
                    <a:pt x="172053" y="1603"/>
                    <a:pt x="172362" y="1593"/>
                    <a:pt x="172695" y="1568"/>
                  </a:cubicBezTo>
                  <a:cubicBezTo>
                    <a:pt x="172263" y="1568"/>
                    <a:pt x="171312" y="1568"/>
                    <a:pt x="171312" y="1481"/>
                  </a:cubicBezTo>
                  <a:cubicBezTo>
                    <a:pt x="171485" y="1222"/>
                    <a:pt x="175980" y="1136"/>
                    <a:pt x="175115" y="876"/>
                  </a:cubicBezTo>
                  <a:lnTo>
                    <a:pt x="175115" y="876"/>
                  </a:lnTo>
                  <a:lnTo>
                    <a:pt x="173127" y="1049"/>
                  </a:lnTo>
                  <a:cubicBezTo>
                    <a:pt x="173819" y="876"/>
                    <a:pt x="171226" y="876"/>
                    <a:pt x="171744" y="703"/>
                  </a:cubicBezTo>
                  <a:lnTo>
                    <a:pt x="171744" y="703"/>
                  </a:lnTo>
                  <a:lnTo>
                    <a:pt x="166472" y="876"/>
                  </a:lnTo>
                  <a:lnTo>
                    <a:pt x="166386" y="703"/>
                  </a:lnTo>
                  <a:lnTo>
                    <a:pt x="167596" y="790"/>
                  </a:lnTo>
                  <a:cubicBezTo>
                    <a:pt x="168187" y="626"/>
                    <a:pt x="167954" y="586"/>
                    <a:pt x="167354" y="586"/>
                  </a:cubicBezTo>
                  <a:cubicBezTo>
                    <a:pt x="166798" y="586"/>
                    <a:pt x="165928" y="620"/>
                    <a:pt x="165102" y="620"/>
                  </a:cubicBezTo>
                  <a:cubicBezTo>
                    <a:pt x="164470" y="620"/>
                    <a:pt x="163865" y="600"/>
                    <a:pt x="163447" y="531"/>
                  </a:cubicBezTo>
                  <a:lnTo>
                    <a:pt x="163447" y="703"/>
                  </a:lnTo>
                  <a:cubicBezTo>
                    <a:pt x="158866" y="617"/>
                    <a:pt x="161632" y="531"/>
                    <a:pt x="157829" y="444"/>
                  </a:cubicBezTo>
                  <a:lnTo>
                    <a:pt x="156658" y="611"/>
                  </a:lnTo>
                  <a:lnTo>
                    <a:pt x="156658" y="611"/>
                  </a:lnTo>
                  <a:cubicBezTo>
                    <a:pt x="156918" y="588"/>
                    <a:pt x="158218" y="502"/>
                    <a:pt x="159115" y="502"/>
                  </a:cubicBezTo>
                  <a:cubicBezTo>
                    <a:pt x="159634" y="502"/>
                    <a:pt x="160018" y="531"/>
                    <a:pt x="159989" y="617"/>
                  </a:cubicBezTo>
                  <a:cubicBezTo>
                    <a:pt x="157569" y="790"/>
                    <a:pt x="154198" y="703"/>
                    <a:pt x="151605" y="963"/>
                  </a:cubicBezTo>
                  <a:lnTo>
                    <a:pt x="153353" y="583"/>
                  </a:lnTo>
                  <a:lnTo>
                    <a:pt x="153353" y="583"/>
                  </a:lnTo>
                  <a:cubicBezTo>
                    <a:pt x="153208" y="604"/>
                    <a:pt x="153047" y="613"/>
                    <a:pt x="152869" y="613"/>
                  </a:cubicBezTo>
                  <a:cubicBezTo>
                    <a:pt x="152302" y="613"/>
                    <a:pt x="151563" y="522"/>
                    <a:pt x="150635" y="449"/>
                  </a:cubicBezTo>
                  <a:lnTo>
                    <a:pt x="150635" y="449"/>
                  </a:lnTo>
                  <a:cubicBezTo>
                    <a:pt x="149841" y="634"/>
                    <a:pt x="148563" y="673"/>
                    <a:pt x="147131" y="673"/>
                  </a:cubicBezTo>
                  <a:cubicBezTo>
                    <a:pt x="146052" y="673"/>
                    <a:pt x="144885" y="651"/>
                    <a:pt x="143772" y="651"/>
                  </a:cubicBezTo>
                  <a:cubicBezTo>
                    <a:pt x="142966" y="651"/>
                    <a:pt x="142188" y="663"/>
                    <a:pt x="141493" y="703"/>
                  </a:cubicBezTo>
                  <a:cubicBezTo>
                    <a:pt x="142098" y="703"/>
                    <a:pt x="142703" y="703"/>
                    <a:pt x="143221" y="876"/>
                  </a:cubicBezTo>
                  <a:cubicBezTo>
                    <a:pt x="142616" y="920"/>
                    <a:pt x="142011" y="941"/>
                    <a:pt x="141406" y="941"/>
                  </a:cubicBezTo>
                  <a:cubicBezTo>
                    <a:pt x="140801" y="941"/>
                    <a:pt x="140196" y="920"/>
                    <a:pt x="139591" y="876"/>
                  </a:cubicBezTo>
                  <a:cubicBezTo>
                    <a:pt x="139937" y="444"/>
                    <a:pt x="146506" y="617"/>
                    <a:pt x="145728" y="271"/>
                  </a:cubicBezTo>
                  <a:cubicBezTo>
                    <a:pt x="142913" y="271"/>
                    <a:pt x="140415" y="652"/>
                    <a:pt x="138452" y="652"/>
                  </a:cubicBezTo>
                  <a:cubicBezTo>
                    <a:pt x="138125" y="652"/>
                    <a:pt x="137813" y="642"/>
                    <a:pt x="137517" y="617"/>
                  </a:cubicBezTo>
                  <a:lnTo>
                    <a:pt x="139159" y="444"/>
                  </a:lnTo>
                  <a:lnTo>
                    <a:pt x="138035" y="444"/>
                  </a:lnTo>
                  <a:cubicBezTo>
                    <a:pt x="137473" y="487"/>
                    <a:pt x="136912" y="509"/>
                    <a:pt x="136350" y="509"/>
                  </a:cubicBezTo>
                  <a:cubicBezTo>
                    <a:pt x="135788" y="509"/>
                    <a:pt x="135226" y="487"/>
                    <a:pt x="134664" y="444"/>
                  </a:cubicBezTo>
                  <a:lnTo>
                    <a:pt x="135529" y="185"/>
                  </a:lnTo>
                  <a:lnTo>
                    <a:pt x="133109" y="185"/>
                  </a:lnTo>
                  <a:lnTo>
                    <a:pt x="133454" y="271"/>
                  </a:lnTo>
                  <a:cubicBezTo>
                    <a:pt x="131969" y="337"/>
                    <a:pt x="130559" y="366"/>
                    <a:pt x="129191" y="366"/>
                  </a:cubicBezTo>
                  <a:cubicBezTo>
                    <a:pt x="127682" y="366"/>
                    <a:pt x="126224" y="331"/>
                    <a:pt x="124772" y="276"/>
                  </a:cubicBezTo>
                  <a:lnTo>
                    <a:pt x="124772" y="276"/>
                  </a:lnTo>
                  <a:cubicBezTo>
                    <a:pt x="124396" y="316"/>
                    <a:pt x="124020" y="336"/>
                    <a:pt x="123655" y="336"/>
                  </a:cubicBezTo>
                  <a:cubicBezTo>
                    <a:pt x="123277" y="336"/>
                    <a:pt x="122909" y="315"/>
                    <a:pt x="122564" y="271"/>
                  </a:cubicBezTo>
                  <a:lnTo>
                    <a:pt x="122564" y="271"/>
                  </a:lnTo>
                  <a:cubicBezTo>
                    <a:pt x="122823" y="444"/>
                    <a:pt x="125416" y="444"/>
                    <a:pt x="125157" y="531"/>
                  </a:cubicBezTo>
                  <a:cubicBezTo>
                    <a:pt x="121872" y="531"/>
                    <a:pt x="121440" y="358"/>
                    <a:pt x="118069" y="185"/>
                  </a:cubicBezTo>
                  <a:lnTo>
                    <a:pt x="118069" y="185"/>
                  </a:lnTo>
                  <a:cubicBezTo>
                    <a:pt x="117723" y="271"/>
                    <a:pt x="120230" y="617"/>
                    <a:pt x="117464" y="703"/>
                  </a:cubicBezTo>
                  <a:cubicBezTo>
                    <a:pt x="117723" y="444"/>
                    <a:pt x="115303" y="358"/>
                    <a:pt x="117118" y="185"/>
                  </a:cubicBezTo>
                  <a:lnTo>
                    <a:pt x="117118" y="185"/>
                  </a:lnTo>
                  <a:cubicBezTo>
                    <a:pt x="116756" y="198"/>
                    <a:pt x="116463" y="203"/>
                    <a:pt x="116219" y="203"/>
                  </a:cubicBezTo>
                  <a:cubicBezTo>
                    <a:pt x="115448" y="203"/>
                    <a:pt x="115169" y="153"/>
                    <a:pt x="114771" y="153"/>
                  </a:cubicBezTo>
                  <a:cubicBezTo>
                    <a:pt x="114483" y="153"/>
                    <a:pt x="114133" y="179"/>
                    <a:pt x="113488" y="271"/>
                  </a:cubicBezTo>
                  <a:lnTo>
                    <a:pt x="114352" y="271"/>
                  </a:lnTo>
                  <a:cubicBezTo>
                    <a:pt x="114957" y="444"/>
                    <a:pt x="113402" y="444"/>
                    <a:pt x="112710" y="444"/>
                  </a:cubicBezTo>
                  <a:cubicBezTo>
                    <a:pt x="111587" y="185"/>
                    <a:pt x="110463" y="98"/>
                    <a:pt x="109253" y="98"/>
                  </a:cubicBezTo>
                  <a:lnTo>
                    <a:pt x="105536" y="185"/>
                  </a:lnTo>
                  <a:cubicBezTo>
                    <a:pt x="105363" y="185"/>
                    <a:pt x="105536" y="98"/>
                    <a:pt x="105536" y="98"/>
                  </a:cubicBezTo>
                  <a:lnTo>
                    <a:pt x="105536" y="98"/>
                  </a:lnTo>
                  <a:cubicBezTo>
                    <a:pt x="103764" y="142"/>
                    <a:pt x="101928" y="142"/>
                    <a:pt x="100210" y="142"/>
                  </a:cubicBezTo>
                  <a:cubicBezTo>
                    <a:pt x="98492" y="142"/>
                    <a:pt x="96893" y="142"/>
                    <a:pt x="95596" y="185"/>
                  </a:cubicBezTo>
                  <a:cubicBezTo>
                    <a:pt x="95251" y="271"/>
                    <a:pt x="94300" y="444"/>
                    <a:pt x="96201" y="444"/>
                  </a:cubicBezTo>
                  <a:cubicBezTo>
                    <a:pt x="95485" y="480"/>
                    <a:pt x="94784" y="501"/>
                    <a:pt x="94085" y="501"/>
                  </a:cubicBezTo>
                  <a:cubicBezTo>
                    <a:pt x="93097" y="501"/>
                    <a:pt x="92114" y="459"/>
                    <a:pt x="91102" y="358"/>
                  </a:cubicBezTo>
                  <a:lnTo>
                    <a:pt x="92398" y="98"/>
                  </a:lnTo>
                  <a:lnTo>
                    <a:pt x="92398" y="98"/>
                  </a:lnTo>
                  <a:cubicBezTo>
                    <a:pt x="91876" y="108"/>
                    <a:pt x="91342" y="113"/>
                    <a:pt x="90800" y="113"/>
                  </a:cubicBezTo>
                  <a:cubicBezTo>
                    <a:pt x="87996" y="113"/>
                    <a:pt x="84970" y="0"/>
                    <a:pt x="82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8"/>
            <p:cNvSpPr/>
            <p:nvPr/>
          </p:nvSpPr>
          <p:spPr>
            <a:xfrm>
              <a:off x="5536050" y="444750"/>
              <a:ext cx="1770200" cy="62825"/>
            </a:xfrm>
            <a:custGeom>
              <a:rect b="b" l="l" r="r" t="t"/>
              <a:pathLst>
                <a:path extrusionOk="0" h="2513" w="70808">
                  <a:moveTo>
                    <a:pt x="23874" y="525"/>
                  </a:moveTo>
                  <a:lnTo>
                    <a:pt x="23874" y="525"/>
                  </a:lnTo>
                  <a:cubicBezTo>
                    <a:pt x="23772" y="538"/>
                    <a:pt x="23749" y="552"/>
                    <a:pt x="23788" y="568"/>
                  </a:cubicBezTo>
                  <a:lnTo>
                    <a:pt x="23788" y="568"/>
                  </a:lnTo>
                  <a:lnTo>
                    <a:pt x="23874" y="525"/>
                  </a:lnTo>
                  <a:close/>
                  <a:moveTo>
                    <a:pt x="3908" y="611"/>
                  </a:moveTo>
                  <a:cubicBezTo>
                    <a:pt x="3917" y="611"/>
                    <a:pt x="3925" y="612"/>
                    <a:pt x="3933" y="612"/>
                  </a:cubicBezTo>
                  <a:lnTo>
                    <a:pt x="3933" y="612"/>
                  </a:lnTo>
                  <a:cubicBezTo>
                    <a:pt x="3925" y="612"/>
                    <a:pt x="3917" y="611"/>
                    <a:pt x="3908" y="611"/>
                  </a:cubicBezTo>
                  <a:close/>
                  <a:moveTo>
                    <a:pt x="309" y="512"/>
                  </a:moveTo>
                  <a:cubicBezTo>
                    <a:pt x="110" y="512"/>
                    <a:pt x="1" y="539"/>
                    <a:pt x="19" y="611"/>
                  </a:cubicBezTo>
                  <a:cubicBezTo>
                    <a:pt x="1574" y="871"/>
                    <a:pt x="4945" y="784"/>
                    <a:pt x="5550" y="957"/>
                  </a:cubicBezTo>
                  <a:cubicBezTo>
                    <a:pt x="5896" y="871"/>
                    <a:pt x="4686" y="784"/>
                    <a:pt x="5896" y="698"/>
                  </a:cubicBezTo>
                  <a:cubicBezTo>
                    <a:pt x="6847" y="698"/>
                    <a:pt x="7798" y="871"/>
                    <a:pt x="8748" y="1044"/>
                  </a:cubicBezTo>
                  <a:lnTo>
                    <a:pt x="9786" y="871"/>
                  </a:lnTo>
                  <a:cubicBezTo>
                    <a:pt x="9917" y="1035"/>
                    <a:pt x="10784" y="1074"/>
                    <a:pt x="11956" y="1074"/>
                  </a:cubicBezTo>
                  <a:cubicBezTo>
                    <a:pt x="12629" y="1074"/>
                    <a:pt x="13403" y="1061"/>
                    <a:pt x="14195" y="1051"/>
                  </a:cubicBezTo>
                  <a:lnTo>
                    <a:pt x="14195" y="1051"/>
                  </a:lnTo>
                  <a:cubicBezTo>
                    <a:pt x="11033" y="865"/>
                    <a:pt x="7702" y="653"/>
                    <a:pt x="3933" y="612"/>
                  </a:cubicBezTo>
                  <a:lnTo>
                    <a:pt x="3933" y="612"/>
                  </a:lnTo>
                  <a:cubicBezTo>
                    <a:pt x="4179" y="617"/>
                    <a:pt x="4340" y="698"/>
                    <a:pt x="4340" y="698"/>
                  </a:cubicBezTo>
                  <a:cubicBezTo>
                    <a:pt x="4084" y="741"/>
                    <a:pt x="3792" y="757"/>
                    <a:pt x="3485" y="757"/>
                  </a:cubicBezTo>
                  <a:cubicBezTo>
                    <a:pt x="2313" y="757"/>
                    <a:pt x="907" y="512"/>
                    <a:pt x="309" y="512"/>
                  </a:cubicBezTo>
                  <a:close/>
                  <a:moveTo>
                    <a:pt x="15649" y="1041"/>
                  </a:moveTo>
                  <a:cubicBezTo>
                    <a:pt x="15170" y="1041"/>
                    <a:pt x="14679" y="1045"/>
                    <a:pt x="14195" y="1051"/>
                  </a:cubicBezTo>
                  <a:lnTo>
                    <a:pt x="14195" y="1051"/>
                  </a:lnTo>
                  <a:cubicBezTo>
                    <a:pt x="16188" y="1169"/>
                    <a:pt x="18114" y="1276"/>
                    <a:pt x="20040" y="1325"/>
                  </a:cubicBezTo>
                  <a:lnTo>
                    <a:pt x="20040" y="1325"/>
                  </a:lnTo>
                  <a:cubicBezTo>
                    <a:pt x="19546" y="1196"/>
                    <a:pt x="19000" y="1078"/>
                    <a:pt x="17997" y="1044"/>
                  </a:cubicBezTo>
                  <a:cubicBezTo>
                    <a:pt x="17943" y="1044"/>
                    <a:pt x="17856" y="1077"/>
                    <a:pt x="17922" y="1102"/>
                  </a:cubicBezTo>
                  <a:lnTo>
                    <a:pt x="17922" y="1102"/>
                  </a:lnTo>
                  <a:cubicBezTo>
                    <a:pt x="17261" y="1055"/>
                    <a:pt x="16472" y="1041"/>
                    <a:pt x="15649" y="1041"/>
                  </a:cubicBezTo>
                  <a:close/>
                  <a:moveTo>
                    <a:pt x="29665" y="1649"/>
                  </a:moveTo>
                  <a:cubicBezTo>
                    <a:pt x="29547" y="1656"/>
                    <a:pt x="29430" y="1661"/>
                    <a:pt x="29314" y="1666"/>
                  </a:cubicBezTo>
                  <a:lnTo>
                    <a:pt x="29314" y="1666"/>
                  </a:lnTo>
                  <a:cubicBezTo>
                    <a:pt x="29405" y="1666"/>
                    <a:pt x="29521" y="1661"/>
                    <a:pt x="29665" y="1649"/>
                  </a:cubicBezTo>
                  <a:close/>
                  <a:moveTo>
                    <a:pt x="21643" y="1"/>
                  </a:moveTo>
                  <a:cubicBezTo>
                    <a:pt x="21509" y="1"/>
                    <a:pt x="21361" y="3"/>
                    <a:pt x="21195" y="6"/>
                  </a:cubicBezTo>
                  <a:cubicBezTo>
                    <a:pt x="23183" y="179"/>
                    <a:pt x="21541" y="525"/>
                    <a:pt x="20071" y="525"/>
                  </a:cubicBezTo>
                  <a:cubicBezTo>
                    <a:pt x="20417" y="611"/>
                    <a:pt x="20331" y="957"/>
                    <a:pt x="21108" y="957"/>
                  </a:cubicBezTo>
                  <a:lnTo>
                    <a:pt x="23183" y="1216"/>
                  </a:lnTo>
                  <a:cubicBezTo>
                    <a:pt x="23220" y="1032"/>
                    <a:pt x="23868" y="974"/>
                    <a:pt x="24687" y="974"/>
                  </a:cubicBezTo>
                  <a:cubicBezTo>
                    <a:pt x="25791" y="974"/>
                    <a:pt x="27205" y="1080"/>
                    <a:pt x="27850" y="1130"/>
                  </a:cubicBezTo>
                  <a:cubicBezTo>
                    <a:pt x="27180" y="1297"/>
                    <a:pt x="26475" y="1393"/>
                    <a:pt x="25779" y="1393"/>
                  </a:cubicBezTo>
                  <a:cubicBezTo>
                    <a:pt x="25398" y="1393"/>
                    <a:pt x="25020" y="1364"/>
                    <a:pt x="24652" y="1303"/>
                  </a:cubicBezTo>
                  <a:cubicBezTo>
                    <a:pt x="23790" y="1336"/>
                    <a:pt x="22937" y="1351"/>
                    <a:pt x="22090" y="1351"/>
                  </a:cubicBezTo>
                  <a:cubicBezTo>
                    <a:pt x="21404" y="1351"/>
                    <a:pt x="20722" y="1342"/>
                    <a:pt x="20040" y="1325"/>
                  </a:cubicBezTo>
                  <a:lnTo>
                    <a:pt x="20040" y="1325"/>
                  </a:lnTo>
                  <a:cubicBezTo>
                    <a:pt x="20780" y="1517"/>
                    <a:pt x="21403" y="1735"/>
                    <a:pt x="23269" y="1735"/>
                  </a:cubicBezTo>
                  <a:cubicBezTo>
                    <a:pt x="21541" y="1649"/>
                    <a:pt x="24393" y="1562"/>
                    <a:pt x="23010" y="1476"/>
                  </a:cubicBezTo>
                  <a:cubicBezTo>
                    <a:pt x="23250" y="1450"/>
                    <a:pt x="23500" y="1440"/>
                    <a:pt x="23761" y="1440"/>
                  </a:cubicBezTo>
                  <a:cubicBezTo>
                    <a:pt x="25018" y="1440"/>
                    <a:pt x="26523" y="1684"/>
                    <a:pt x="28429" y="1684"/>
                  </a:cubicBezTo>
                  <a:cubicBezTo>
                    <a:pt x="28714" y="1684"/>
                    <a:pt x="29010" y="1679"/>
                    <a:pt x="29314" y="1666"/>
                  </a:cubicBezTo>
                  <a:lnTo>
                    <a:pt x="29314" y="1666"/>
                  </a:lnTo>
                  <a:cubicBezTo>
                    <a:pt x="29312" y="1666"/>
                    <a:pt x="29309" y="1666"/>
                    <a:pt x="29307" y="1666"/>
                  </a:cubicBezTo>
                  <a:cubicBezTo>
                    <a:pt x="28753" y="1666"/>
                    <a:pt x="29134" y="1476"/>
                    <a:pt x="29579" y="1476"/>
                  </a:cubicBezTo>
                  <a:cubicBezTo>
                    <a:pt x="31480" y="1562"/>
                    <a:pt x="34592" y="1562"/>
                    <a:pt x="36580" y="1562"/>
                  </a:cubicBezTo>
                  <a:lnTo>
                    <a:pt x="36580" y="1389"/>
                  </a:lnTo>
                  <a:cubicBezTo>
                    <a:pt x="38222" y="1476"/>
                    <a:pt x="38741" y="1476"/>
                    <a:pt x="40642" y="1735"/>
                  </a:cubicBezTo>
                  <a:cubicBezTo>
                    <a:pt x="43477" y="1873"/>
                    <a:pt x="46727" y="1887"/>
                    <a:pt x="49988" y="1887"/>
                  </a:cubicBezTo>
                  <a:cubicBezTo>
                    <a:pt x="50804" y="1887"/>
                    <a:pt x="51620" y="1886"/>
                    <a:pt x="52430" y="1886"/>
                  </a:cubicBezTo>
                  <a:cubicBezTo>
                    <a:pt x="56481" y="1886"/>
                    <a:pt x="60393" y="1908"/>
                    <a:pt x="63375" y="2167"/>
                  </a:cubicBezTo>
                  <a:cubicBezTo>
                    <a:pt x="65276" y="2427"/>
                    <a:pt x="61387" y="2427"/>
                    <a:pt x="62164" y="2513"/>
                  </a:cubicBezTo>
                  <a:cubicBezTo>
                    <a:pt x="68993" y="2081"/>
                    <a:pt x="70808" y="1389"/>
                    <a:pt x="70116" y="698"/>
                  </a:cubicBezTo>
                  <a:lnTo>
                    <a:pt x="69079" y="698"/>
                  </a:lnTo>
                  <a:cubicBezTo>
                    <a:pt x="69166" y="698"/>
                    <a:pt x="69079" y="525"/>
                    <a:pt x="68042" y="525"/>
                  </a:cubicBezTo>
                  <a:cubicBezTo>
                    <a:pt x="65968" y="611"/>
                    <a:pt x="68561" y="784"/>
                    <a:pt x="67523" y="871"/>
                  </a:cubicBezTo>
                  <a:cubicBezTo>
                    <a:pt x="66940" y="719"/>
                    <a:pt x="66200" y="671"/>
                    <a:pt x="65379" y="671"/>
                  </a:cubicBezTo>
                  <a:cubicBezTo>
                    <a:pt x="63901" y="671"/>
                    <a:pt x="62160" y="828"/>
                    <a:pt x="60598" y="828"/>
                  </a:cubicBezTo>
                  <a:cubicBezTo>
                    <a:pt x="59557" y="828"/>
                    <a:pt x="58595" y="758"/>
                    <a:pt x="57843" y="525"/>
                  </a:cubicBezTo>
                  <a:cubicBezTo>
                    <a:pt x="50985" y="585"/>
                    <a:pt x="43099" y="685"/>
                    <a:pt x="35916" y="685"/>
                  </a:cubicBezTo>
                  <a:cubicBezTo>
                    <a:pt x="32687" y="685"/>
                    <a:pt x="29601" y="665"/>
                    <a:pt x="26813" y="611"/>
                  </a:cubicBezTo>
                  <a:lnTo>
                    <a:pt x="26813" y="611"/>
                  </a:lnTo>
                  <a:lnTo>
                    <a:pt x="27245" y="698"/>
                  </a:lnTo>
                  <a:cubicBezTo>
                    <a:pt x="27031" y="714"/>
                    <a:pt x="26750" y="721"/>
                    <a:pt x="26441" y="721"/>
                  </a:cubicBezTo>
                  <a:cubicBezTo>
                    <a:pt x="25371" y="721"/>
                    <a:pt x="23963" y="637"/>
                    <a:pt x="23788" y="568"/>
                  </a:cubicBezTo>
                  <a:lnTo>
                    <a:pt x="23788" y="568"/>
                  </a:lnTo>
                  <a:lnTo>
                    <a:pt x="23356" y="784"/>
                  </a:lnTo>
                  <a:cubicBezTo>
                    <a:pt x="23209" y="788"/>
                    <a:pt x="23078" y="790"/>
                    <a:pt x="22961" y="790"/>
                  </a:cubicBezTo>
                  <a:cubicBezTo>
                    <a:pt x="20521" y="790"/>
                    <a:pt x="24443" y="1"/>
                    <a:pt x="21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68"/>
          <p:cNvGrpSpPr/>
          <p:nvPr/>
        </p:nvGrpSpPr>
        <p:grpSpPr>
          <a:xfrm rot="2488521">
            <a:off x="268978" y="89925"/>
            <a:ext cx="676018" cy="1068238"/>
            <a:chOff x="3496000" y="1991825"/>
            <a:chExt cx="848125" cy="1340200"/>
          </a:xfrm>
        </p:grpSpPr>
        <p:sp>
          <p:nvSpPr>
            <p:cNvPr id="1342" name="Google Shape;1342;p68"/>
            <p:cNvSpPr/>
            <p:nvPr/>
          </p:nvSpPr>
          <p:spPr>
            <a:xfrm>
              <a:off x="3591075" y="2349625"/>
              <a:ext cx="753050" cy="982400"/>
            </a:xfrm>
            <a:custGeom>
              <a:rect b="b" l="l" r="r" t="t"/>
              <a:pathLst>
                <a:path extrusionOk="0" h="39296" w="30122">
                  <a:moveTo>
                    <a:pt x="17346" y="0"/>
                  </a:moveTo>
                  <a:lnTo>
                    <a:pt x="17346" y="0"/>
                  </a:lnTo>
                  <a:cubicBezTo>
                    <a:pt x="17780" y="1635"/>
                    <a:pt x="18313" y="3236"/>
                    <a:pt x="19014" y="4804"/>
                  </a:cubicBezTo>
                  <a:cubicBezTo>
                    <a:pt x="19414" y="5571"/>
                    <a:pt x="19347" y="6505"/>
                    <a:pt x="18847" y="7206"/>
                  </a:cubicBezTo>
                  <a:cubicBezTo>
                    <a:pt x="18147" y="8373"/>
                    <a:pt x="17413" y="9507"/>
                    <a:pt x="16712" y="10675"/>
                  </a:cubicBezTo>
                  <a:cubicBezTo>
                    <a:pt x="16212" y="10842"/>
                    <a:pt x="15711" y="11008"/>
                    <a:pt x="15178" y="11142"/>
                  </a:cubicBezTo>
                  <a:cubicBezTo>
                    <a:pt x="13843" y="11509"/>
                    <a:pt x="12476" y="11842"/>
                    <a:pt x="11108" y="12142"/>
                  </a:cubicBezTo>
                  <a:cubicBezTo>
                    <a:pt x="10813" y="12216"/>
                    <a:pt x="10511" y="12284"/>
                    <a:pt x="10214" y="12284"/>
                  </a:cubicBezTo>
                  <a:cubicBezTo>
                    <a:pt x="9841" y="12284"/>
                    <a:pt x="9475" y="12177"/>
                    <a:pt x="9140" y="11842"/>
                  </a:cubicBezTo>
                  <a:cubicBezTo>
                    <a:pt x="9038" y="11740"/>
                    <a:pt x="8897" y="11697"/>
                    <a:pt x="8747" y="11697"/>
                  </a:cubicBezTo>
                  <a:cubicBezTo>
                    <a:pt x="8701" y="11697"/>
                    <a:pt x="8654" y="11701"/>
                    <a:pt x="8606" y="11709"/>
                  </a:cubicBezTo>
                  <a:cubicBezTo>
                    <a:pt x="8330" y="11801"/>
                    <a:pt x="8057" y="11837"/>
                    <a:pt x="7788" y="11837"/>
                  </a:cubicBezTo>
                  <a:cubicBezTo>
                    <a:pt x="7276" y="11837"/>
                    <a:pt x="6774" y="11706"/>
                    <a:pt x="6271" y="11575"/>
                  </a:cubicBezTo>
                  <a:cubicBezTo>
                    <a:pt x="4637" y="8373"/>
                    <a:pt x="3836" y="4804"/>
                    <a:pt x="1868" y="1602"/>
                  </a:cubicBezTo>
                  <a:lnTo>
                    <a:pt x="1868" y="1602"/>
                  </a:lnTo>
                  <a:cubicBezTo>
                    <a:pt x="2235" y="3803"/>
                    <a:pt x="2836" y="5971"/>
                    <a:pt x="3636" y="8040"/>
                  </a:cubicBezTo>
                  <a:cubicBezTo>
                    <a:pt x="2635" y="7272"/>
                    <a:pt x="2002" y="6105"/>
                    <a:pt x="1868" y="4837"/>
                  </a:cubicBezTo>
                  <a:cubicBezTo>
                    <a:pt x="1601" y="3336"/>
                    <a:pt x="1268" y="1835"/>
                    <a:pt x="300" y="467"/>
                  </a:cubicBezTo>
                  <a:lnTo>
                    <a:pt x="300" y="467"/>
                  </a:lnTo>
                  <a:cubicBezTo>
                    <a:pt x="0" y="2235"/>
                    <a:pt x="501" y="3770"/>
                    <a:pt x="1168" y="5304"/>
                  </a:cubicBezTo>
                  <a:lnTo>
                    <a:pt x="134" y="4937"/>
                  </a:lnTo>
                  <a:lnTo>
                    <a:pt x="134" y="4937"/>
                  </a:lnTo>
                  <a:cubicBezTo>
                    <a:pt x="667" y="6038"/>
                    <a:pt x="1234" y="7139"/>
                    <a:pt x="1868" y="8206"/>
                  </a:cubicBezTo>
                  <a:cubicBezTo>
                    <a:pt x="2602" y="9207"/>
                    <a:pt x="3369" y="10174"/>
                    <a:pt x="4237" y="11075"/>
                  </a:cubicBezTo>
                  <a:cubicBezTo>
                    <a:pt x="5671" y="12676"/>
                    <a:pt x="6672" y="14578"/>
                    <a:pt x="7205" y="16679"/>
                  </a:cubicBezTo>
                  <a:cubicBezTo>
                    <a:pt x="8173" y="20015"/>
                    <a:pt x="9307" y="23351"/>
                    <a:pt x="8773" y="26953"/>
                  </a:cubicBezTo>
                  <a:lnTo>
                    <a:pt x="6171" y="28688"/>
                  </a:lnTo>
                  <a:cubicBezTo>
                    <a:pt x="6071" y="28788"/>
                    <a:pt x="5938" y="28921"/>
                    <a:pt x="5804" y="28921"/>
                  </a:cubicBezTo>
                  <a:cubicBezTo>
                    <a:pt x="4337" y="29088"/>
                    <a:pt x="3136" y="29989"/>
                    <a:pt x="1835" y="30556"/>
                  </a:cubicBezTo>
                  <a:cubicBezTo>
                    <a:pt x="1435" y="30722"/>
                    <a:pt x="1034" y="30889"/>
                    <a:pt x="634" y="31089"/>
                  </a:cubicBezTo>
                  <a:lnTo>
                    <a:pt x="701" y="31323"/>
                  </a:lnTo>
                  <a:lnTo>
                    <a:pt x="3670" y="31323"/>
                  </a:lnTo>
                  <a:lnTo>
                    <a:pt x="2969" y="32791"/>
                  </a:lnTo>
                  <a:lnTo>
                    <a:pt x="5504" y="31656"/>
                  </a:lnTo>
                  <a:lnTo>
                    <a:pt x="5504" y="31656"/>
                  </a:lnTo>
                  <a:cubicBezTo>
                    <a:pt x="4937" y="33625"/>
                    <a:pt x="4770" y="35659"/>
                    <a:pt x="5037" y="37661"/>
                  </a:cubicBezTo>
                  <a:cubicBezTo>
                    <a:pt x="5204" y="37194"/>
                    <a:pt x="5304" y="36727"/>
                    <a:pt x="5337" y="36226"/>
                  </a:cubicBezTo>
                  <a:cubicBezTo>
                    <a:pt x="5404" y="34192"/>
                    <a:pt x="6238" y="32390"/>
                    <a:pt x="7072" y="30589"/>
                  </a:cubicBezTo>
                  <a:cubicBezTo>
                    <a:pt x="7205" y="30322"/>
                    <a:pt x="7372" y="30122"/>
                    <a:pt x="7572" y="29955"/>
                  </a:cubicBezTo>
                  <a:cubicBezTo>
                    <a:pt x="8843" y="28961"/>
                    <a:pt x="10160" y="28104"/>
                    <a:pt x="11768" y="28104"/>
                  </a:cubicBezTo>
                  <a:cubicBezTo>
                    <a:pt x="12102" y="28104"/>
                    <a:pt x="12448" y="28140"/>
                    <a:pt x="12809" y="28221"/>
                  </a:cubicBezTo>
                  <a:cubicBezTo>
                    <a:pt x="13143" y="28287"/>
                    <a:pt x="13510" y="28321"/>
                    <a:pt x="13843" y="28387"/>
                  </a:cubicBezTo>
                  <a:cubicBezTo>
                    <a:pt x="15178" y="28688"/>
                    <a:pt x="16512" y="28955"/>
                    <a:pt x="17813" y="29288"/>
                  </a:cubicBezTo>
                  <a:cubicBezTo>
                    <a:pt x="18113" y="29355"/>
                    <a:pt x="18380" y="29522"/>
                    <a:pt x="18580" y="29755"/>
                  </a:cubicBezTo>
                  <a:cubicBezTo>
                    <a:pt x="19214" y="31056"/>
                    <a:pt x="19981" y="32324"/>
                    <a:pt x="20115" y="33858"/>
                  </a:cubicBezTo>
                  <a:cubicBezTo>
                    <a:pt x="20248" y="35292"/>
                    <a:pt x="20548" y="36693"/>
                    <a:pt x="20815" y="38128"/>
                  </a:cubicBezTo>
                  <a:cubicBezTo>
                    <a:pt x="20815" y="38628"/>
                    <a:pt x="21115" y="39095"/>
                    <a:pt x="21582" y="39295"/>
                  </a:cubicBezTo>
                  <a:cubicBezTo>
                    <a:pt x="21416" y="37527"/>
                    <a:pt x="21249" y="35893"/>
                    <a:pt x="21082" y="34092"/>
                  </a:cubicBezTo>
                  <a:lnTo>
                    <a:pt x="21082" y="34092"/>
                  </a:lnTo>
                  <a:lnTo>
                    <a:pt x="22817" y="35392"/>
                  </a:lnTo>
                  <a:cubicBezTo>
                    <a:pt x="22149" y="34392"/>
                    <a:pt x="21449" y="33458"/>
                    <a:pt x="21049" y="32190"/>
                  </a:cubicBezTo>
                  <a:lnTo>
                    <a:pt x="21049" y="32190"/>
                  </a:lnTo>
                  <a:cubicBezTo>
                    <a:pt x="22190" y="32524"/>
                    <a:pt x="23122" y="33137"/>
                    <a:pt x="24291" y="33137"/>
                  </a:cubicBezTo>
                  <a:cubicBezTo>
                    <a:pt x="24523" y="33137"/>
                    <a:pt x="24764" y="33113"/>
                    <a:pt x="25018" y="33057"/>
                  </a:cubicBezTo>
                  <a:cubicBezTo>
                    <a:pt x="23717" y="31823"/>
                    <a:pt x="22183" y="31423"/>
                    <a:pt x="20682" y="31189"/>
                  </a:cubicBezTo>
                  <a:cubicBezTo>
                    <a:pt x="19314" y="29255"/>
                    <a:pt x="19347" y="27320"/>
                    <a:pt x="20615" y="25419"/>
                  </a:cubicBezTo>
                  <a:cubicBezTo>
                    <a:pt x="21082" y="24718"/>
                    <a:pt x="21582" y="24084"/>
                    <a:pt x="22149" y="23517"/>
                  </a:cubicBezTo>
                  <a:cubicBezTo>
                    <a:pt x="22716" y="22917"/>
                    <a:pt x="23384" y="22383"/>
                    <a:pt x="24051" y="21783"/>
                  </a:cubicBezTo>
                  <a:lnTo>
                    <a:pt x="24618" y="22183"/>
                  </a:lnTo>
                  <a:cubicBezTo>
                    <a:pt x="25252" y="22517"/>
                    <a:pt x="25652" y="23117"/>
                    <a:pt x="25719" y="23784"/>
                  </a:cubicBezTo>
                  <a:cubicBezTo>
                    <a:pt x="25819" y="24952"/>
                    <a:pt x="26419" y="25986"/>
                    <a:pt x="27353" y="26653"/>
                  </a:cubicBezTo>
                  <a:cubicBezTo>
                    <a:pt x="27053" y="25652"/>
                    <a:pt x="26719" y="24651"/>
                    <a:pt x="26386" y="23584"/>
                  </a:cubicBezTo>
                  <a:lnTo>
                    <a:pt x="26386" y="23584"/>
                  </a:lnTo>
                  <a:cubicBezTo>
                    <a:pt x="27626" y="23863"/>
                    <a:pt x="28607" y="24632"/>
                    <a:pt x="29837" y="24632"/>
                  </a:cubicBezTo>
                  <a:cubicBezTo>
                    <a:pt x="29930" y="24632"/>
                    <a:pt x="30025" y="24627"/>
                    <a:pt x="30122" y="24618"/>
                  </a:cubicBezTo>
                  <a:cubicBezTo>
                    <a:pt x="29822" y="24184"/>
                    <a:pt x="29421" y="23818"/>
                    <a:pt x="28954" y="23551"/>
                  </a:cubicBezTo>
                  <a:cubicBezTo>
                    <a:pt x="27820" y="23050"/>
                    <a:pt x="26753" y="22417"/>
                    <a:pt x="25785" y="21616"/>
                  </a:cubicBezTo>
                  <a:cubicBezTo>
                    <a:pt x="25518" y="21416"/>
                    <a:pt x="25185" y="21282"/>
                    <a:pt x="24885" y="21082"/>
                  </a:cubicBezTo>
                  <a:cubicBezTo>
                    <a:pt x="24584" y="20882"/>
                    <a:pt x="24284" y="20615"/>
                    <a:pt x="24051" y="20315"/>
                  </a:cubicBezTo>
                  <a:cubicBezTo>
                    <a:pt x="23550" y="19548"/>
                    <a:pt x="23083" y="18747"/>
                    <a:pt x="22616" y="17947"/>
                  </a:cubicBezTo>
                  <a:cubicBezTo>
                    <a:pt x="21649" y="16312"/>
                    <a:pt x="20648" y="14711"/>
                    <a:pt x="19714" y="13043"/>
                  </a:cubicBezTo>
                  <a:cubicBezTo>
                    <a:pt x="19514" y="12743"/>
                    <a:pt x="19381" y="12409"/>
                    <a:pt x="19347" y="12076"/>
                  </a:cubicBezTo>
                  <a:cubicBezTo>
                    <a:pt x="19548" y="10341"/>
                    <a:pt x="19648" y="8573"/>
                    <a:pt x="20148" y="6905"/>
                  </a:cubicBezTo>
                  <a:cubicBezTo>
                    <a:pt x="20748" y="4871"/>
                    <a:pt x="20682" y="2869"/>
                    <a:pt x="20448" y="801"/>
                  </a:cubicBezTo>
                  <a:lnTo>
                    <a:pt x="20448" y="801"/>
                  </a:lnTo>
                  <a:cubicBezTo>
                    <a:pt x="20248" y="2102"/>
                    <a:pt x="20048" y="3436"/>
                    <a:pt x="19814" y="4737"/>
                  </a:cubicBezTo>
                  <a:lnTo>
                    <a:pt x="19614" y="4737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8"/>
            <p:cNvSpPr/>
            <p:nvPr/>
          </p:nvSpPr>
          <p:spPr>
            <a:xfrm>
              <a:off x="3665300" y="1991825"/>
              <a:ext cx="266875" cy="379500"/>
            </a:xfrm>
            <a:custGeom>
              <a:rect b="b" l="l" r="r" t="t"/>
              <a:pathLst>
                <a:path extrusionOk="0" h="15180" w="10675">
                  <a:moveTo>
                    <a:pt x="4582" y="0"/>
                  </a:moveTo>
                  <a:cubicBezTo>
                    <a:pt x="4170" y="0"/>
                    <a:pt x="3803" y="354"/>
                    <a:pt x="3803" y="769"/>
                  </a:cubicBezTo>
                  <a:cubicBezTo>
                    <a:pt x="3769" y="1203"/>
                    <a:pt x="3736" y="1637"/>
                    <a:pt x="3769" y="2070"/>
                  </a:cubicBezTo>
                  <a:cubicBezTo>
                    <a:pt x="3836" y="2838"/>
                    <a:pt x="3936" y="3605"/>
                    <a:pt x="4003" y="4372"/>
                  </a:cubicBezTo>
                  <a:cubicBezTo>
                    <a:pt x="3970" y="4606"/>
                    <a:pt x="3903" y="4806"/>
                    <a:pt x="3803" y="5006"/>
                  </a:cubicBezTo>
                  <a:lnTo>
                    <a:pt x="2835" y="4572"/>
                  </a:lnTo>
                  <a:lnTo>
                    <a:pt x="2535" y="5073"/>
                  </a:lnTo>
                  <a:cubicBezTo>
                    <a:pt x="1735" y="4739"/>
                    <a:pt x="1234" y="3972"/>
                    <a:pt x="267" y="3972"/>
                  </a:cubicBezTo>
                  <a:cubicBezTo>
                    <a:pt x="701" y="4939"/>
                    <a:pt x="1468" y="5706"/>
                    <a:pt x="2468" y="6107"/>
                  </a:cubicBezTo>
                  <a:cubicBezTo>
                    <a:pt x="3102" y="6273"/>
                    <a:pt x="3536" y="6840"/>
                    <a:pt x="3569" y="7508"/>
                  </a:cubicBezTo>
                  <a:lnTo>
                    <a:pt x="0" y="9376"/>
                  </a:lnTo>
                  <a:cubicBezTo>
                    <a:pt x="423" y="9587"/>
                    <a:pt x="838" y="9676"/>
                    <a:pt x="1247" y="9676"/>
                  </a:cubicBezTo>
                  <a:cubicBezTo>
                    <a:pt x="2064" y="9676"/>
                    <a:pt x="2858" y="9320"/>
                    <a:pt x="3636" y="8875"/>
                  </a:cubicBezTo>
                  <a:cubicBezTo>
                    <a:pt x="4070" y="9276"/>
                    <a:pt x="4303" y="9909"/>
                    <a:pt x="4170" y="10510"/>
                  </a:cubicBezTo>
                  <a:cubicBezTo>
                    <a:pt x="3970" y="12078"/>
                    <a:pt x="4170" y="13679"/>
                    <a:pt x="4670" y="15180"/>
                  </a:cubicBezTo>
                  <a:cubicBezTo>
                    <a:pt x="4803" y="14246"/>
                    <a:pt x="4937" y="13312"/>
                    <a:pt x="5104" y="12278"/>
                  </a:cubicBezTo>
                  <a:lnTo>
                    <a:pt x="6004" y="12945"/>
                  </a:lnTo>
                  <a:cubicBezTo>
                    <a:pt x="5971" y="12311"/>
                    <a:pt x="5938" y="11911"/>
                    <a:pt x="5904" y="11477"/>
                  </a:cubicBezTo>
                  <a:lnTo>
                    <a:pt x="7038" y="10777"/>
                  </a:lnTo>
                  <a:cubicBezTo>
                    <a:pt x="7472" y="11310"/>
                    <a:pt x="7672" y="12011"/>
                    <a:pt x="8640" y="12344"/>
                  </a:cubicBezTo>
                  <a:cubicBezTo>
                    <a:pt x="8339" y="11444"/>
                    <a:pt x="8106" y="10710"/>
                    <a:pt x="7906" y="10076"/>
                  </a:cubicBezTo>
                  <a:cubicBezTo>
                    <a:pt x="8439" y="9342"/>
                    <a:pt x="8973" y="8642"/>
                    <a:pt x="9540" y="7841"/>
                  </a:cubicBezTo>
                  <a:cubicBezTo>
                    <a:pt x="9740" y="7841"/>
                    <a:pt x="9907" y="7841"/>
                    <a:pt x="10107" y="7808"/>
                  </a:cubicBezTo>
                  <a:cubicBezTo>
                    <a:pt x="10307" y="7774"/>
                    <a:pt x="10508" y="7708"/>
                    <a:pt x="10674" y="7641"/>
                  </a:cubicBezTo>
                  <a:lnTo>
                    <a:pt x="10674" y="7441"/>
                  </a:lnTo>
                  <a:lnTo>
                    <a:pt x="9307" y="7441"/>
                  </a:lnTo>
                  <a:lnTo>
                    <a:pt x="7772" y="4806"/>
                  </a:lnTo>
                  <a:lnTo>
                    <a:pt x="9407" y="2471"/>
                  </a:lnTo>
                  <a:cubicBezTo>
                    <a:pt x="9174" y="2445"/>
                    <a:pt x="8902" y="2339"/>
                    <a:pt x="8744" y="2339"/>
                  </a:cubicBezTo>
                  <a:cubicBezTo>
                    <a:pt x="8698" y="2339"/>
                    <a:pt x="8662" y="2348"/>
                    <a:pt x="8640" y="2371"/>
                  </a:cubicBezTo>
                  <a:cubicBezTo>
                    <a:pt x="8072" y="2971"/>
                    <a:pt x="7572" y="3638"/>
                    <a:pt x="7072" y="4239"/>
                  </a:cubicBezTo>
                  <a:lnTo>
                    <a:pt x="4970" y="3805"/>
                  </a:lnTo>
                  <a:cubicBezTo>
                    <a:pt x="4870" y="2537"/>
                    <a:pt x="4770" y="1270"/>
                    <a:pt x="4637" y="2"/>
                  </a:cubicBezTo>
                  <a:cubicBezTo>
                    <a:pt x="4618" y="1"/>
                    <a:pt x="4600" y="0"/>
                    <a:pt x="45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8"/>
            <p:cNvSpPr/>
            <p:nvPr/>
          </p:nvSpPr>
          <p:spPr>
            <a:xfrm>
              <a:off x="3717825" y="2760750"/>
              <a:ext cx="65900" cy="189325"/>
            </a:xfrm>
            <a:custGeom>
              <a:rect b="b" l="l" r="r" t="t"/>
              <a:pathLst>
                <a:path extrusionOk="0" h="7573" w="2636">
                  <a:moveTo>
                    <a:pt x="1" y="1"/>
                  </a:moveTo>
                  <a:cubicBezTo>
                    <a:pt x="734" y="2602"/>
                    <a:pt x="1435" y="5071"/>
                    <a:pt x="2135" y="7573"/>
                  </a:cubicBezTo>
                  <a:cubicBezTo>
                    <a:pt x="2636" y="5204"/>
                    <a:pt x="1468" y="130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8"/>
            <p:cNvSpPr/>
            <p:nvPr/>
          </p:nvSpPr>
          <p:spPr>
            <a:xfrm>
              <a:off x="3656125" y="2730725"/>
              <a:ext cx="65900" cy="147625"/>
            </a:xfrm>
            <a:custGeom>
              <a:rect b="b" l="l" r="r" t="t"/>
              <a:pathLst>
                <a:path extrusionOk="0" h="5905" w="2636">
                  <a:moveTo>
                    <a:pt x="0" y="1"/>
                  </a:moveTo>
                  <a:cubicBezTo>
                    <a:pt x="367" y="1835"/>
                    <a:pt x="934" y="3637"/>
                    <a:pt x="1701" y="5338"/>
                  </a:cubicBezTo>
                  <a:cubicBezTo>
                    <a:pt x="1801" y="5538"/>
                    <a:pt x="2068" y="5638"/>
                    <a:pt x="2402" y="5905"/>
                  </a:cubicBezTo>
                  <a:cubicBezTo>
                    <a:pt x="2635" y="4371"/>
                    <a:pt x="1568" y="18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8"/>
            <p:cNvSpPr/>
            <p:nvPr/>
          </p:nvSpPr>
          <p:spPr>
            <a:xfrm>
              <a:off x="3797050" y="2574775"/>
              <a:ext cx="158475" cy="30475"/>
            </a:xfrm>
            <a:custGeom>
              <a:rect b="b" l="l" r="r" t="t"/>
              <a:pathLst>
                <a:path extrusionOk="0" h="1219" w="6339">
                  <a:moveTo>
                    <a:pt x="0" y="1"/>
                  </a:moveTo>
                  <a:cubicBezTo>
                    <a:pt x="973" y="775"/>
                    <a:pt x="2478" y="1219"/>
                    <a:pt x="3867" y="1219"/>
                  </a:cubicBezTo>
                  <a:cubicBezTo>
                    <a:pt x="4812" y="1219"/>
                    <a:pt x="5704" y="1014"/>
                    <a:pt x="6338" y="5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8"/>
            <p:cNvSpPr/>
            <p:nvPr/>
          </p:nvSpPr>
          <p:spPr>
            <a:xfrm>
              <a:off x="4107275" y="2467200"/>
              <a:ext cx="102600" cy="49225"/>
            </a:xfrm>
            <a:custGeom>
              <a:rect b="b" l="l" r="r" t="t"/>
              <a:pathLst>
                <a:path extrusionOk="0" h="1969" w="4104">
                  <a:moveTo>
                    <a:pt x="4003" y="1"/>
                  </a:moveTo>
                  <a:cubicBezTo>
                    <a:pt x="2535" y="501"/>
                    <a:pt x="934" y="568"/>
                    <a:pt x="0" y="1969"/>
                  </a:cubicBezTo>
                  <a:cubicBezTo>
                    <a:pt x="1001" y="1869"/>
                    <a:pt x="1968" y="1669"/>
                    <a:pt x="2969" y="1435"/>
                  </a:cubicBezTo>
                  <a:cubicBezTo>
                    <a:pt x="3636" y="1335"/>
                    <a:pt x="4103" y="668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8"/>
            <p:cNvSpPr/>
            <p:nvPr/>
          </p:nvSpPr>
          <p:spPr>
            <a:xfrm>
              <a:off x="3877950" y="2498450"/>
              <a:ext cx="75900" cy="23825"/>
            </a:xfrm>
            <a:custGeom>
              <a:rect b="b" l="l" r="r" t="t"/>
              <a:pathLst>
                <a:path extrusionOk="0" h="953" w="3036">
                  <a:moveTo>
                    <a:pt x="2652" y="1"/>
                  </a:moveTo>
                  <a:cubicBezTo>
                    <a:pt x="1682" y="1"/>
                    <a:pt x="737" y="333"/>
                    <a:pt x="0" y="952"/>
                  </a:cubicBezTo>
                  <a:cubicBezTo>
                    <a:pt x="1001" y="719"/>
                    <a:pt x="2102" y="619"/>
                    <a:pt x="3036" y="18"/>
                  </a:cubicBezTo>
                  <a:cubicBezTo>
                    <a:pt x="2907" y="7"/>
                    <a:pt x="2779" y="1"/>
                    <a:pt x="26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8"/>
            <p:cNvSpPr/>
            <p:nvPr/>
          </p:nvSpPr>
          <p:spPr>
            <a:xfrm>
              <a:off x="3496000" y="2488850"/>
              <a:ext cx="77575" cy="36750"/>
            </a:xfrm>
            <a:custGeom>
              <a:rect b="b" l="l" r="r" t="t"/>
              <a:pathLst>
                <a:path extrusionOk="0" h="1470" w="3103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lnTo>
                    <a:pt x="3103" y="1470"/>
                  </a:lnTo>
                  <a:cubicBezTo>
                    <a:pt x="2036" y="500"/>
                    <a:pt x="1001" y="1"/>
                    <a:pt x="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0" name="Google Shape;1350;p68" title="Video for BATON team presentation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450" y="1010050"/>
            <a:ext cx="7419976" cy="385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1" name="Google Shape;1351;p68"/>
          <p:cNvGrpSpPr/>
          <p:nvPr/>
        </p:nvGrpSpPr>
        <p:grpSpPr>
          <a:xfrm>
            <a:off x="737149" y="928869"/>
            <a:ext cx="7669491" cy="3991862"/>
            <a:chOff x="238125" y="383225"/>
            <a:chExt cx="7120500" cy="4907625"/>
          </a:xfrm>
        </p:grpSpPr>
        <p:sp>
          <p:nvSpPr>
            <p:cNvPr id="1352" name="Google Shape;1352;p68"/>
            <p:cNvSpPr/>
            <p:nvPr/>
          </p:nvSpPr>
          <p:spPr>
            <a:xfrm>
              <a:off x="7301900" y="5209400"/>
              <a:ext cx="5825" cy="59925"/>
            </a:xfrm>
            <a:custGeom>
              <a:rect b="b" l="l" r="r" t="t"/>
              <a:pathLst>
                <a:path extrusionOk="0" h="2397" w="233">
                  <a:moveTo>
                    <a:pt x="0" y="1"/>
                  </a:moveTo>
                  <a:lnTo>
                    <a:pt x="58" y="2153"/>
                  </a:lnTo>
                  <a:cubicBezTo>
                    <a:pt x="76" y="2312"/>
                    <a:pt x="99" y="2396"/>
                    <a:pt x="123" y="2396"/>
                  </a:cubicBezTo>
                  <a:cubicBezTo>
                    <a:pt x="177" y="2396"/>
                    <a:pt x="233" y="1960"/>
                    <a:pt x="233" y="9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8"/>
            <p:cNvSpPr/>
            <p:nvPr/>
          </p:nvSpPr>
          <p:spPr>
            <a:xfrm>
              <a:off x="7300425" y="4962775"/>
              <a:ext cx="13125" cy="227750"/>
            </a:xfrm>
            <a:custGeom>
              <a:rect b="b" l="l" r="r" t="t"/>
              <a:pathLst>
                <a:path extrusionOk="0" h="9110" w="525">
                  <a:moveTo>
                    <a:pt x="137" y="0"/>
                  </a:moveTo>
                  <a:cubicBezTo>
                    <a:pt x="94" y="0"/>
                    <a:pt x="49" y="99"/>
                    <a:pt x="1" y="327"/>
                  </a:cubicBezTo>
                  <a:cubicBezTo>
                    <a:pt x="234" y="1897"/>
                    <a:pt x="117" y="2304"/>
                    <a:pt x="408" y="4049"/>
                  </a:cubicBezTo>
                  <a:cubicBezTo>
                    <a:pt x="408" y="5261"/>
                    <a:pt x="360" y="6234"/>
                    <a:pt x="265" y="6234"/>
                  </a:cubicBezTo>
                  <a:cubicBezTo>
                    <a:pt x="255" y="6234"/>
                    <a:pt x="245" y="6223"/>
                    <a:pt x="234" y="6201"/>
                  </a:cubicBezTo>
                  <a:lnTo>
                    <a:pt x="234" y="6201"/>
                  </a:lnTo>
                  <a:cubicBezTo>
                    <a:pt x="292" y="6725"/>
                    <a:pt x="175" y="8412"/>
                    <a:pt x="350" y="9109"/>
                  </a:cubicBezTo>
                  <a:cubicBezTo>
                    <a:pt x="524" y="6957"/>
                    <a:pt x="524" y="4805"/>
                    <a:pt x="350" y="2653"/>
                  </a:cubicBezTo>
                  <a:cubicBezTo>
                    <a:pt x="387" y="2485"/>
                    <a:pt x="413" y="2425"/>
                    <a:pt x="432" y="2425"/>
                  </a:cubicBezTo>
                  <a:cubicBezTo>
                    <a:pt x="472" y="2425"/>
                    <a:pt x="485" y="2691"/>
                    <a:pt x="524" y="2770"/>
                  </a:cubicBezTo>
                  <a:cubicBezTo>
                    <a:pt x="432" y="1477"/>
                    <a:pt x="303" y="0"/>
                    <a:pt x="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8"/>
            <p:cNvSpPr/>
            <p:nvPr/>
          </p:nvSpPr>
          <p:spPr>
            <a:xfrm>
              <a:off x="7322250" y="1657150"/>
              <a:ext cx="1475" cy="20400"/>
            </a:xfrm>
            <a:custGeom>
              <a:rect b="b" l="l" r="r" t="t"/>
              <a:pathLst>
                <a:path extrusionOk="0" h="816" w="59">
                  <a:moveTo>
                    <a:pt x="59" y="1"/>
                  </a:moveTo>
                  <a:cubicBezTo>
                    <a:pt x="59" y="292"/>
                    <a:pt x="0" y="582"/>
                    <a:pt x="59" y="81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8"/>
            <p:cNvSpPr/>
            <p:nvPr/>
          </p:nvSpPr>
          <p:spPr>
            <a:xfrm>
              <a:off x="6468725" y="398750"/>
              <a:ext cx="23275" cy="1325"/>
            </a:xfrm>
            <a:custGeom>
              <a:rect b="b" l="l" r="r" t="t"/>
              <a:pathLst>
                <a:path extrusionOk="0" h="53" w="931">
                  <a:moveTo>
                    <a:pt x="625" y="1"/>
                  </a:moveTo>
                  <a:cubicBezTo>
                    <a:pt x="414" y="1"/>
                    <a:pt x="194" y="27"/>
                    <a:pt x="0" y="27"/>
                  </a:cubicBezTo>
                  <a:cubicBezTo>
                    <a:pt x="97" y="46"/>
                    <a:pt x="201" y="52"/>
                    <a:pt x="306" y="52"/>
                  </a:cubicBezTo>
                  <a:cubicBezTo>
                    <a:pt x="517" y="52"/>
                    <a:pt x="737" y="27"/>
                    <a:pt x="931" y="27"/>
                  </a:cubicBezTo>
                  <a:cubicBezTo>
                    <a:pt x="834" y="7"/>
                    <a:pt x="73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8"/>
            <p:cNvSpPr/>
            <p:nvPr/>
          </p:nvSpPr>
          <p:spPr>
            <a:xfrm>
              <a:off x="6111025" y="393575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1"/>
                  </a:moveTo>
                  <a:lnTo>
                    <a:pt x="873" y="1"/>
                  </a:lnTo>
                  <a:cubicBezTo>
                    <a:pt x="582" y="1"/>
                    <a:pt x="291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8"/>
            <p:cNvSpPr/>
            <p:nvPr/>
          </p:nvSpPr>
          <p:spPr>
            <a:xfrm>
              <a:off x="7322250" y="1600450"/>
              <a:ext cx="2925" cy="56725"/>
            </a:xfrm>
            <a:custGeom>
              <a:rect b="b" l="l" r="r" t="t"/>
              <a:pathLst>
                <a:path extrusionOk="0" h="2269" w="117">
                  <a:moveTo>
                    <a:pt x="117" y="0"/>
                  </a:moveTo>
                  <a:lnTo>
                    <a:pt x="117" y="0"/>
                  </a:lnTo>
                  <a:cubicBezTo>
                    <a:pt x="59" y="757"/>
                    <a:pt x="0" y="1513"/>
                    <a:pt x="59" y="2269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8"/>
            <p:cNvSpPr/>
            <p:nvPr/>
          </p:nvSpPr>
          <p:spPr>
            <a:xfrm>
              <a:off x="7298975" y="4566700"/>
              <a:ext cx="1475" cy="29125"/>
            </a:xfrm>
            <a:custGeom>
              <a:rect b="b" l="l" r="r" t="t"/>
              <a:pathLst>
                <a:path extrusionOk="0" h="1165" w="59">
                  <a:moveTo>
                    <a:pt x="1" y="1"/>
                  </a:moveTo>
                  <a:cubicBezTo>
                    <a:pt x="1" y="466"/>
                    <a:pt x="1" y="815"/>
                    <a:pt x="59" y="1164"/>
                  </a:cubicBezTo>
                  <a:lnTo>
                    <a:pt x="59" y="59"/>
                  </a:lnTo>
                  <a:cubicBezTo>
                    <a:pt x="59" y="59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8"/>
            <p:cNvSpPr/>
            <p:nvPr/>
          </p:nvSpPr>
          <p:spPr>
            <a:xfrm>
              <a:off x="7328075" y="2579025"/>
              <a:ext cx="2925" cy="30550"/>
            </a:xfrm>
            <a:custGeom>
              <a:rect b="b" l="l" r="r" t="t"/>
              <a:pathLst>
                <a:path extrusionOk="0" h="1222" w="117">
                  <a:moveTo>
                    <a:pt x="0" y="0"/>
                  </a:moveTo>
                  <a:lnTo>
                    <a:pt x="0" y="698"/>
                  </a:lnTo>
                  <a:cubicBezTo>
                    <a:pt x="0" y="873"/>
                    <a:pt x="58" y="1047"/>
                    <a:pt x="116" y="12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8"/>
            <p:cNvSpPr/>
            <p:nvPr/>
          </p:nvSpPr>
          <p:spPr>
            <a:xfrm>
              <a:off x="7322250" y="3258075"/>
              <a:ext cx="7300" cy="34925"/>
            </a:xfrm>
            <a:custGeom>
              <a:rect b="b" l="l" r="r" t="t"/>
              <a:pathLst>
                <a:path extrusionOk="0" h="1397" w="292">
                  <a:moveTo>
                    <a:pt x="0" y="0"/>
                  </a:moveTo>
                  <a:cubicBezTo>
                    <a:pt x="59" y="465"/>
                    <a:pt x="117" y="931"/>
                    <a:pt x="117" y="1396"/>
                  </a:cubicBezTo>
                  <a:cubicBezTo>
                    <a:pt x="117" y="1396"/>
                    <a:pt x="233" y="1338"/>
                    <a:pt x="291" y="1105"/>
                  </a:cubicBezTo>
                  <a:cubicBezTo>
                    <a:pt x="291" y="698"/>
                    <a:pt x="175" y="34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8"/>
            <p:cNvSpPr/>
            <p:nvPr/>
          </p:nvSpPr>
          <p:spPr>
            <a:xfrm>
              <a:off x="7320800" y="4408225"/>
              <a:ext cx="25" cy="18925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8"/>
            <p:cNvSpPr/>
            <p:nvPr/>
          </p:nvSpPr>
          <p:spPr>
            <a:xfrm>
              <a:off x="7329525" y="2065750"/>
              <a:ext cx="1475" cy="5825"/>
            </a:xfrm>
            <a:custGeom>
              <a:rect b="b" l="l" r="r" t="t"/>
              <a:pathLst>
                <a:path extrusionOk="0" h="233" w="59">
                  <a:moveTo>
                    <a:pt x="58" y="0"/>
                  </a:moveTo>
                  <a:cubicBezTo>
                    <a:pt x="58" y="0"/>
                    <a:pt x="0" y="117"/>
                    <a:pt x="0" y="233"/>
                  </a:cubicBezTo>
                  <a:cubicBezTo>
                    <a:pt x="58" y="175"/>
                    <a:pt x="58" y="58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8"/>
            <p:cNvSpPr/>
            <p:nvPr/>
          </p:nvSpPr>
          <p:spPr>
            <a:xfrm>
              <a:off x="6494900" y="5239925"/>
              <a:ext cx="5825" cy="25"/>
            </a:xfrm>
            <a:custGeom>
              <a:rect b="b" l="l" r="r" t="t"/>
              <a:pathLst>
                <a:path extrusionOk="0" h="1" w="233">
                  <a:moveTo>
                    <a:pt x="0" y="1"/>
                  </a:moveTo>
                  <a:lnTo>
                    <a:pt x="0" y="1"/>
                  </a:lnTo>
                  <a:cubicBezTo>
                    <a:pt x="175" y="1"/>
                    <a:pt x="233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8"/>
            <p:cNvSpPr/>
            <p:nvPr/>
          </p:nvSpPr>
          <p:spPr>
            <a:xfrm>
              <a:off x="7301900" y="5264650"/>
              <a:ext cx="14550" cy="2950"/>
            </a:xfrm>
            <a:custGeom>
              <a:rect b="b" l="l" r="r" t="t"/>
              <a:pathLst>
                <a:path extrusionOk="0" h="118" w="582">
                  <a:moveTo>
                    <a:pt x="116" y="1"/>
                  </a:moveTo>
                  <a:cubicBezTo>
                    <a:pt x="58" y="59"/>
                    <a:pt x="0" y="117"/>
                    <a:pt x="0" y="117"/>
                  </a:cubicBezTo>
                  <a:lnTo>
                    <a:pt x="5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8"/>
            <p:cNvSpPr/>
            <p:nvPr/>
          </p:nvSpPr>
          <p:spPr>
            <a:xfrm>
              <a:off x="5458150" y="386325"/>
              <a:ext cx="20375" cy="25"/>
            </a:xfrm>
            <a:custGeom>
              <a:rect b="b" l="l" r="r" t="t"/>
              <a:pathLst>
                <a:path extrusionOk="0" h="1" w="815">
                  <a:moveTo>
                    <a:pt x="1" y="0"/>
                  </a:moveTo>
                  <a:lnTo>
                    <a:pt x="117" y="0"/>
                  </a:lnTo>
                  <a:cubicBezTo>
                    <a:pt x="815" y="0"/>
                    <a:pt x="408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8"/>
            <p:cNvSpPr/>
            <p:nvPr/>
          </p:nvSpPr>
          <p:spPr>
            <a:xfrm>
              <a:off x="246825" y="1185825"/>
              <a:ext cx="10225" cy="74525"/>
            </a:xfrm>
            <a:custGeom>
              <a:rect b="b" l="l" r="r" t="t"/>
              <a:pathLst>
                <a:path extrusionOk="0" h="2981" w="409">
                  <a:moveTo>
                    <a:pt x="128" y="1"/>
                  </a:moveTo>
                  <a:cubicBezTo>
                    <a:pt x="80" y="1"/>
                    <a:pt x="35" y="346"/>
                    <a:pt x="1" y="1347"/>
                  </a:cubicBezTo>
                  <a:cubicBezTo>
                    <a:pt x="30" y="886"/>
                    <a:pt x="56" y="706"/>
                    <a:pt x="80" y="706"/>
                  </a:cubicBezTo>
                  <a:cubicBezTo>
                    <a:pt x="165" y="706"/>
                    <a:pt x="223" y="2981"/>
                    <a:pt x="303" y="2981"/>
                  </a:cubicBezTo>
                  <a:cubicBezTo>
                    <a:pt x="333" y="2981"/>
                    <a:pt x="368" y="2640"/>
                    <a:pt x="408" y="1696"/>
                  </a:cubicBezTo>
                  <a:lnTo>
                    <a:pt x="408" y="1696"/>
                  </a:lnTo>
                  <a:cubicBezTo>
                    <a:pt x="406" y="1711"/>
                    <a:pt x="403" y="1717"/>
                    <a:pt x="400" y="1717"/>
                  </a:cubicBezTo>
                  <a:cubicBezTo>
                    <a:pt x="352" y="1717"/>
                    <a:pt x="233" y="1"/>
                    <a:pt x="1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8"/>
            <p:cNvSpPr/>
            <p:nvPr/>
          </p:nvSpPr>
          <p:spPr>
            <a:xfrm>
              <a:off x="7300425" y="4518725"/>
              <a:ext cx="25" cy="29100"/>
            </a:xfrm>
            <a:custGeom>
              <a:rect b="b" l="l" r="r" t="t"/>
              <a:pathLst>
                <a:path extrusionOk="0" h="1164" w="1">
                  <a:moveTo>
                    <a:pt x="1" y="1164"/>
                  </a:moveTo>
                  <a:lnTo>
                    <a:pt x="1" y="1"/>
                  </a:lnTo>
                  <a:cubicBezTo>
                    <a:pt x="1" y="524"/>
                    <a:pt x="1" y="931"/>
                    <a:pt x="1" y="11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8"/>
            <p:cNvSpPr/>
            <p:nvPr/>
          </p:nvSpPr>
          <p:spPr>
            <a:xfrm>
              <a:off x="257025" y="1216575"/>
              <a:ext cx="25" cy="11650"/>
            </a:xfrm>
            <a:custGeom>
              <a:rect b="b" l="l" r="r" t="t"/>
              <a:pathLst>
                <a:path extrusionOk="0" h="466" w="1">
                  <a:moveTo>
                    <a:pt x="0" y="466"/>
                  </a:moveTo>
                  <a:lnTo>
                    <a:pt x="0" y="4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8"/>
            <p:cNvSpPr/>
            <p:nvPr/>
          </p:nvSpPr>
          <p:spPr>
            <a:xfrm>
              <a:off x="3953225" y="389225"/>
              <a:ext cx="16000" cy="2925"/>
            </a:xfrm>
            <a:custGeom>
              <a:rect b="b" l="l" r="r" t="t"/>
              <a:pathLst>
                <a:path extrusionOk="0" h="117" w="640">
                  <a:moveTo>
                    <a:pt x="0" y="1"/>
                  </a:moveTo>
                  <a:lnTo>
                    <a:pt x="0" y="1"/>
                  </a:lnTo>
                  <a:cubicBezTo>
                    <a:pt x="233" y="59"/>
                    <a:pt x="407" y="117"/>
                    <a:pt x="640" y="117"/>
                  </a:cubicBezTo>
                  <a:cubicBezTo>
                    <a:pt x="407" y="59"/>
                    <a:pt x="233" y="5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8"/>
            <p:cNvSpPr/>
            <p:nvPr/>
          </p:nvSpPr>
          <p:spPr>
            <a:xfrm>
              <a:off x="5046650" y="397950"/>
              <a:ext cx="27650" cy="25"/>
            </a:xfrm>
            <a:custGeom>
              <a:rect b="b" l="l" r="r" t="t"/>
              <a:pathLst>
                <a:path extrusionOk="0" h="1" w="1106">
                  <a:moveTo>
                    <a:pt x="110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8"/>
            <p:cNvSpPr/>
            <p:nvPr/>
          </p:nvSpPr>
          <p:spPr>
            <a:xfrm>
              <a:off x="3329425" y="396850"/>
              <a:ext cx="40725" cy="1125"/>
            </a:xfrm>
            <a:custGeom>
              <a:rect b="b" l="l" r="r" t="t"/>
              <a:pathLst>
                <a:path extrusionOk="0" h="45" w="1629">
                  <a:moveTo>
                    <a:pt x="452" y="21"/>
                  </a:moveTo>
                  <a:lnTo>
                    <a:pt x="452" y="21"/>
                  </a:lnTo>
                  <a:cubicBezTo>
                    <a:pt x="322" y="25"/>
                    <a:pt x="174" y="32"/>
                    <a:pt x="0" y="44"/>
                  </a:cubicBezTo>
                  <a:lnTo>
                    <a:pt x="233" y="44"/>
                  </a:lnTo>
                  <a:cubicBezTo>
                    <a:pt x="306" y="35"/>
                    <a:pt x="379" y="28"/>
                    <a:pt x="452" y="21"/>
                  </a:cubicBezTo>
                  <a:close/>
                  <a:moveTo>
                    <a:pt x="931" y="1"/>
                  </a:moveTo>
                  <a:cubicBezTo>
                    <a:pt x="771" y="1"/>
                    <a:pt x="612" y="8"/>
                    <a:pt x="452" y="21"/>
                  </a:cubicBezTo>
                  <a:lnTo>
                    <a:pt x="452" y="21"/>
                  </a:lnTo>
                  <a:cubicBezTo>
                    <a:pt x="525" y="19"/>
                    <a:pt x="592" y="19"/>
                    <a:pt x="655" y="19"/>
                  </a:cubicBezTo>
                  <a:cubicBezTo>
                    <a:pt x="1009" y="19"/>
                    <a:pt x="1241" y="44"/>
                    <a:pt x="1629" y="44"/>
                  </a:cubicBezTo>
                  <a:cubicBezTo>
                    <a:pt x="1396" y="15"/>
                    <a:pt x="1164" y="1"/>
                    <a:pt x="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8"/>
            <p:cNvSpPr/>
            <p:nvPr/>
          </p:nvSpPr>
          <p:spPr>
            <a:xfrm>
              <a:off x="2763800" y="397950"/>
              <a:ext cx="30550" cy="1475"/>
            </a:xfrm>
            <a:custGeom>
              <a:rect b="b" l="l" r="r" t="t"/>
              <a:pathLst>
                <a:path extrusionOk="0" h="59" w="1222">
                  <a:moveTo>
                    <a:pt x="0" y="0"/>
                  </a:moveTo>
                  <a:lnTo>
                    <a:pt x="466" y="59"/>
                  </a:lnTo>
                  <a:lnTo>
                    <a:pt x="122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8"/>
            <p:cNvSpPr/>
            <p:nvPr/>
          </p:nvSpPr>
          <p:spPr>
            <a:xfrm>
              <a:off x="4652600" y="5241400"/>
              <a:ext cx="107625" cy="5825"/>
            </a:xfrm>
            <a:custGeom>
              <a:rect b="b" l="l" r="r" t="t"/>
              <a:pathLst>
                <a:path extrusionOk="0" h="233" w="4305">
                  <a:moveTo>
                    <a:pt x="1" y="0"/>
                  </a:moveTo>
                  <a:cubicBezTo>
                    <a:pt x="408" y="58"/>
                    <a:pt x="757" y="116"/>
                    <a:pt x="1106" y="233"/>
                  </a:cubicBezTo>
                  <a:cubicBezTo>
                    <a:pt x="757" y="58"/>
                    <a:pt x="430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8"/>
            <p:cNvSpPr/>
            <p:nvPr/>
          </p:nvSpPr>
          <p:spPr>
            <a:xfrm>
              <a:off x="7300425" y="4547800"/>
              <a:ext cx="1500" cy="21250"/>
            </a:xfrm>
            <a:custGeom>
              <a:rect b="b" l="l" r="r" t="t"/>
              <a:pathLst>
                <a:path extrusionOk="0" h="850" w="60">
                  <a:moveTo>
                    <a:pt x="1" y="1"/>
                  </a:moveTo>
                  <a:lnTo>
                    <a:pt x="1" y="815"/>
                  </a:lnTo>
                  <a:cubicBezTo>
                    <a:pt x="22" y="836"/>
                    <a:pt x="36" y="850"/>
                    <a:pt x="44" y="850"/>
                  </a:cubicBezTo>
                  <a:cubicBezTo>
                    <a:pt x="59" y="850"/>
                    <a:pt x="59" y="809"/>
                    <a:pt x="59" y="699"/>
                  </a:cubicBezTo>
                  <a:cubicBezTo>
                    <a:pt x="1" y="466"/>
                    <a:pt x="1" y="23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8"/>
            <p:cNvSpPr/>
            <p:nvPr/>
          </p:nvSpPr>
          <p:spPr>
            <a:xfrm>
              <a:off x="3249450" y="437200"/>
              <a:ext cx="96000" cy="25"/>
            </a:xfrm>
            <a:custGeom>
              <a:rect b="b" l="l" r="r" t="t"/>
              <a:pathLst>
                <a:path extrusionOk="0" h="1" w="3840">
                  <a:moveTo>
                    <a:pt x="383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8"/>
            <p:cNvSpPr/>
            <p:nvPr/>
          </p:nvSpPr>
          <p:spPr>
            <a:xfrm>
              <a:off x="305000" y="5242850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0"/>
                  </a:moveTo>
                  <a:lnTo>
                    <a:pt x="873" y="0"/>
                  </a:lnTo>
                  <a:cubicBezTo>
                    <a:pt x="582" y="0"/>
                    <a:pt x="291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8"/>
            <p:cNvSpPr/>
            <p:nvPr/>
          </p:nvSpPr>
          <p:spPr>
            <a:xfrm>
              <a:off x="2897575" y="434300"/>
              <a:ext cx="66900" cy="2925"/>
            </a:xfrm>
            <a:custGeom>
              <a:rect b="b" l="l" r="r" t="t"/>
              <a:pathLst>
                <a:path extrusionOk="0" h="117" w="2676">
                  <a:moveTo>
                    <a:pt x="466" y="1"/>
                  </a:moveTo>
                  <a:cubicBezTo>
                    <a:pt x="291" y="1"/>
                    <a:pt x="117" y="1"/>
                    <a:pt x="0" y="59"/>
                  </a:cubicBezTo>
                  <a:lnTo>
                    <a:pt x="2676" y="117"/>
                  </a:lnTo>
                  <a:cubicBezTo>
                    <a:pt x="1978" y="59"/>
                    <a:pt x="1222" y="1"/>
                    <a:pt x="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8"/>
            <p:cNvSpPr/>
            <p:nvPr/>
          </p:nvSpPr>
          <p:spPr>
            <a:xfrm>
              <a:off x="4680225" y="5247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8"/>
            <p:cNvSpPr/>
            <p:nvPr/>
          </p:nvSpPr>
          <p:spPr>
            <a:xfrm>
              <a:off x="238125" y="383225"/>
              <a:ext cx="7120500" cy="4907625"/>
            </a:xfrm>
            <a:custGeom>
              <a:rect b="b" l="l" r="r" t="t"/>
              <a:pathLst>
                <a:path extrusionOk="0" h="196305" w="284820">
                  <a:moveTo>
                    <a:pt x="192167" y="589"/>
                  </a:moveTo>
                  <a:cubicBezTo>
                    <a:pt x="192137" y="592"/>
                    <a:pt x="192107" y="594"/>
                    <a:pt x="192076" y="596"/>
                  </a:cubicBezTo>
                  <a:lnTo>
                    <a:pt x="192076" y="596"/>
                  </a:lnTo>
                  <a:cubicBezTo>
                    <a:pt x="192345" y="589"/>
                    <a:pt x="192472" y="589"/>
                    <a:pt x="192167" y="589"/>
                  </a:cubicBezTo>
                  <a:close/>
                  <a:moveTo>
                    <a:pt x="192076" y="596"/>
                  </a:moveTo>
                  <a:lnTo>
                    <a:pt x="192076" y="596"/>
                  </a:lnTo>
                  <a:cubicBezTo>
                    <a:pt x="191844" y="601"/>
                    <a:pt x="191505" y="611"/>
                    <a:pt x="191247" y="629"/>
                  </a:cubicBezTo>
                  <a:lnTo>
                    <a:pt x="191247" y="629"/>
                  </a:lnTo>
                  <a:cubicBezTo>
                    <a:pt x="191531" y="623"/>
                    <a:pt x="191807" y="613"/>
                    <a:pt x="192076" y="596"/>
                  </a:cubicBezTo>
                  <a:close/>
                  <a:moveTo>
                    <a:pt x="90710" y="624"/>
                  </a:moveTo>
                  <a:cubicBezTo>
                    <a:pt x="90665" y="624"/>
                    <a:pt x="90637" y="626"/>
                    <a:pt x="90616" y="631"/>
                  </a:cubicBezTo>
                  <a:lnTo>
                    <a:pt x="90616" y="631"/>
                  </a:lnTo>
                  <a:cubicBezTo>
                    <a:pt x="90763" y="636"/>
                    <a:pt x="90918" y="641"/>
                    <a:pt x="91082" y="648"/>
                  </a:cubicBezTo>
                  <a:cubicBezTo>
                    <a:pt x="90894" y="631"/>
                    <a:pt x="90782" y="624"/>
                    <a:pt x="90710" y="624"/>
                  </a:cubicBezTo>
                  <a:close/>
                  <a:moveTo>
                    <a:pt x="212311" y="1783"/>
                  </a:moveTo>
                  <a:lnTo>
                    <a:pt x="212311" y="1783"/>
                  </a:lnTo>
                  <a:cubicBezTo>
                    <a:pt x="212149" y="1792"/>
                    <a:pt x="211987" y="1802"/>
                    <a:pt x="211826" y="1811"/>
                  </a:cubicBezTo>
                  <a:cubicBezTo>
                    <a:pt x="211988" y="1811"/>
                    <a:pt x="212150" y="1802"/>
                    <a:pt x="212311" y="1783"/>
                  </a:cubicBezTo>
                  <a:close/>
                  <a:moveTo>
                    <a:pt x="91707" y="2141"/>
                  </a:moveTo>
                  <a:lnTo>
                    <a:pt x="91707" y="2141"/>
                  </a:lnTo>
                  <a:cubicBezTo>
                    <a:pt x="91386" y="2146"/>
                    <a:pt x="91110" y="2152"/>
                    <a:pt x="90907" y="2160"/>
                  </a:cubicBezTo>
                  <a:cubicBezTo>
                    <a:pt x="91009" y="2177"/>
                    <a:pt x="91112" y="2184"/>
                    <a:pt x="91214" y="2184"/>
                  </a:cubicBezTo>
                  <a:cubicBezTo>
                    <a:pt x="91378" y="2184"/>
                    <a:pt x="91543" y="2166"/>
                    <a:pt x="91707" y="2141"/>
                  </a:cubicBezTo>
                  <a:close/>
                  <a:moveTo>
                    <a:pt x="282667" y="25076"/>
                  </a:moveTo>
                  <a:lnTo>
                    <a:pt x="282667" y="26239"/>
                  </a:lnTo>
                  <a:cubicBezTo>
                    <a:pt x="282671" y="25859"/>
                    <a:pt x="282673" y="25477"/>
                    <a:pt x="282675" y="25092"/>
                  </a:cubicBezTo>
                  <a:lnTo>
                    <a:pt x="282675" y="25092"/>
                  </a:lnTo>
                  <a:cubicBezTo>
                    <a:pt x="282672" y="25086"/>
                    <a:pt x="282670" y="25081"/>
                    <a:pt x="282667" y="25076"/>
                  </a:cubicBezTo>
                  <a:close/>
                  <a:moveTo>
                    <a:pt x="1791" y="84733"/>
                  </a:moveTo>
                  <a:cubicBezTo>
                    <a:pt x="1795" y="84855"/>
                    <a:pt x="1799" y="84977"/>
                    <a:pt x="1803" y="85099"/>
                  </a:cubicBezTo>
                  <a:lnTo>
                    <a:pt x="1803" y="84750"/>
                  </a:lnTo>
                  <a:cubicBezTo>
                    <a:pt x="1799" y="84742"/>
                    <a:pt x="1795" y="84736"/>
                    <a:pt x="1791" y="84733"/>
                  </a:cubicBezTo>
                  <a:close/>
                  <a:moveTo>
                    <a:pt x="1873" y="149880"/>
                  </a:moveTo>
                  <a:cubicBezTo>
                    <a:pt x="1846" y="149880"/>
                    <a:pt x="1835" y="150328"/>
                    <a:pt x="1815" y="150547"/>
                  </a:cubicBezTo>
                  <a:lnTo>
                    <a:pt x="1815" y="150547"/>
                  </a:lnTo>
                  <a:lnTo>
                    <a:pt x="1919" y="150182"/>
                  </a:lnTo>
                  <a:cubicBezTo>
                    <a:pt x="1899" y="149963"/>
                    <a:pt x="1885" y="149880"/>
                    <a:pt x="1873" y="149880"/>
                  </a:cubicBezTo>
                  <a:close/>
                  <a:moveTo>
                    <a:pt x="283365" y="150706"/>
                  </a:moveTo>
                  <a:cubicBezTo>
                    <a:pt x="283363" y="150720"/>
                    <a:pt x="283361" y="150734"/>
                    <a:pt x="283359" y="150749"/>
                  </a:cubicBezTo>
                  <a:lnTo>
                    <a:pt x="283359" y="150749"/>
                  </a:lnTo>
                  <a:cubicBezTo>
                    <a:pt x="283361" y="150847"/>
                    <a:pt x="283363" y="150949"/>
                    <a:pt x="283365" y="151055"/>
                  </a:cubicBezTo>
                  <a:lnTo>
                    <a:pt x="283365" y="150706"/>
                  </a:lnTo>
                  <a:close/>
                  <a:moveTo>
                    <a:pt x="283248" y="160823"/>
                  </a:moveTo>
                  <a:lnTo>
                    <a:pt x="283249" y="160884"/>
                  </a:lnTo>
                  <a:cubicBezTo>
                    <a:pt x="283249" y="160862"/>
                    <a:pt x="283249" y="160842"/>
                    <a:pt x="283248" y="160823"/>
                  </a:cubicBezTo>
                  <a:close/>
                  <a:moveTo>
                    <a:pt x="282578" y="177448"/>
                  </a:moveTo>
                  <a:cubicBezTo>
                    <a:pt x="282552" y="177980"/>
                    <a:pt x="282567" y="178512"/>
                    <a:pt x="282626" y="179052"/>
                  </a:cubicBezTo>
                  <a:lnTo>
                    <a:pt x="282626" y="179052"/>
                  </a:lnTo>
                  <a:cubicBezTo>
                    <a:pt x="282608" y="178556"/>
                    <a:pt x="282593" y="178012"/>
                    <a:pt x="282578" y="177448"/>
                  </a:cubicBezTo>
                  <a:close/>
                  <a:moveTo>
                    <a:pt x="282842" y="179612"/>
                  </a:moveTo>
                  <a:lnTo>
                    <a:pt x="282827" y="180067"/>
                  </a:lnTo>
                  <a:lnTo>
                    <a:pt x="282827" y="180067"/>
                  </a:lnTo>
                  <a:cubicBezTo>
                    <a:pt x="282836" y="179978"/>
                    <a:pt x="282842" y="179831"/>
                    <a:pt x="282842" y="179612"/>
                  </a:cubicBezTo>
                  <a:close/>
                  <a:moveTo>
                    <a:pt x="282626" y="179052"/>
                  </a:moveTo>
                  <a:cubicBezTo>
                    <a:pt x="282666" y="180150"/>
                    <a:pt x="282716" y="181018"/>
                    <a:pt x="282784" y="181357"/>
                  </a:cubicBezTo>
                  <a:lnTo>
                    <a:pt x="282827" y="180067"/>
                  </a:lnTo>
                  <a:lnTo>
                    <a:pt x="282827" y="180067"/>
                  </a:lnTo>
                  <a:cubicBezTo>
                    <a:pt x="282819" y="180142"/>
                    <a:pt x="282808" y="180175"/>
                    <a:pt x="282796" y="180175"/>
                  </a:cubicBezTo>
                  <a:cubicBezTo>
                    <a:pt x="282757" y="180175"/>
                    <a:pt x="282702" y="179829"/>
                    <a:pt x="282667" y="179379"/>
                  </a:cubicBezTo>
                  <a:cubicBezTo>
                    <a:pt x="282652" y="179270"/>
                    <a:pt x="282638" y="179161"/>
                    <a:pt x="282626" y="179052"/>
                  </a:cubicBezTo>
                  <a:close/>
                  <a:moveTo>
                    <a:pt x="113241" y="194676"/>
                  </a:moveTo>
                  <a:cubicBezTo>
                    <a:pt x="113532" y="194734"/>
                    <a:pt x="113241" y="194851"/>
                    <a:pt x="112544" y="194851"/>
                  </a:cubicBezTo>
                  <a:cubicBezTo>
                    <a:pt x="111729" y="194734"/>
                    <a:pt x="110973" y="194676"/>
                    <a:pt x="110159" y="194676"/>
                  </a:cubicBezTo>
                  <a:close/>
                  <a:moveTo>
                    <a:pt x="191648" y="195634"/>
                  </a:moveTo>
                  <a:cubicBezTo>
                    <a:pt x="191856" y="195653"/>
                    <a:pt x="192070" y="195665"/>
                    <a:pt x="192284" y="195665"/>
                  </a:cubicBezTo>
                  <a:cubicBezTo>
                    <a:pt x="192070" y="195654"/>
                    <a:pt x="191858" y="195643"/>
                    <a:pt x="191648" y="195634"/>
                  </a:cubicBezTo>
                  <a:close/>
                  <a:moveTo>
                    <a:pt x="82474" y="195781"/>
                  </a:moveTo>
                  <a:cubicBezTo>
                    <a:pt x="82585" y="195786"/>
                    <a:pt x="82686" y="195790"/>
                    <a:pt x="82779" y="195792"/>
                  </a:cubicBezTo>
                  <a:lnTo>
                    <a:pt x="82779" y="195792"/>
                  </a:lnTo>
                  <a:cubicBezTo>
                    <a:pt x="82681" y="195789"/>
                    <a:pt x="82580" y="195785"/>
                    <a:pt x="82474" y="195781"/>
                  </a:cubicBezTo>
                  <a:close/>
                  <a:moveTo>
                    <a:pt x="106727" y="195839"/>
                  </a:moveTo>
                  <a:cubicBezTo>
                    <a:pt x="106691" y="195845"/>
                    <a:pt x="106696" y="195851"/>
                    <a:pt x="106737" y="195856"/>
                  </a:cubicBezTo>
                  <a:lnTo>
                    <a:pt x="106737" y="195856"/>
                  </a:lnTo>
                  <a:cubicBezTo>
                    <a:pt x="106731" y="195850"/>
                    <a:pt x="106727" y="195845"/>
                    <a:pt x="106727" y="195839"/>
                  </a:cubicBezTo>
                  <a:close/>
                  <a:moveTo>
                    <a:pt x="125863" y="196072"/>
                  </a:moveTo>
                  <a:cubicBezTo>
                    <a:pt x="125746" y="196072"/>
                    <a:pt x="125656" y="196098"/>
                    <a:pt x="125557" y="196098"/>
                  </a:cubicBezTo>
                  <a:cubicBezTo>
                    <a:pt x="125507" y="196098"/>
                    <a:pt x="125455" y="196091"/>
                    <a:pt x="125397" y="196072"/>
                  </a:cubicBezTo>
                  <a:close/>
                  <a:moveTo>
                    <a:pt x="206713" y="1"/>
                  </a:moveTo>
                  <a:cubicBezTo>
                    <a:pt x="204735" y="1"/>
                    <a:pt x="205638" y="299"/>
                    <a:pt x="201590" y="299"/>
                  </a:cubicBezTo>
                  <a:cubicBezTo>
                    <a:pt x="202112" y="204"/>
                    <a:pt x="201006" y="109"/>
                    <a:pt x="200139" y="109"/>
                  </a:cubicBezTo>
                  <a:cubicBezTo>
                    <a:pt x="199944" y="109"/>
                    <a:pt x="199761" y="113"/>
                    <a:pt x="199612" y="124"/>
                  </a:cubicBezTo>
                  <a:cubicBezTo>
                    <a:pt x="201648" y="124"/>
                    <a:pt x="200601" y="299"/>
                    <a:pt x="198681" y="415"/>
                  </a:cubicBezTo>
                  <a:cubicBezTo>
                    <a:pt x="197882" y="386"/>
                    <a:pt x="197264" y="375"/>
                    <a:pt x="196760" y="375"/>
                  </a:cubicBezTo>
                  <a:cubicBezTo>
                    <a:pt x="195250" y="375"/>
                    <a:pt x="194770" y="473"/>
                    <a:pt x="193505" y="473"/>
                  </a:cubicBezTo>
                  <a:lnTo>
                    <a:pt x="195424" y="531"/>
                  </a:lnTo>
                  <a:cubicBezTo>
                    <a:pt x="193912" y="648"/>
                    <a:pt x="192400" y="706"/>
                    <a:pt x="190888" y="706"/>
                  </a:cubicBezTo>
                  <a:cubicBezTo>
                    <a:pt x="190835" y="671"/>
                    <a:pt x="191006" y="646"/>
                    <a:pt x="191247" y="629"/>
                  </a:cubicBezTo>
                  <a:lnTo>
                    <a:pt x="191247" y="629"/>
                  </a:lnTo>
                  <a:cubicBezTo>
                    <a:pt x="191083" y="632"/>
                    <a:pt x="190916" y="634"/>
                    <a:pt x="190747" y="634"/>
                  </a:cubicBezTo>
                  <a:cubicBezTo>
                    <a:pt x="188867" y="634"/>
                    <a:pt x="186707" y="452"/>
                    <a:pt x="184364" y="452"/>
                  </a:cubicBezTo>
                  <a:cubicBezTo>
                    <a:pt x="183927" y="452"/>
                    <a:pt x="183485" y="458"/>
                    <a:pt x="183036" y="473"/>
                  </a:cubicBezTo>
                  <a:cubicBezTo>
                    <a:pt x="181407" y="415"/>
                    <a:pt x="182861" y="240"/>
                    <a:pt x="181466" y="182"/>
                  </a:cubicBezTo>
                  <a:lnTo>
                    <a:pt x="181466" y="182"/>
                  </a:lnTo>
                  <a:cubicBezTo>
                    <a:pt x="180630" y="219"/>
                    <a:pt x="179958" y="233"/>
                    <a:pt x="179378" y="233"/>
                  </a:cubicBezTo>
                  <a:cubicBezTo>
                    <a:pt x="177795" y="233"/>
                    <a:pt x="176906" y="132"/>
                    <a:pt x="175265" y="132"/>
                  </a:cubicBezTo>
                  <a:cubicBezTo>
                    <a:pt x="174664" y="132"/>
                    <a:pt x="173963" y="145"/>
                    <a:pt x="173090" y="182"/>
                  </a:cubicBezTo>
                  <a:cubicBezTo>
                    <a:pt x="174312" y="357"/>
                    <a:pt x="174486" y="299"/>
                    <a:pt x="171578" y="473"/>
                  </a:cubicBezTo>
                  <a:lnTo>
                    <a:pt x="178383" y="357"/>
                  </a:lnTo>
                  <a:lnTo>
                    <a:pt x="174021" y="589"/>
                  </a:lnTo>
                  <a:cubicBezTo>
                    <a:pt x="175649" y="589"/>
                    <a:pt x="177390" y="515"/>
                    <a:pt x="178646" y="515"/>
                  </a:cubicBezTo>
                  <a:cubicBezTo>
                    <a:pt x="178960" y="515"/>
                    <a:pt x="179244" y="520"/>
                    <a:pt x="179488" y="531"/>
                  </a:cubicBezTo>
                  <a:cubicBezTo>
                    <a:pt x="177452" y="648"/>
                    <a:pt x="177685" y="648"/>
                    <a:pt x="178616" y="764"/>
                  </a:cubicBezTo>
                  <a:cubicBezTo>
                    <a:pt x="177962" y="709"/>
                    <a:pt x="177311" y="690"/>
                    <a:pt x="176657" y="690"/>
                  </a:cubicBezTo>
                  <a:cubicBezTo>
                    <a:pt x="175039" y="690"/>
                    <a:pt x="173399" y="809"/>
                    <a:pt x="171636" y="809"/>
                  </a:cubicBezTo>
                  <a:cubicBezTo>
                    <a:pt x="171068" y="809"/>
                    <a:pt x="170488" y="796"/>
                    <a:pt x="169891" y="764"/>
                  </a:cubicBezTo>
                  <a:lnTo>
                    <a:pt x="170008" y="357"/>
                  </a:lnTo>
                  <a:cubicBezTo>
                    <a:pt x="169133" y="325"/>
                    <a:pt x="168293" y="313"/>
                    <a:pt x="167466" y="313"/>
                  </a:cubicBezTo>
                  <a:cubicBezTo>
                    <a:pt x="164315" y="313"/>
                    <a:pt x="161357" y="494"/>
                    <a:pt x="157424" y="494"/>
                  </a:cubicBezTo>
                  <a:cubicBezTo>
                    <a:pt x="156692" y="494"/>
                    <a:pt x="155926" y="488"/>
                    <a:pt x="155118" y="473"/>
                  </a:cubicBezTo>
                  <a:lnTo>
                    <a:pt x="155118" y="473"/>
                  </a:lnTo>
                  <a:lnTo>
                    <a:pt x="157154" y="531"/>
                  </a:lnTo>
                  <a:cubicBezTo>
                    <a:pt x="156815" y="599"/>
                    <a:pt x="156153" y="614"/>
                    <a:pt x="155350" y="614"/>
                  </a:cubicBezTo>
                  <a:cubicBezTo>
                    <a:pt x="154698" y="614"/>
                    <a:pt x="153954" y="604"/>
                    <a:pt x="153215" y="604"/>
                  </a:cubicBezTo>
                  <a:cubicBezTo>
                    <a:pt x="152518" y="604"/>
                    <a:pt x="151826" y="613"/>
                    <a:pt x="151221" y="648"/>
                  </a:cubicBezTo>
                  <a:cubicBezTo>
                    <a:pt x="151396" y="473"/>
                    <a:pt x="150116" y="415"/>
                    <a:pt x="149244" y="357"/>
                  </a:cubicBezTo>
                  <a:lnTo>
                    <a:pt x="149244" y="357"/>
                  </a:lnTo>
                  <a:cubicBezTo>
                    <a:pt x="149360" y="473"/>
                    <a:pt x="144649" y="357"/>
                    <a:pt x="144067" y="648"/>
                  </a:cubicBezTo>
                  <a:lnTo>
                    <a:pt x="141276" y="415"/>
                  </a:lnTo>
                  <a:cubicBezTo>
                    <a:pt x="140973" y="412"/>
                    <a:pt x="140687" y="410"/>
                    <a:pt x="140413" y="410"/>
                  </a:cubicBezTo>
                  <a:cubicBezTo>
                    <a:pt x="136333" y="410"/>
                    <a:pt x="135296" y="769"/>
                    <a:pt x="131397" y="769"/>
                  </a:cubicBezTo>
                  <a:cubicBezTo>
                    <a:pt x="131136" y="769"/>
                    <a:pt x="130862" y="767"/>
                    <a:pt x="130574" y="764"/>
                  </a:cubicBezTo>
                  <a:cubicBezTo>
                    <a:pt x="132028" y="648"/>
                    <a:pt x="129876" y="531"/>
                    <a:pt x="133133" y="415"/>
                  </a:cubicBezTo>
                  <a:cubicBezTo>
                    <a:pt x="132826" y="398"/>
                    <a:pt x="132520" y="391"/>
                    <a:pt x="132213" y="391"/>
                  </a:cubicBezTo>
                  <a:cubicBezTo>
                    <a:pt x="131473" y="391"/>
                    <a:pt x="130732" y="432"/>
                    <a:pt x="129992" y="473"/>
                  </a:cubicBezTo>
                  <a:cubicBezTo>
                    <a:pt x="129905" y="468"/>
                    <a:pt x="129795" y="465"/>
                    <a:pt x="129665" y="465"/>
                  </a:cubicBezTo>
                  <a:cubicBezTo>
                    <a:pt x="128734" y="465"/>
                    <a:pt x="126802" y="588"/>
                    <a:pt x="125304" y="588"/>
                  </a:cubicBezTo>
                  <a:cubicBezTo>
                    <a:pt x="124775" y="588"/>
                    <a:pt x="124301" y="573"/>
                    <a:pt x="123943" y="531"/>
                  </a:cubicBezTo>
                  <a:cubicBezTo>
                    <a:pt x="123071" y="706"/>
                    <a:pt x="122140" y="764"/>
                    <a:pt x="121210" y="764"/>
                  </a:cubicBezTo>
                  <a:cubicBezTo>
                    <a:pt x="121035" y="764"/>
                    <a:pt x="121210" y="706"/>
                    <a:pt x="121210" y="706"/>
                  </a:cubicBezTo>
                  <a:lnTo>
                    <a:pt x="121210" y="706"/>
                  </a:lnTo>
                  <a:cubicBezTo>
                    <a:pt x="121209" y="706"/>
                    <a:pt x="118360" y="764"/>
                    <a:pt x="119988" y="938"/>
                  </a:cubicBezTo>
                  <a:cubicBezTo>
                    <a:pt x="117964" y="752"/>
                    <a:pt x="115307" y="715"/>
                    <a:pt x="112569" y="715"/>
                  </a:cubicBezTo>
                  <a:cubicBezTo>
                    <a:pt x="110743" y="715"/>
                    <a:pt x="108881" y="732"/>
                    <a:pt x="107145" y="732"/>
                  </a:cubicBezTo>
                  <a:cubicBezTo>
                    <a:pt x="104976" y="732"/>
                    <a:pt x="103005" y="706"/>
                    <a:pt x="101551" y="589"/>
                  </a:cubicBezTo>
                  <a:lnTo>
                    <a:pt x="90442" y="706"/>
                  </a:lnTo>
                  <a:cubicBezTo>
                    <a:pt x="90563" y="675"/>
                    <a:pt x="90558" y="645"/>
                    <a:pt x="90616" y="631"/>
                  </a:cubicBezTo>
                  <a:lnTo>
                    <a:pt x="90616" y="631"/>
                  </a:lnTo>
                  <a:cubicBezTo>
                    <a:pt x="90233" y="620"/>
                    <a:pt x="89902" y="615"/>
                    <a:pt x="89611" y="615"/>
                  </a:cubicBezTo>
                  <a:cubicBezTo>
                    <a:pt x="87393" y="615"/>
                    <a:pt x="87543" y="913"/>
                    <a:pt x="84980" y="913"/>
                  </a:cubicBezTo>
                  <a:cubicBezTo>
                    <a:pt x="84515" y="913"/>
                    <a:pt x="83962" y="903"/>
                    <a:pt x="83288" y="880"/>
                  </a:cubicBezTo>
                  <a:cubicBezTo>
                    <a:pt x="81543" y="725"/>
                    <a:pt x="83314" y="725"/>
                    <a:pt x="84206" y="725"/>
                  </a:cubicBezTo>
                  <a:cubicBezTo>
                    <a:pt x="84652" y="725"/>
                    <a:pt x="84878" y="725"/>
                    <a:pt x="84335" y="706"/>
                  </a:cubicBezTo>
                  <a:cubicBezTo>
                    <a:pt x="84097" y="527"/>
                    <a:pt x="83313" y="477"/>
                    <a:pt x="82248" y="477"/>
                  </a:cubicBezTo>
                  <a:cubicBezTo>
                    <a:pt x="80885" y="477"/>
                    <a:pt x="79062" y="559"/>
                    <a:pt x="77341" y="559"/>
                  </a:cubicBezTo>
                  <a:cubicBezTo>
                    <a:pt x="76461" y="559"/>
                    <a:pt x="75607" y="538"/>
                    <a:pt x="74855" y="473"/>
                  </a:cubicBezTo>
                  <a:lnTo>
                    <a:pt x="75669" y="473"/>
                  </a:lnTo>
                  <a:cubicBezTo>
                    <a:pt x="75136" y="438"/>
                    <a:pt x="74556" y="424"/>
                    <a:pt x="73933" y="424"/>
                  </a:cubicBezTo>
                  <a:cubicBezTo>
                    <a:pt x="71734" y="424"/>
                    <a:pt x="69009" y="596"/>
                    <a:pt x="66016" y="596"/>
                  </a:cubicBezTo>
                  <a:cubicBezTo>
                    <a:pt x="65689" y="596"/>
                    <a:pt x="65358" y="594"/>
                    <a:pt x="65025" y="589"/>
                  </a:cubicBezTo>
                  <a:cubicBezTo>
                    <a:pt x="65025" y="589"/>
                    <a:pt x="65258" y="589"/>
                    <a:pt x="65025" y="531"/>
                  </a:cubicBezTo>
                  <a:cubicBezTo>
                    <a:pt x="62117" y="764"/>
                    <a:pt x="56592" y="880"/>
                    <a:pt x="52520" y="938"/>
                  </a:cubicBezTo>
                  <a:lnTo>
                    <a:pt x="52520" y="938"/>
                  </a:lnTo>
                  <a:cubicBezTo>
                    <a:pt x="53800" y="764"/>
                    <a:pt x="54381" y="822"/>
                    <a:pt x="53567" y="648"/>
                  </a:cubicBezTo>
                  <a:cubicBezTo>
                    <a:pt x="51764" y="648"/>
                    <a:pt x="54091" y="938"/>
                    <a:pt x="50426" y="997"/>
                  </a:cubicBezTo>
                  <a:cubicBezTo>
                    <a:pt x="49263" y="880"/>
                    <a:pt x="46588" y="822"/>
                    <a:pt x="46239" y="589"/>
                  </a:cubicBezTo>
                  <a:lnTo>
                    <a:pt x="49729" y="589"/>
                  </a:lnTo>
                  <a:cubicBezTo>
                    <a:pt x="49128" y="512"/>
                    <a:pt x="48430" y="486"/>
                    <a:pt x="47697" y="486"/>
                  </a:cubicBezTo>
                  <a:cubicBezTo>
                    <a:pt x="46232" y="486"/>
                    <a:pt x="44630" y="589"/>
                    <a:pt x="43389" y="589"/>
                  </a:cubicBezTo>
                  <a:lnTo>
                    <a:pt x="43622" y="473"/>
                  </a:lnTo>
                  <a:cubicBezTo>
                    <a:pt x="38329" y="473"/>
                    <a:pt x="38271" y="764"/>
                    <a:pt x="32571" y="764"/>
                  </a:cubicBezTo>
                  <a:lnTo>
                    <a:pt x="33152" y="880"/>
                  </a:lnTo>
                  <a:cubicBezTo>
                    <a:pt x="32431" y="935"/>
                    <a:pt x="31903" y="954"/>
                    <a:pt x="31479" y="954"/>
                  </a:cubicBezTo>
                  <a:cubicBezTo>
                    <a:pt x="30431" y="954"/>
                    <a:pt x="30015" y="835"/>
                    <a:pt x="28853" y="835"/>
                  </a:cubicBezTo>
                  <a:cubicBezTo>
                    <a:pt x="28479" y="835"/>
                    <a:pt x="28027" y="848"/>
                    <a:pt x="27452" y="880"/>
                  </a:cubicBezTo>
                  <a:lnTo>
                    <a:pt x="26464" y="589"/>
                  </a:lnTo>
                  <a:cubicBezTo>
                    <a:pt x="24428" y="648"/>
                    <a:pt x="19252" y="880"/>
                    <a:pt x="15587" y="880"/>
                  </a:cubicBezTo>
                  <a:cubicBezTo>
                    <a:pt x="17623" y="706"/>
                    <a:pt x="21927" y="589"/>
                    <a:pt x="24603" y="473"/>
                  </a:cubicBezTo>
                  <a:cubicBezTo>
                    <a:pt x="22567" y="473"/>
                    <a:pt x="17681" y="473"/>
                    <a:pt x="16634" y="648"/>
                  </a:cubicBezTo>
                  <a:cubicBezTo>
                    <a:pt x="17286" y="648"/>
                    <a:pt x="18086" y="573"/>
                    <a:pt x="18797" y="573"/>
                  </a:cubicBezTo>
                  <a:cubicBezTo>
                    <a:pt x="18975" y="573"/>
                    <a:pt x="19147" y="578"/>
                    <a:pt x="19310" y="589"/>
                  </a:cubicBezTo>
                  <a:cubicBezTo>
                    <a:pt x="16809" y="822"/>
                    <a:pt x="13494" y="880"/>
                    <a:pt x="9422" y="880"/>
                  </a:cubicBezTo>
                  <a:cubicBezTo>
                    <a:pt x="9713" y="706"/>
                    <a:pt x="8608" y="648"/>
                    <a:pt x="7038" y="589"/>
                  </a:cubicBezTo>
                  <a:lnTo>
                    <a:pt x="582" y="589"/>
                  </a:lnTo>
                  <a:lnTo>
                    <a:pt x="582" y="2800"/>
                  </a:lnTo>
                  <a:lnTo>
                    <a:pt x="582" y="4254"/>
                  </a:lnTo>
                  <a:cubicBezTo>
                    <a:pt x="523" y="5126"/>
                    <a:pt x="465" y="5882"/>
                    <a:pt x="407" y="6406"/>
                  </a:cubicBezTo>
                  <a:cubicBezTo>
                    <a:pt x="582" y="13618"/>
                    <a:pt x="291" y="20655"/>
                    <a:pt x="349" y="29031"/>
                  </a:cubicBezTo>
                  <a:cubicBezTo>
                    <a:pt x="438" y="28386"/>
                    <a:pt x="488" y="28137"/>
                    <a:pt x="516" y="28137"/>
                  </a:cubicBezTo>
                  <a:cubicBezTo>
                    <a:pt x="614" y="28137"/>
                    <a:pt x="470" y="30986"/>
                    <a:pt x="755" y="30986"/>
                  </a:cubicBezTo>
                  <a:cubicBezTo>
                    <a:pt x="773" y="30986"/>
                    <a:pt x="793" y="30975"/>
                    <a:pt x="814" y="30950"/>
                  </a:cubicBezTo>
                  <a:lnTo>
                    <a:pt x="814" y="33800"/>
                  </a:lnTo>
                  <a:lnTo>
                    <a:pt x="523" y="39732"/>
                  </a:lnTo>
                  <a:cubicBezTo>
                    <a:pt x="503" y="39980"/>
                    <a:pt x="486" y="40081"/>
                    <a:pt x="472" y="40081"/>
                  </a:cubicBezTo>
                  <a:cubicBezTo>
                    <a:pt x="407" y="40081"/>
                    <a:pt x="397" y="38039"/>
                    <a:pt x="353" y="38039"/>
                  </a:cubicBezTo>
                  <a:cubicBezTo>
                    <a:pt x="352" y="38039"/>
                    <a:pt x="350" y="38041"/>
                    <a:pt x="349" y="38046"/>
                  </a:cubicBezTo>
                  <a:cubicBezTo>
                    <a:pt x="291" y="42350"/>
                    <a:pt x="174" y="39849"/>
                    <a:pt x="0" y="42699"/>
                  </a:cubicBezTo>
                  <a:cubicBezTo>
                    <a:pt x="20" y="42631"/>
                    <a:pt x="39" y="42599"/>
                    <a:pt x="56" y="42599"/>
                  </a:cubicBezTo>
                  <a:cubicBezTo>
                    <a:pt x="186" y="42599"/>
                    <a:pt x="226" y="44438"/>
                    <a:pt x="174" y="46596"/>
                  </a:cubicBezTo>
                  <a:lnTo>
                    <a:pt x="407" y="43164"/>
                  </a:lnTo>
                  <a:lnTo>
                    <a:pt x="407" y="43164"/>
                  </a:lnTo>
                  <a:cubicBezTo>
                    <a:pt x="640" y="49155"/>
                    <a:pt x="0" y="48340"/>
                    <a:pt x="233" y="54331"/>
                  </a:cubicBezTo>
                  <a:lnTo>
                    <a:pt x="116" y="52412"/>
                  </a:lnTo>
                  <a:lnTo>
                    <a:pt x="116" y="52412"/>
                  </a:lnTo>
                  <a:cubicBezTo>
                    <a:pt x="174" y="55494"/>
                    <a:pt x="116" y="63812"/>
                    <a:pt x="465" y="66836"/>
                  </a:cubicBezTo>
                  <a:cubicBezTo>
                    <a:pt x="432" y="67138"/>
                    <a:pt x="379" y="67516"/>
                    <a:pt x="340" y="67516"/>
                  </a:cubicBezTo>
                  <a:cubicBezTo>
                    <a:pt x="312" y="67516"/>
                    <a:pt x="291" y="67311"/>
                    <a:pt x="291" y="66720"/>
                  </a:cubicBezTo>
                  <a:lnTo>
                    <a:pt x="291" y="66720"/>
                  </a:lnTo>
                  <a:cubicBezTo>
                    <a:pt x="233" y="74106"/>
                    <a:pt x="640" y="83121"/>
                    <a:pt x="407" y="88879"/>
                  </a:cubicBezTo>
                  <a:lnTo>
                    <a:pt x="291" y="88240"/>
                  </a:lnTo>
                  <a:lnTo>
                    <a:pt x="291" y="88240"/>
                  </a:lnTo>
                  <a:cubicBezTo>
                    <a:pt x="407" y="89636"/>
                    <a:pt x="407" y="91031"/>
                    <a:pt x="407" y="92369"/>
                  </a:cubicBezTo>
                  <a:cubicBezTo>
                    <a:pt x="372" y="92334"/>
                    <a:pt x="337" y="92151"/>
                    <a:pt x="315" y="92151"/>
                  </a:cubicBezTo>
                  <a:cubicBezTo>
                    <a:pt x="300" y="92151"/>
                    <a:pt x="291" y="92231"/>
                    <a:pt x="291" y="92485"/>
                  </a:cubicBezTo>
                  <a:cubicBezTo>
                    <a:pt x="291" y="93125"/>
                    <a:pt x="465" y="96091"/>
                    <a:pt x="407" y="97953"/>
                  </a:cubicBezTo>
                  <a:lnTo>
                    <a:pt x="291" y="96382"/>
                  </a:lnTo>
                  <a:lnTo>
                    <a:pt x="291" y="96382"/>
                  </a:lnTo>
                  <a:cubicBezTo>
                    <a:pt x="116" y="103536"/>
                    <a:pt x="582" y="107433"/>
                    <a:pt x="640" y="113424"/>
                  </a:cubicBezTo>
                  <a:cubicBezTo>
                    <a:pt x="349" y="113424"/>
                    <a:pt x="233" y="119065"/>
                    <a:pt x="174" y="121915"/>
                  </a:cubicBezTo>
                  <a:lnTo>
                    <a:pt x="116" y="121799"/>
                  </a:lnTo>
                  <a:lnTo>
                    <a:pt x="116" y="121799"/>
                  </a:lnTo>
                  <a:cubicBezTo>
                    <a:pt x="116" y="130174"/>
                    <a:pt x="407" y="136049"/>
                    <a:pt x="523" y="143784"/>
                  </a:cubicBezTo>
                  <a:cubicBezTo>
                    <a:pt x="174" y="148612"/>
                    <a:pt x="407" y="160070"/>
                    <a:pt x="174" y="167805"/>
                  </a:cubicBezTo>
                  <a:cubicBezTo>
                    <a:pt x="190" y="167500"/>
                    <a:pt x="217" y="167371"/>
                    <a:pt x="249" y="167371"/>
                  </a:cubicBezTo>
                  <a:cubicBezTo>
                    <a:pt x="339" y="167371"/>
                    <a:pt x="465" y="168389"/>
                    <a:pt x="465" y="169376"/>
                  </a:cubicBezTo>
                  <a:cubicBezTo>
                    <a:pt x="410" y="171102"/>
                    <a:pt x="674" y="174163"/>
                    <a:pt x="441" y="174163"/>
                  </a:cubicBezTo>
                  <a:cubicBezTo>
                    <a:pt x="431" y="174163"/>
                    <a:pt x="419" y="174157"/>
                    <a:pt x="407" y="174145"/>
                  </a:cubicBezTo>
                  <a:lnTo>
                    <a:pt x="407" y="173447"/>
                  </a:lnTo>
                  <a:cubicBezTo>
                    <a:pt x="116" y="174843"/>
                    <a:pt x="174" y="178565"/>
                    <a:pt x="174" y="181473"/>
                  </a:cubicBezTo>
                  <a:lnTo>
                    <a:pt x="582" y="181939"/>
                  </a:lnTo>
                  <a:cubicBezTo>
                    <a:pt x="407" y="183858"/>
                    <a:pt x="349" y="186010"/>
                    <a:pt x="349" y="188278"/>
                  </a:cubicBezTo>
                  <a:lnTo>
                    <a:pt x="349" y="191768"/>
                  </a:lnTo>
                  <a:lnTo>
                    <a:pt x="349" y="196014"/>
                  </a:lnTo>
                  <a:lnTo>
                    <a:pt x="4478" y="195956"/>
                  </a:lnTo>
                  <a:lnTo>
                    <a:pt x="7561" y="195956"/>
                  </a:lnTo>
                  <a:cubicBezTo>
                    <a:pt x="9073" y="195956"/>
                    <a:pt x="10585" y="196014"/>
                    <a:pt x="12040" y="196130"/>
                  </a:cubicBezTo>
                  <a:cubicBezTo>
                    <a:pt x="13901" y="196072"/>
                    <a:pt x="16169" y="196072"/>
                    <a:pt x="17972" y="195956"/>
                  </a:cubicBezTo>
                  <a:lnTo>
                    <a:pt x="17972" y="195956"/>
                  </a:lnTo>
                  <a:lnTo>
                    <a:pt x="17914" y="196188"/>
                  </a:lnTo>
                  <a:cubicBezTo>
                    <a:pt x="20444" y="196217"/>
                    <a:pt x="22349" y="196232"/>
                    <a:pt x="24406" y="196232"/>
                  </a:cubicBezTo>
                  <a:cubicBezTo>
                    <a:pt x="26464" y="196232"/>
                    <a:pt x="28674" y="196217"/>
                    <a:pt x="31815" y="196188"/>
                  </a:cubicBezTo>
                  <a:lnTo>
                    <a:pt x="31815" y="196188"/>
                  </a:lnTo>
                  <a:lnTo>
                    <a:pt x="30535" y="196305"/>
                  </a:lnTo>
                  <a:cubicBezTo>
                    <a:pt x="34083" y="196305"/>
                    <a:pt x="35014" y="195723"/>
                    <a:pt x="38329" y="195723"/>
                  </a:cubicBezTo>
                  <a:lnTo>
                    <a:pt x="39318" y="196014"/>
                  </a:lnTo>
                  <a:cubicBezTo>
                    <a:pt x="43428" y="196014"/>
                    <a:pt x="47589" y="196143"/>
                    <a:pt x="51717" y="196143"/>
                  </a:cubicBezTo>
                  <a:cubicBezTo>
                    <a:pt x="53780" y="196143"/>
                    <a:pt x="55836" y="196111"/>
                    <a:pt x="57871" y="196014"/>
                  </a:cubicBezTo>
                  <a:lnTo>
                    <a:pt x="57871" y="196014"/>
                  </a:lnTo>
                  <a:cubicBezTo>
                    <a:pt x="57464" y="196130"/>
                    <a:pt x="57057" y="196188"/>
                    <a:pt x="56592" y="196188"/>
                  </a:cubicBezTo>
                  <a:cubicBezTo>
                    <a:pt x="57934" y="196188"/>
                    <a:pt x="60441" y="196225"/>
                    <a:pt x="62648" y="196225"/>
                  </a:cubicBezTo>
                  <a:cubicBezTo>
                    <a:pt x="65024" y="196225"/>
                    <a:pt x="67052" y="196182"/>
                    <a:pt x="66911" y="196004"/>
                  </a:cubicBezTo>
                  <a:lnTo>
                    <a:pt x="66911" y="196004"/>
                  </a:lnTo>
                  <a:cubicBezTo>
                    <a:pt x="67115" y="196059"/>
                    <a:pt x="67679" y="196081"/>
                    <a:pt x="68454" y="196081"/>
                  </a:cubicBezTo>
                  <a:cubicBezTo>
                    <a:pt x="70571" y="196081"/>
                    <a:pt x="74267" y="195919"/>
                    <a:pt x="76541" y="195839"/>
                  </a:cubicBezTo>
                  <a:lnTo>
                    <a:pt x="76541" y="195839"/>
                  </a:lnTo>
                  <a:lnTo>
                    <a:pt x="76018" y="196072"/>
                  </a:lnTo>
                  <a:cubicBezTo>
                    <a:pt x="78344" y="195781"/>
                    <a:pt x="80613" y="195665"/>
                    <a:pt x="82881" y="195665"/>
                  </a:cubicBezTo>
                  <a:cubicBezTo>
                    <a:pt x="83679" y="195665"/>
                    <a:pt x="83707" y="195793"/>
                    <a:pt x="82930" y="195793"/>
                  </a:cubicBezTo>
                  <a:cubicBezTo>
                    <a:pt x="82882" y="195793"/>
                    <a:pt x="82832" y="195793"/>
                    <a:pt x="82779" y="195792"/>
                  </a:cubicBezTo>
                  <a:lnTo>
                    <a:pt x="82779" y="195792"/>
                  </a:lnTo>
                  <a:cubicBezTo>
                    <a:pt x="83097" y="195801"/>
                    <a:pt x="83371" y="195805"/>
                    <a:pt x="83614" y="195805"/>
                  </a:cubicBezTo>
                  <a:cubicBezTo>
                    <a:pt x="85146" y="195805"/>
                    <a:pt x="85414" y="195641"/>
                    <a:pt x="87295" y="195641"/>
                  </a:cubicBezTo>
                  <a:cubicBezTo>
                    <a:pt x="87685" y="195641"/>
                    <a:pt x="88143" y="195648"/>
                    <a:pt x="88697" y="195665"/>
                  </a:cubicBezTo>
                  <a:lnTo>
                    <a:pt x="87243" y="195781"/>
                  </a:lnTo>
                  <a:cubicBezTo>
                    <a:pt x="87650" y="195796"/>
                    <a:pt x="88054" y="195803"/>
                    <a:pt x="88454" y="195803"/>
                  </a:cubicBezTo>
                  <a:cubicBezTo>
                    <a:pt x="89653" y="195803"/>
                    <a:pt x="90820" y="195738"/>
                    <a:pt x="91954" y="195607"/>
                  </a:cubicBezTo>
                  <a:cubicBezTo>
                    <a:pt x="92476" y="195593"/>
                    <a:pt x="92998" y="195586"/>
                    <a:pt x="93519" y="195586"/>
                  </a:cubicBezTo>
                  <a:cubicBezTo>
                    <a:pt x="95205" y="195586"/>
                    <a:pt x="96882" y="195662"/>
                    <a:pt x="98526" y="195839"/>
                  </a:cubicBezTo>
                  <a:cubicBezTo>
                    <a:pt x="99864" y="195665"/>
                    <a:pt x="101260" y="195607"/>
                    <a:pt x="102598" y="195607"/>
                  </a:cubicBezTo>
                  <a:cubicBezTo>
                    <a:pt x="102830" y="195723"/>
                    <a:pt x="102191" y="195723"/>
                    <a:pt x="101842" y="195781"/>
                  </a:cubicBezTo>
                  <a:cubicBezTo>
                    <a:pt x="102647" y="195799"/>
                    <a:pt x="103390" y="195806"/>
                    <a:pt x="104084" y="195806"/>
                  </a:cubicBezTo>
                  <a:cubicBezTo>
                    <a:pt x="106797" y="195806"/>
                    <a:pt x="108761" y="195699"/>
                    <a:pt x="110746" y="195699"/>
                  </a:cubicBezTo>
                  <a:cubicBezTo>
                    <a:pt x="111629" y="195699"/>
                    <a:pt x="112516" y="195720"/>
                    <a:pt x="113474" y="195781"/>
                  </a:cubicBezTo>
                  <a:cubicBezTo>
                    <a:pt x="113649" y="195839"/>
                    <a:pt x="113881" y="195897"/>
                    <a:pt x="114056" y="195897"/>
                  </a:cubicBezTo>
                  <a:cubicBezTo>
                    <a:pt x="110250" y="195897"/>
                    <a:pt x="107099" y="195897"/>
                    <a:pt x="106737" y="195856"/>
                  </a:cubicBezTo>
                  <a:lnTo>
                    <a:pt x="106737" y="195856"/>
                  </a:lnTo>
                  <a:cubicBezTo>
                    <a:pt x="106939" y="196018"/>
                    <a:pt x="110072" y="196079"/>
                    <a:pt x="107425" y="196305"/>
                  </a:cubicBezTo>
                  <a:cubicBezTo>
                    <a:pt x="109968" y="196199"/>
                    <a:pt x="114102" y="195948"/>
                    <a:pt x="117324" y="195948"/>
                  </a:cubicBezTo>
                  <a:cubicBezTo>
                    <a:pt x="117640" y="195948"/>
                    <a:pt x="117947" y="195950"/>
                    <a:pt x="118243" y="195956"/>
                  </a:cubicBezTo>
                  <a:cubicBezTo>
                    <a:pt x="118418" y="196014"/>
                    <a:pt x="118592" y="196014"/>
                    <a:pt x="118709" y="196014"/>
                  </a:cubicBezTo>
                  <a:lnTo>
                    <a:pt x="120512" y="196014"/>
                  </a:lnTo>
                  <a:cubicBezTo>
                    <a:pt x="121559" y="196014"/>
                    <a:pt x="122257" y="196072"/>
                    <a:pt x="123245" y="196072"/>
                  </a:cubicBezTo>
                  <a:cubicBezTo>
                    <a:pt x="123375" y="196109"/>
                    <a:pt x="123826" y="196128"/>
                    <a:pt x="124436" y="196138"/>
                  </a:cubicBezTo>
                  <a:lnTo>
                    <a:pt x="124436" y="196138"/>
                  </a:lnTo>
                  <a:cubicBezTo>
                    <a:pt x="124199" y="196122"/>
                    <a:pt x="123960" y="196097"/>
                    <a:pt x="123711" y="196072"/>
                  </a:cubicBezTo>
                  <a:lnTo>
                    <a:pt x="125397" y="196072"/>
                  </a:lnTo>
                  <a:lnTo>
                    <a:pt x="125397" y="196130"/>
                  </a:lnTo>
                  <a:cubicBezTo>
                    <a:pt x="125340" y="196136"/>
                    <a:pt x="125282" y="196141"/>
                    <a:pt x="125226" y="196144"/>
                  </a:cubicBezTo>
                  <a:lnTo>
                    <a:pt x="125226" y="196144"/>
                  </a:lnTo>
                  <a:cubicBezTo>
                    <a:pt x="124944" y="196143"/>
                    <a:pt x="124677" y="196141"/>
                    <a:pt x="124436" y="196138"/>
                  </a:cubicBezTo>
                  <a:lnTo>
                    <a:pt x="124436" y="196138"/>
                  </a:lnTo>
                  <a:cubicBezTo>
                    <a:pt x="124590" y="196148"/>
                    <a:pt x="124743" y="196154"/>
                    <a:pt x="124898" y="196154"/>
                  </a:cubicBezTo>
                  <a:cubicBezTo>
                    <a:pt x="125006" y="196154"/>
                    <a:pt x="125115" y="196151"/>
                    <a:pt x="125226" y="196144"/>
                  </a:cubicBezTo>
                  <a:lnTo>
                    <a:pt x="125226" y="196144"/>
                  </a:lnTo>
                  <a:cubicBezTo>
                    <a:pt x="125346" y="196145"/>
                    <a:pt x="125469" y="196145"/>
                    <a:pt x="125594" y="196145"/>
                  </a:cubicBezTo>
                  <a:cubicBezTo>
                    <a:pt x="126750" y="196145"/>
                    <a:pt x="128073" y="196130"/>
                    <a:pt x="128945" y="196130"/>
                  </a:cubicBezTo>
                  <a:cubicBezTo>
                    <a:pt x="128771" y="195956"/>
                    <a:pt x="131039" y="195956"/>
                    <a:pt x="128945" y="195839"/>
                  </a:cubicBezTo>
                  <a:lnTo>
                    <a:pt x="122606" y="195839"/>
                  </a:lnTo>
                  <a:cubicBezTo>
                    <a:pt x="123564" y="195729"/>
                    <a:pt x="124546" y="195688"/>
                    <a:pt x="125537" y="195688"/>
                  </a:cubicBezTo>
                  <a:cubicBezTo>
                    <a:pt x="126109" y="195688"/>
                    <a:pt x="126684" y="195702"/>
                    <a:pt x="127259" y="195723"/>
                  </a:cubicBezTo>
                  <a:cubicBezTo>
                    <a:pt x="128131" y="195607"/>
                    <a:pt x="129120" y="195490"/>
                    <a:pt x="129643" y="195432"/>
                  </a:cubicBezTo>
                  <a:cubicBezTo>
                    <a:pt x="131970" y="195665"/>
                    <a:pt x="136506" y="195839"/>
                    <a:pt x="137146" y="196014"/>
                  </a:cubicBezTo>
                  <a:cubicBezTo>
                    <a:pt x="142381" y="195897"/>
                    <a:pt x="149476" y="195956"/>
                    <a:pt x="152792" y="195549"/>
                  </a:cubicBezTo>
                  <a:cubicBezTo>
                    <a:pt x="153548" y="195549"/>
                    <a:pt x="154304" y="195549"/>
                    <a:pt x="155060" y="195723"/>
                  </a:cubicBezTo>
                  <a:cubicBezTo>
                    <a:pt x="154188" y="195781"/>
                    <a:pt x="153141" y="195781"/>
                    <a:pt x="152675" y="195839"/>
                  </a:cubicBezTo>
                  <a:cubicBezTo>
                    <a:pt x="155642" y="195723"/>
                    <a:pt x="161516" y="195781"/>
                    <a:pt x="162214" y="195490"/>
                  </a:cubicBezTo>
                  <a:lnTo>
                    <a:pt x="162214" y="195490"/>
                  </a:lnTo>
                  <a:cubicBezTo>
                    <a:pt x="165478" y="195591"/>
                    <a:pt x="161545" y="195735"/>
                    <a:pt x="163703" y="195735"/>
                  </a:cubicBezTo>
                  <a:cubicBezTo>
                    <a:pt x="164045" y="195735"/>
                    <a:pt x="164539" y="195731"/>
                    <a:pt x="165238" y="195723"/>
                  </a:cubicBezTo>
                  <a:lnTo>
                    <a:pt x="165238" y="195723"/>
                  </a:lnTo>
                  <a:lnTo>
                    <a:pt x="164540" y="195781"/>
                  </a:lnTo>
                  <a:cubicBezTo>
                    <a:pt x="166305" y="195862"/>
                    <a:pt x="167954" y="195894"/>
                    <a:pt x="169535" y="195894"/>
                  </a:cubicBezTo>
                  <a:cubicBezTo>
                    <a:pt x="175128" y="195894"/>
                    <a:pt x="179861" y="195498"/>
                    <a:pt x="185782" y="195498"/>
                  </a:cubicBezTo>
                  <a:cubicBezTo>
                    <a:pt x="187605" y="195498"/>
                    <a:pt x="189540" y="195536"/>
                    <a:pt x="191648" y="195634"/>
                  </a:cubicBezTo>
                  <a:lnTo>
                    <a:pt x="191648" y="195634"/>
                  </a:lnTo>
                  <a:cubicBezTo>
                    <a:pt x="191403" y="195611"/>
                    <a:pt x="191166" y="195580"/>
                    <a:pt x="190946" y="195549"/>
                  </a:cubicBezTo>
                  <a:lnTo>
                    <a:pt x="190946" y="195549"/>
                  </a:lnTo>
                  <a:cubicBezTo>
                    <a:pt x="193789" y="195600"/>
                    <a:pt x="196673" y="195617"/>
                    <a:pt x="199577" y="195617"/>
                  </a:cubicBezTo>
                  <a:cubicBezTo>
                    <a:pt x="205385" y="195617"/>
                    <a:pt x="211275" y="195549"/>
                    <a:pt x="217089" y="195549"/>
                  </a:cubicBezTo>
                  <a:cubicBezTo>
                    <a:pt x="221449" y="195549"/>
                    <a:pt x="225766" y="195587"/>
                    <a:pt x="229973" y="195723"/>
                  </a:cubicBezTo>
                  <a:cubicBezTo>
                    <a:pt x="230467" y="195737"/>
                    <a:pt x="230958" y="195744"/>
                    <a:pt x="231447" y="195744"/>
                  </a:cubicBezTo>
                  <a:cubicBezTo>
                    <a:pt x="233031" y="195744"/>
                    <a:pt x="234596" y="195668"/>
                    <a:pt x="236196" y="195490"/>
                  </a:cubicBezTo>
                  <a:lnTo>
                    <a:pt x="236952" y="195723"/>
                  </a:lnTo>
                  <a:lnTo>
                    <a:pt x="240674" y="195490"/>
                  </a:lnTo>
                  <a:cubicBezTo>
                    <a:pt x="241411" y="195458"/>
                    <a:pt x="242121" y="195445"/>
                    <a:pt x="242814" y="195445"/>
                  </a:cubicBezTo>
                  <a:cubicBezTo>
                    <a:pt x="246180" y="195445"/>
                    <a:pt x="249161" y="195758"/>
                    <a:pt x="253045" y="195758"/>
                  </a:cubicBezTo>
                  <a:cubicBezTo>
                    <a:pt x="254167" y="195758"/>
                    <a:pt x="255365" y="195732"/>
                    <a:pt x="256669" y="195665"/>
                  </a:cubicBezTo>
                  <a:lnTo>
                    <a:pt x="255797" y="195490"/>
                  </a:lnTo>
                  <a:cubicBezTo>
                    <a:pt x="256750" y="195490"/>
                    <a:pt x="258160" y="195481"/>
                    <a:pt x="259486" y="195481"/>
                  </a:cubicBezTo>
                  <a:cubicBezTo>
                    <a:pt x="261476" y="195481"/>
                    <a:pt x="263276" y="195502"/>
                    <a:pt x="263067" y="195607"/>
                  </a:cubicBezTo>
                  <a:cubicBezTo>
                    <a:pt x="263648" y="195490"/>
                    <a:pt x="264230" y="195490"/>
                    <a:pt x="264812" y="195490"/>
                  </a:cubicBezTo>
                  <a:lnTo>
                    <a:pt x="264870" y="195607"/>
                  </a:lnTo>
                  <a:lnTo>
                    <a:pt x="270802" y="195432"/>
                  </a:lnTo>
                  <a:lnTo>
                    <a:pt x="270802" y="195432"/>
                  </a:lnTo>
                  <a:cubicBezTo>
                    <a:pt x="275397" y="195490"/>
                    <a:pt x="270104" y="195897"/>
                    <a:pt x="276793" y="195897"/>
                  </a:cubicBezTo>
                  <a:cubicBezTo>
                    <a:pt x="279294" y="195839"/>
                    <a:pt x="283947" y="195549"/>
                    <a:pt x="282958" y="195490"/>
                  </a:cubicBezTo>
                  <a:lnTo>
                    <a:pt x="282958" y="195490"/>
                  </a:lnTo>
                  <a:cubicBezTo>
                    <a:pt x="282740" y="195505"/>
                    <a:pt x="282522" y="195512"/>
                    <a:pt x="282304" y="195512"/>
                  </a:cubicBezTo>
                  <a:cubicBezTo>
                    <a:pt x="281650" y="195512"/>
                    <a:pt x="280995" y="195447"/>
                    <a:pt x="280341" y="195316"/>
                  </a:cubicBezTo>
                  <a:lnTo>
                    <a:pt x="282609" y="195258"/>
                  </a:lnTo>
                  <a:cubicBezTo>
                    <a:pt x="283016" y="194909"/>
                    <a:pt x="284819" y="194560"/>
                    <a:pt x="279178" y="194327"/>
                  </a:cubicBezTo>
                  <a:lnTo>
                    <a:pt x="275281" y="194560"/>
                  </a:lnTo>
                  <a:lnTo>
                    <a:pt x="274001" y="194385"/>
                  </a:lnTo>
                  <a:lnTo>
                    <a:pt x="277317" y="194385"/>
                  </a:lnTo>
                  <a:cubicBezTo>
                    <a:pt x="276761" y="194341"/>
                    <a:pt x="276206" y="194322"/>
                    <a:pt x="275650" y="194322"/>
                  </a:cubicBezTo>
                  <a:cubicBezTo>
                    <a:pt x="274752" y="194322"/>
                    <a:pt x="273853" y="194372"/>
                    <a:pt x="272954" y="194443"/>
                  </a:cubicBezTo>
                  <a:cubicBezTo>
                    <a:pt x="272431" y="194327"/>
                    <a:pt x="271849" y="194269"/>
                    <a:pt x="271326" y="194269"/>
                  </a:cubicBezTo>
                  <a:lnTo>
                    <a:pt x="267487" y="194618"/>
                  </a:lnTo>
                  <a:cubicBezTo>
                    <a:pt x="267022" y="194443"/>
                    <a:pt x="269174" y="194327"/>
                    <a:pt x="266615" y="194269"/>
                  </a:cubicBezTo>
                  <a:lnTo>
                    <a:pt x="266615" y="194269"/>
                  </a:lnTo>
                  <a:cubicBezTo>
                    <a:pt x="264812" y="194385"/>
                    <a:pt x="268360" y="194560"/>
                    <a:pt x="265335" y="194676"/>
                  </a:cubicBezTo>
                  <a:cubicBezTo>
                    <a:pt x="264598" y="194521"/>
                    <a:pt x="263810" y="194443"/>
                    <a:pt x="263022" y="194443"/>
                  </a:cubicBezTo>
                  <a:cubicBezTo>
                    <a:pt x="262627" y="194443"/>
                    <a:pt x="262233" y="194463"/>
                    <a:pt x="261845" y="194502"/>
                  </a:cubicBezTo>
                  <a:cubicBezTo>
                    <a:pt x="261555" y="194443"/>
                    <a:pt x="262020" y="194385"/>
                    <a:pt x="262892" y="194327"/>
                  </a:cubicBezTo>
                  <a:lnTo>
                    <a:pt x="262892" y="194327"/>
                  </a:lnTo>
                  <a:cubicBezTo>
                    <a:pt x="260915" y="194443"/>
                    <a:pt x="257716" y="194385"/>
                    <a:pt x="256669" y="194560"/>
                  </a:cubicBezTo>
                  <a:cubicBezTo>
                    <a:pt x="254750" y="194385"/>
                    <a:pt x="250097" y="194618"/>
                    <a:pt x="250271" y="194269"/>
                  </a:cubicBezTo>
                  <a:lnTo>
                    <a:pt x="250271" y="194269"/>
                  </a:lnTo>
                  <a:cubicBezTo>
                    <a:pt x="249690" y="194385"/>
                    <a:pt x="246840" y="194560"/>
                    <a:pt x="245037" y="194560"/>
                  </a:cubicBezTo>
                  <a:cubicBezTo>
                    <a:pt x="248352" y="194153"/>
                    <a:pt x="238348" y="194560"/>
                    <a:pt x="239220" y="194094"/>
                  </a:cubicBezTo>
                  <a:lnTo>
                    <a:pt x="239220" y="194094"/>
                  </a:lnTo>
                  <a:cubicBezTo>
                    <a:pt x="236778" y="194443"/>
                    <a:pt x="230496" y="194269"/>
                    <a:pt x="226134" y="194443"/>
                  </a:cubicBezTo>
                  <a:cubicBezTo>
                    <a:pt x="226483" y="194385"/>
                    <a:pt x="226832" y="194385"/>
                    <a:pt x="227181" y="194385"/>
                  </a:cubicBezTo>
                  <a:cubicBezTo>
                    <a:pt x="224796" y="194385"/>
                    <a:pt x="224098" y="194269"/>
                    <a:pt x="222528" y="194211"/>
                  </a:cubicBezTo>
                  <a:cubicBezTo>
                    <a:pt x="222237" y="194502"/>
                    <a:pt x="218457" y="194560"/>
                    <a:pt x="216421" y="194734"/>
                  </a:cubicBezTo>
                  <a:cubicBezTo>
                    <a:pt x="213455" y="194443"/>
                    <a:pt x="218224" y="194385"/>
                    <a:pt x="217293" y="194153"/>
                  </a:cubicBezTo>
                  <a:lnTo>
                    <a:pt x="217293" y="194153"/>
                  </a:lnTo>
                  <a:cubicBezTo>
                    <a:pt x="217410" y="194385"/>
                    <a:pt x="212117" y="194385"/>
                    <a:pt x="213164" y="194560"/>
                  </a:cubicBezTo>
                  <a:cubicBezTo>
                    <a:pt x="212117" y="194560"/>
                    <a:pt x="211070" y="194443"/>
                    <a:pt x="210023" y="194211"/>
                  </a:cubicBezTo>
                  <a:cubicBezTo>
                    <a:pt x="209819" y="194385"/>
                    <a:pt x="209296" y="194400"/>
                    <a:pt x="208584" y="194400"/>
                  </a:cubicBezTo>
                  <a:cubicBezTo>
                    <a:pt x="208441" y="194400"/>
                    <a:pt x="208291" y="194399"/>
                    <a:pt x="208134" y="194399"/>
                  </a:cubicBezTo>
                  <a:cubicBezTo>
                    <a:pt x="207508" y="194399"/>
                    <a:pt x="206778" y="194409"/>
                    <a:pt x="206010" y="194502"/>
                  </a:cubicBezTo>
                  <a:cubicBezTo>
                    <a:pt x="203487" y="194366"/>
                    <a:pt x="204384" y="194231"/>
                    <a:pt x="203241" y="194231"/>
                  </a:cubicBezTo>
                  <a:cubicBezTo>
                    <a:pt x="202908" y="194231"/>
                    <a:pt x="202402" y="194243"/>
                    <a:pt x="201590" y="194269"/>
                  </a:cubicBezTo>
                  <a:cubicBezTo>
                    <a:pt x="199903" y="194211"/>
                    <a:pt x="203102" y="194036"/>
                    <a:pt x="203102" y="194036"/>
                  </a:cubicBezTo>
                  <a:cubicBezTo>
                    <a:pt x="199438" y="194036"/>
                    <a:pt x="201357" y="194327"/>
                    <a:pt x="200601" y="194502"/>
                  </a:cubicBezTo>
                  <a:cubicBezTo>
                    <a:pt x="200211" y="194507"/>
                    <a:pt x="199875" y="194509"/>
                    <a:pt x="199585" y="194509"/>
                  </a:cubicBezTo>
                  <a:cubicBezTo>
                    <a:pt x="196624" y="194509"/>
                    <a:pt x="198430" y="194259"/>
                    <a:pt x="197053" y="194153"/>
                  </a:cubicBezTo>
                  <a:lnTo>
                    <a:pt x="197053" y="194153"/>
                  </a:lnTo>
                  <a:cubicBezTo>
                    <a:pt x="194319" y="194211"/>
                    <a:pt x="192225" y="194443"/>
                    <a:pt x="190190" y="194443"/>
                  </a:cubicBezTo>
                  <a:cubicBezTo>
                    <a:pt x="190073" y="194385"/>
                    <a:pt x="189666" y="194385"/>
                    <a:pt x="190132" y="194327"/>
                  </a:cubicBezTo>
                  <a:lnTo>
                    <a:pt x="190132" y="194327"/>
                  </a:lnTo>
                  <a:cubicBezTo>
                    <a:pt x="187224" y="194560"/>
                    <a:pt x="181524" y="194327"/>
                    <a:pt x="178150" y="194618"/>
                  </a:cubicBezTo>
                  <a:cubicBezTo>
                    <a:pt x="178034" y="194618"/>
                    <a:pt x="177859" y="194560"/>
                    <a:pt x="177743" y="194560"/>
                  </a:cubicBezTo>
                  <a:cubicBezTo>
                    <a:pt x="178267" y="194676"/>
                    <a:pt x="178325" y="194792"/>
                    <a:pt x="178267" y="194909"/>
                  </a:cubicBezTo>
                  <a:cubicBezTo>
                    <a:pt x="177627" y="194967"/>
                    <a:pt x="177002" y="194996"/>
                    <a:pt x="176384" y="194996"/>
                  </a:cubicBezTo>
                  <a:cubicBezTo>
                    <a:pt x="175766" y="194996"/>
                    <a:pt x="175155" y="194967"/>
                    <a:pt x="174544" y="194909"/>
                  </a:cubicBezTo>
                  <a:cubicBezTo>
                    <a:pt x="175068" y="194909"/>
                    <a:pt x="175591" y="194909"/>
                    <a:pt x="176115" y="194792"/>
                  </a:cubicBezTo>
                  <a:lnTo>
                    <a:pt x="176115" y="194792"/>
                  </a:lnTo>
                  <a:lnTo>
                    <a:pt x="174428" y="194851"/>
                  </a:lnTo>
                  <a:cubicBezTo>
                    <a:pt x="172858" y="194618"/>
                    <a:pt x="176754" y="194792"/>
                    <a:pt x="176754" y="194618"/>
                  </a:cubicBezTo>
                  <a:lnTo>
                    <a:pt x="176754" y="194618"/>
                  </a:lnTo>
                  <a:cubicBezTo>
                    <a:pt x="174040" y="194665"/>
                    <a:pt x="170986" y="194825"/>
                    <a:pt x="168563" y="194825"/>
                  </a:cubicBezTo>
                  <a:cubicBezTo>
                    <a:pt x="167975" y="194825"/>
                    <a:pt x="167425" y="194815"/>
                    <a:pt x="166925" y="194792"/>
                  </a:cubicBezTo>
                  <a:cubicBezTo>
                    <a:pt x="166343" y="194560"/>
                    <a:pt x="172916" y="194734"/>
                    <a:pt x="169484" y="194502"/>
                  </a:cubicBezTo>
                  <a:lnTo>
                    <a:pt x="169484" y="194502"/>
                  </a:lnTo>
                  <a:lnTo>
                    <a:pt x="173497" y="194618"/>
                  </a:lnTo>
                  <a:cubicBezTo>
                    <a:pt x="171956" y="194414"/>
                    <a:pt x="172552" y="194414"/>
                    <a:pt x="173185" y="194414"/>
                  </a:cubicBezTo>
                  <a:cubicBezTo>
                    <a:pt x="173817" y="194414"/>
                    <a:pt x="174486" y="194414"/>
                    <a:pt x="173090" y="194211"/>
                  </a:cubicBezTo>
                  <a:cubicBezTo>
                    <a:pt x="172324" y="194202"/>
                    <a:pt x="171656" y="194199"/>
                    <a:pt x="171057" y="194199"/>
                  </a:cubicBezTo>
                  <a:cubicBezTo>
                    <a:pt x="168168" y="194199"/>
                    <a:pt x="166903" y="194281"/>
                    <a:pt x="164014" y="194281"/>
                  </a:cubicBezTo>
                  <a:cubicBezTo>
                    <a:pt x="163416" y="194281"/>
                    <a:pt x="162748" y="194277"/>
                    <a:pt x="161981" y="194269"/>
                  </a:cubicBezTo>
                  <a:lnTo>
                    <a:pt x="161981" y="194269"/>
                  </a:lnTo>
                  <a:cubicBezTo>
                    <a:pt x="160818" y="194385"/>
                    <a:pt x="162388" y="194443"/>
                    <a:pt x="161225" y="194618"/>
                  </a:cubicBezTo>
                  <a:cubicBezTo>
                    <a:pt x="160328" y="194646"/>
                    <a:pt x="159561" y="194658"/>
                    <a:pt x="158897" y="194658"/>
                  </a:cubicBezTo>
                  <a:cubicBezTo>
                    <a:pt x="154996" y="194658"/>
                    <a:pt x="154651" y="194244"/>
                    <a:pt x="152147" y="194244"/>
                  </a:cubicBezTo>
                  <a:cubicBezTo>
                    <a:pt x="151544" y="194244"/>
                    <a:pt x="150816" y="194268"/>
                    <a:pt x="149884" y="194327"/>
                  </a:cubicBezTo>
                  <a:cubicBezTo>
                    <a:pt x="148558" y="194568"/>
                    <a:pt x="147206" y="194698"/>
                    <a:pt x="145863" y="194698"/>
                  </a:cubicBezTo>
                  <a:cubicBezTo>
                    <a:pt x="145261" y="194698"/>
                    <a:pt x="144662" y="194672"/>
                    <a:pt x="144067" y="194618"/>
                  </a:cubicBezTo>
                  <a:lnTo>
                    <a:pt x="145405" y="194327"/>
                  </a:lnTo>
                  <a:cubicBezTo>
                    <a:pt x="141190" y="194327"/>
                    <a:pt x="141945" y="194603"/>
                    <a:pt x="139387" y="194603"/>
                  </a:cubicBezTo>
                  <a:cubicBezTo>
                    <a:pt x="138839" y="194603"/>
                    <a:pt x="138138" y="194591"/>
                    <a:pt x="137204" y="194560"/>
                  </a:cubicBezTo>
                  <a:cubicBezTo>
                    <a:pt x="138135" y="194443"/>
                    <a:pt x="141159" y="194443"/>
                    <a:pt x="140403" y="194443"/>
                  </a:cubicBezTo>
                  <a:cubicBezTo>
                    <a:pt x="139641" y="194392"/>
                    <a:pt x="139096" y="194372"/>
                    <a:pt x="138682" y="194372"/>
                  </a:cubicBezTo>
                  <a:cubicBezTo>
                    <a:pt x="137230" y="194372"/>
                    <a:pt x="137366" y="194618"/>
                    <a:pt x="135285" y="194618"/>
                  </a:cubicBezTo>
                  <a:lnTo>
                    <a:pt x="134761" y="194327"/>
                  </a:lnTo>
                  <a:lnTo>
                    <a:pt x="117429" y="194618"/>
                  </a:lnTo>
                  <a:cubicBezTo>
                    <a:pt x="117720" y="194560"/>
                    <a:pt x="118767" y="194443"/>
                    <a:pt x="117371" y="194385"/>
                  </a:cubicBezTo>
                  <a:cubicBezTo>
                    <a:pt x="115260" y="194418"/>
                    <a:pt x="113071" y="194432"/>
                    <a:pt x="110854" y="194432"/>
                  </a:cubicBezTo>
                  <a:cubicBezTo>
                    <a:pt x="105130" y="194432"/>
                    <a:pt x="99214" y="194337"/>
                    <a:pt x="93932" y="194211"/>
                  </a:cubicBezTo>
                  <a:lnTo>
                    <a:pt x="91198" y="194443"/>
                  </a:lnTo>
                  <a:cubicBezTo>
                    <a:pt x="90500" y="194443"/>
                    <a:pt x="89977" y="194327"/>
                    <a:pt x="90675" y="194269"/>
                  </a:cubicBezTo>
                  <a:cubicBezTo>
                    <a:pt x="90362" y="194263"/>
                    <a:pt x="90116" y="194260"/>
                    <a:pt x="89924" y="194260"/>
                  </a:cubicBezTo>
                  <a:cubicBezTo>
                    <a:pt x="88363" y="194260"/>
                    <a:pt x="90353" y="194450"/>
                    <a:pt x="89162" y="194502"/>
                  </a:cubicBezTo>
                  <a:cubicBezTo>
                    <a:pt x="87534" y="194502"/>
                    <a:pt x="87010" y="194385"/>
                    <a:pt x="88057" y="194327"/>
                  </a:cubicBezTo>
                  <a:lnTo>
                    <a:pt x="88057" y="194327"/>
                  </a:lnTo>
                  <a:cubicBezTo>
                    <a:pt x="84561" y="194449"/>
                    <a:pt x="78961" y="194599"/>
                    <a:pt x="74119" y="194599"/>
                  </a:cubicBezTo>
                  <a:cubicBezTo>
                    <a:pt x="72034" y="194599"/>
                    <a:pt x="70090" y="194572"/>
                    <a:pt x="68515" y="194502"/>
                  </a:cubicBezTo>
                  <a:lnTo>
                    <a:pt x="69504" y="194443"/>
                  </a:lnTo>
                  <a:cubicBezTo>
                    <a:pt x="69089" y="194432"/>
                    <a:pt x="68712" y="194426"/>
                    <a:pt x="68364" y="194426"/>
                  </a:cubicBezTo>
                  <a:cubicBezTo>
                    <a:pt x="65788" y="194426"/>
                    <a:pt x="64828" y="194712"/>
                    <a:pt x="62554" y="194712"/>
                  </a:cubicBezTo>
                  <a:cubicBezTo>
                    <a:pt x="62115" y="194712"/>
                    <a:pt x="61628" y="194701"/>
                    <a:pt x="61070" y="194676"/>
                  </a:cubicBezTo>
                  <a:lnTo>
                    <a:pt x="61826" y="194618"/>
                  </a:lnTo>
                  <a:cubicBezTo>
                    <a:pt x="59587" y="194589"/>
                    <a:pt x="57293" y="194582"/>
                    <a:pt x="55006" y="194582"/>
                  </a:cubicBezTo>
                  <a:cubicBezTo>
                    <a:pt x="52718" y="194582"/>
                    <a:pt x="50437" y="194589"/>
                    <a:pt x="48224" y="194589"/>
                  </a:cubicBezTo>
                  <a:cubicBezTo>
                    <a:pt x="43796" y="194589"/>
                    <a:pt x="39637" y="194560"/>
                    <a:pt x="36235" y="194385"/>
                  </a:cubicBezTo>
                  <a:cubicBezTo>
                    <a:pt x="35824" y="194497"/>
                    <a:pt x="34766" y="194525"/>
                    <a:pt x="33499" y="194525"/>
                  </a:cubicBezTo>
                  <a:cubicBezTo>
                    <a:pt x="32223" y="194525"/>
                    <a:pt x="30735" y="194497"/>
                    <a:pt x="29483" y="194497"/>
                  </a:cubicBezTo>
                  <a:cubicBezTo>
                    <a:pt x="28108" y="194497"/>
                    <a:pt x="27019" y="194531"/>
                    <a:pt x="26813" y="194676"/>
                  </a:cubicBezTo>
                  <a:cubicBezTo>
                    <a:pt x="21753" y="194502"/>
                    <a:pt x="23207" y="194385"/>
                    <a:pt x="15995" y="194269"/>
                  </a:cubicBezTo>
                  <a:cubicBezTo>
                    <a:pt x="14075" y="194269"/>
                    <a:pt x="13145" y="194502"/>
                    <a:pt x="10760" y="194560"/>
                  </a:cubicBezTo>
                  <a:lnTo>
                    <a:pt x="10702" y="194327"/>
                  </a:lnTo>
                  <a:lnTo>
                    <a:pt x="7503" y="194560"/>
                  </a:lnTo>
                  <a:lnTo>
                    <a:pt x="5816" y="194327"/>
                  </a:lnTo>
                  <a:lnTo>
                    <a:pt x="4225" y="194368"/>
                  </a:lnTo>
                  <a:lnTo>
                    <a:pt x="4225" y="194368"/>
                  </a:lnTo>
                  <a:cubicBezTo>
                    <a:pt x="4156" y="194365"/>
                    <a:pt x="4087" y="194363"/>
                    <a:pt x="4018" y="194363"/>
                  </a:cubicBezTo>
                  <a:cubicBezTo>
                    <a:pt x="3864" y="194363"/>
                    <a:pt x="3708" y="194371"/>
                    <a:pt x="3548" y="194385"/>
                  </a:cubicBezTo>
                  <a:lnTo>
                    <a:pt x="4225" y="194368"/>
                  </a:lnTo>
                  <a:lnTo>
                    <a:pt x="4225" y="194368"/>
                  </a:lnTo>
                  <a:cubicBezTo>
                    <a:pt x="4610" y="194385"/>
                    <a:pt x="4980" y="194449"/>
                    <a:pt x="5351" y="194560"/>
                  </a:cubicBezTo>
                  <a:lnTo>
                    <a:pt x="1861" y="194560"/>
                  </a:lnTo>
                  <a:lnTo>
                    <a:pt x="1861" y="194211"/>
                  </a:lnTo>
                  <a:lnTo>
                    <a:pt x="1861" y="193978"/>
                  </a:lnTo>
                  <a:lnTo>
                    <a:pt x="1861" y="193571"/>
                  </a:lnTo>
                  <a:lnTo>
                    <a:pt x="1978" y="192175"/>
                  </a:lnTo>
                  <a:cubicBezTo>
                    <a:pt x="1978" y="191710"/>
                    <a:pt x="1978" y="191245"/>
                    <a:pt x="2094" y="190837"/>
                  </a:cubicBezTo>
                  <a:lnTo>
                    <a:pt x="1919" y="182578"/>
                  </a:lnTo>
                  <a:lnTo>
                    <a:pt x="1919" y="182578"/>
                  </a:lnTo>
                  <a:cubicBezTo>
                    <a:pt x="1978" y="183451"/>
                    <a:pt x="2036" y="184381"/>
                    <a:pt x="2094" y="185254"/>
                  </a:cubicBezTo>
                  <a:cubicBezTo>
                    <a:pt x="1861" y="180892"/>
                    <a:pt x="2326" y="184440"/>
                    <a:pt x="2094" y="180426"/>
                  </a:cubicBezTo>
                  <a:lnTo>
                    <a:pt x="2094" y="180426"/>
                  </a:lnTo>
                  <a:cubicBezTo>
                    <a:pt x="2080" y="180553"/>
                    <a:pt x="2062" y="180601"/>
                    <a:pt x="2044" y="180601"/>
                  </a:cubicBezTo>
                  <a:cubicBezTo>
                    <a:pt x="1986" y="180601"/>
                    <a:pt x="1919" y="180122"/>
                    <a:pt x="1919" y="180077"/>
                  </a:cubicBezTo>
                  <a:cubicBezTo>
                    <a:pt x="2036" y="178042"/>
                    <a:pt x="2036" y="173505"/>
                    <a:pt x="1978" y="170132"/>
                  </a:cubicBezTo>
                  <a:lnTo>
                    <a:pt x="1978" y="170132"/>
                  </a:lnTo>
                  <a:lnTo>
                    <a:pt x="2152" y="170772"/>
                  </a:lnTo>
                  <a:cubicBezTo>
                    <a:pt x="2152" y="164664"/>
                    <a:pt x="2036" y="157918"/>
                    <a:pt x="2036" y="151113"/>
                  </a:cubicBezTo>
                  <a:cubicBezTo>
                    <a:pt x="2009" y="152239"/>
                    <a:pt x="1933" y="152722"/>
                    <a:pt x="1858" y="152722"/>
                  </a:cubicBezTo>
                  <a:cubicBezTo>
                    <a:pt x="1771" y="152722"/>
                    <a:pt x="1687" y="152062"/>
                    <a:pt x="1687" y="150996"/>
                  </a:cubicBezTo>
                  <a:lnTo>
                    <a:pt x="1785" y="150654"/>
                  </a:lnTo>
                  <a:lnTo>
                    <a:pt x="1785" y="150654"/>
                  </a:lnTo>
                  <a:cubicBezTo>
                    <a:pt x="1787" y="150661"/>
                    <a:pt x="1790" y="150664"/>
                    <a:pt x="1792" y="150664"/>
                  </a:cubicBezTo>
                  <a:cubicBezTo>
                    <a:pt x="1801" y="150664"/>
                    <a:pt x="1809" y="150617"/>
                    <a:pt x="1815" y="150547"/>
                  </a:cubicBezTo>
                  <a:lnTo>
                    <a:pt x="1815" y="150547"/>
                  </a:lnTo>
                  <a:lnTo>
                    <a:pt x="1785" y="150654"/>
                  </a:lnTo>
                  <a:lnTo>
                    <a:pt x="1785" y="150654"/>
                  </a:lnTo>
                  <a:cubicBezTo>
                    <a:pt x="1763" y="150599"/>
                    <a:pt x="1733" y="150316"/>
                    <a:pt x="1687" y="149601"/>
                  </a:cubicBezTo>
                  <a:cubicBezTo>
                    <a:pt x="1687" y="148420"/>
                    <a:pt x="1736" y="147970"/>
                    <a:pt x="1795" y="147970"/>
                  </a:cubicBezTo>
                  <a:cubicBezTo>
                    <a:pt x="1864" y="147970"/>
                    <a:pt x="1946" y="148584"/>
                    <a:pt x="1978" y="149368"/>
                  </a:cubicBezTo>
                  <a:lnTo>
                    <a:pt x="1919" y="146227"/>
                  </a:lnTo>
                  <a:cubicBezTo>
                    <a:pt x="1925" y="146209"/>
                    <a:pt x="1931" y="146201"/>
                    <a:pt x="1937" y="146201"/>
                  </a:cubicBezTo>
                  <a:cubicBezTo>
                    <a:pt x="1989" y="146201"/>
                    <a:pt x="2042" y="146827"/>
                    <a:pt x="2094" y="146983"/>
                  </a:cubicBezTo>
                  <a:cubicBezTo>
                    <a:pt x="1978" y="145704"/>
                    <a:pt x="2385" y="141632"/>
                    <a:pt x="2094" y="139771"/>
                  </a:cubicBezTo>
                  <a:lnTo>
                    <a:pt x="2210" y="139597"/>
                  </a:lnTo>
                  <a:cubicBezTo>
                    <a:pt x="2152" y="132792"/>
                    <a:pt x="2152" y="129651"/>
                    <a:pt x="2094" y="124126"/>
                  </a:cubicBezTo>
                  <a:cubicBezTo>
                    <a:pt x="1919" y="124009"/>
                    <a:pt x="1919" y="121799"/>
                    <a:pt x="1803" y="120171"/>
                  </a:cubicBezTo>
                  <a:cubicBezTo>
                    <a:pt x="1861" y="116099"/>
                    <a:pt x="1978" y="111563"/>
                    <a:pt x="1978" y="106619"/>
                  </a:cubicBezTo>
                  <a:cubicBezTo>
                    <a:pt x="1917" y="104818"/>
                    <a:pt x="1873" y="104597"/>
                    <a:pt x="1828" y="104597"/>
                  </a:cubicBezTo>
                  <a:cubicBezTo>
                    <a:pt x="1813" y="104597"/>
                    <a:pt x="1799" y="104620"/>
                    <a:pt x="1783" y="104620"/>
                  </a:cubicBezTo>
                  <a:cubicBezTo>
                    <a:pt x="1754" y="104620"/>
                    <a:pt x="1723" y="104538"/>
                    <a:pt x="1687" y="104060"/>
                  </a:cubicBezTo>
                  <a:cubicBezTo>
                    <a:pt x="1825" y="103829"/>
                    <a:pt x="1854" y="100703"/>
                    <a:pt x="1918" y="100703"/>
                  </a:cubicBezTo>
                  <a:cubicBezTo>
                    <a:pt x="1934" y="100703"/>
                    <a:pt x="1954" y="100914"/>
                    <a:pt x="1978" y="101442"/>
                  </a:cubicBezTo>
                  <a:cubicBezTo>
                    <a:pt x="1978" y="95510"/>
                    <a:pt x="1978" y="93881"/>
                    <a:pt x="1803" y="86378"/>
                  </a:cubicBezTo>
                  <a:cubicBezTo>
                    <a:pt x="1756" y="87042"/>
                    <a:pt x="1708" y="87782"/>
                    <a:pt x="1661" y="87782"/>
                  </a:cubicBezTo>
                  <a:cubicBezTo>
                    <a:pt x="1650" y="87782"/>
                    <a:pt x="1639" y="87744"/>
                    <a:pt x="1629" y="87658"/>
                  </a:cubicBezTo>
                  <a:cubicBezTo>
                    <a:pt x="1629" y="86347"/>
                    <a:pt x="1680" y="84729"/>
                    <a:pt x="1782" y="84729"/>
                  </a:cubicBezTo>
                  <a:cubicBezTo>
                    <a:pt x="1785" y="84729"/>
                    <a:pt x="1788" y="84730"/>
                    <a:pt x="1791" y="84733"/>
                  </a:cubicBezTo>
                  <a:lnTo>
                    <a:pt x="1791" y="84733"/>
                  </a:lnTo>
                  <a:cubicBezTo>
                    <a:pt x="1535" y="76349"/>
                    <a:pt x="2321" y="65577"/>
                    <a:pt x="1978" y="59042"/>
                  </a:cubicBezTo>
                  <a:lnTo>
                    <a:pt x="1978" y="59042"/>
                  </a:lnTo>
                  <a:lnTo>
                    <a:pt x="1978" y="59391"/>
                  </a:lnTo>
                  <a:lnTo>
                    <a:pt x="1745" y="52470"/>
                  </a:lnTo>
                  <a:cubicBezTo>
                    <a:pt x="1760" y="51660"/>
                    <a:pt x="1778" y="51383"/>
                    <a:pt x="1799" y="51383"/>
                  </a:cubicBezTo>
                  <a:cubicBezTo>
                    <a:pt x="1845" y="51383"/>
                    <a:pt x="1904" y="52662"/>
                    <a:pt x="1966" y="52662"/>
                  </a:cubicBezTo>
                  <a:cubicBezTo>
                    <a:pt x="1989" y="52662"/>
                    <a:pt x="2012" y="52486"/>
                    <a:pt x="2036" y="52005"/>
                  </a:cubicBezTo>
                  <a:cubicBezTo>
                    <a:pt x="1687" y="44502"/>
                    <a:pt x="2036" y="40198"/>
                    <a:pt x="1861" y="34033"/>
                  </a:cubicBezTo>
                  <a:cubicBezTo>
                    <a:pt x="2385" y="29263"/>
                    <a:pt x="1803" y="17107"/>
                    <a:pt x="2152" y="10651"/>
                  </a:cubicBezTo>
                  <a:lnTo>
                    <a:pt x="2152" y="10651"/>
                  </a:lnTo>
                  <a:lnTo>
                    <a:pt x="2036" y="11059"/>
                  </a:lnTo>
                  <a:cubicBezTo>
                    <a:pt x="1978" y="9954"/>
                    <a:pt x="2036" y="8907"/>
                    <a:pt x="2152" y="7802"/>
                  </a:cubicBezTo>
                  <a:lnTo>
                    <a:pt x="2152" y="7802"/>
                  </a:lnTo>
                  <a:cubicBezTo>
                    <a:pt x="2064" y="7934"/>
                    <a:pt x="2042" y="8906"/>
                    <a:pt x="2012" y="8906"/>
                  </a:cubicBezTo>
                  <a:cubicBezTo>
                    <a:pt x="2002" y="8906"/>
                    <a:pt x="1991" y="8809"/>
                    <a:pt x="1978" y="8558"/>
                  </a:cubicBezTo>
                  <a:cubicBezTo>
                    <a:pt x="1978" y="6406"/>
                    <a:pt x="1919" y="4196"/>
                    <a:pt x="1919" y="1985"/>
                  </a:cubicBezTo>
                  <a:lnTo>
                    <a:pt x="10062" y="1985"/>
                  </a:lnTo>
                  <a:lnTo>
                    <a:pt x="19193" y="2102"/>
                  </a:lnTo>
                  <a:lnTo>
                    <a:pt x="37282" y="2334"/>
                  </a:lnTo>
                  <a:cubicBezTo>
                    <a:pt x="41516" y="2334"/>
                    <a:pt x="40911" y="1888"/>
                    <a:pt x="43895" y="1888"/>
                  </a:cubicBezTo>
                  <a:cubicBezTo>
                    <a:pt x="44641" y="1888"/>
                    <a:pt x="45611" y="1916"/>
                    <a:pt x="46937" y="1985"/>
                  </a:cubicBezTo>
                  <a:lnTo>
                    <a:pt x="45076" y="2218"/>
                  </a:lnTo>
                  <a:cubicBezTo>
                    <a:pt x="49425" y="2099"/>
                    <a:pt x="53862" y="2077"/>
                    <a:pt x="58298" y="2077"/>
                  </a:cubicBezTo>
                  <a:cubicBezTo>
                    <a:pt x="60854" y="2077"/>
                    <a:pt x="63410" y="2085"/>
                    <a:pt x="65949" y="2085"/>
                  </a:cubicBezTo>
                  <a:cubicBezTo>
                    <a:pt x="69789" y="2085"/>
                    <a:pt x="73591" y="2068"/>
                    <a:pt x="77297" y="1985"/>
                  </a:cubicBezTo>
                  <a:lnTo>
                    <a:pt x="77297" y="1985"/>
                  </a:lnTo>
                  <a:cubicBezTo>
                    <a:pt x="76716" y="2044"/>
                    <a:pt x="76192" y="2102"/>
                    <a:pt x="75611" y="2102"/>
                  </a:cubicBezTo>
                  <a:cubicBezTo>
                    <a:pt x="76716" y="2160"/>
                    <a:pt x="78751" y="2160"/>
                    <a:pt x="80554" y="2160"/>
                  </a:cubicBezTo>
                  <a:cubicBezTo>
                    <a:pt x="81659" y="2160"/>
                    <a:pt x="82706" y="2102"/>
                    <a:pt x="83811" y="1927"/>
                  </a:cubicBezTo>
                  <a:cubicBezTo>
                    <a:pt x="85440" y="1927"/>
                    <a:pt x="84219" y="2102"/>
                    <a:pt x="85207" y="2160"/>
                  </a:cubicBezTo>
                  <a:cubicBezTo>
                    <a:pt x="85527" y="2177"/>
                    <a:pt x="85873" y="2184"/>
                    <a:pt x="86235" y="2184"/>
                  </a:cubicBezTo>
                  <a:cubicBezTo>
                    <a:pt x="87808" y="2184"/>
                    <a:pt x="89679" y="2052"/>
                    <a:pt x="90948" y="2052"/>
                  </a:cubicBezTo>
                  <a:cubicBezTo>
                    <a:pt x="91356" y="2052"/>
                    <a:pt x="91701" y="2066"/>
                    <a:pt x="91954" y="2102"/>
                  </a:cubicBezTo>
                  <a:cubicBezTo>
                    <a:pt x="91872" y="2115"/>
                    <a:pt x="91789" y="2129"/>
                    <a:pt x="91707" y="2141"/>
                  </a:cubicBezTo>
                  <a:lnTo>
                    <a:pt x="91707" y="2141"/>
                  </a:lnTo>
                  <a:cubicBezTo>
                    <a:pt x="93692" y="2113"/>
                    <a:pt x="97410" y="2136"/>
                    <a:pt x="96258" y="1985"/>
                  </a:cubicBezTo>
                  <a:lnTo>
                    <a:pt x="96258" y="1985"/>
                  </a:lnTo>
                  <a:cubicBezTo>
                    <a:pt x="97277" y="2016"/>
                    <a:pt x="98273" y="2026"/>
                    <a:pt x="99244" y="2026"/>
                  </a:cubicBezTo>
                  <a:cubicBezTo>
                    <a:pt x="101425" y="2026"/>
                    <a:pt x="103481" y="1973"/>
                    <a:pt x="105398" y="1973"/>
                  </a:cubicBezTo>
                  <a:cubicBezTo>
                    <a:pt x="105889" y="1973"/>
                    <a:pt x="106371" y="1977"/>
                    <a:pt x="106844" y="1985"/>
                  </a:cubicBezTo>
                  <a:cubicBezTo>
                    <a:pt x="107425" y="1919"/>
                    <a:pt x="108221" y="1900"/>
                    <a:pt x="109076" y="1900"/>
                  </a:cubicBezTo>
                  <a:cubicBezTo>
                    <a:pt x="110217" y="1900"/>
                    <a:pt x="111465" y="1934"/>
                    <a:pt x="112457" y="1934"/>
                  </a:cubicBezTo>
                  <a:cubicBezTo>
                    <a:pt x="113325" y="1934"/>
                    <a:pt x="113998" y="1908"/>
                    <a:pt x="114230" y="1811"/>
                  </a:cubicBezTo>
                  <a:lnTo>
                    <a:pt x="114230" y="1811"/>
                  </a:lnTo>
                  <a:cubicBezTo>
                    <a:pt x="114074" y="1967"/>
                    <a:pt x="116062" y="2022"/>
                    <a:pt x="118316" y="2022"/>
                  </a:cubicBezTo>
                  <a:cubicBezTo>
                    <a:pt x="120261" y="2022"/>
                    <a:pt x="122404" y="1981"/>
                    <a:pt x="123536" y="1927"/>
                  </a:cubicBezTo>
                  <a:lnTo>
                    <a:pt x="123536" y="1927"/>
                  </a:lnTo>
                  <a:cubicBezTo>
                    <a:pt x="122722" y="1985"/>
                    <a:pt x="125746" y="1985"/>
                    <a:pt x="124758" y="2160"/>
                  </a:cubicBezTo>
                  <a:cubicBezTo>
                    <a:pt x="127549" y="2160"/>
                    <a:pt x="130167" y="2102"/>
                    <a:pt x="129643" y="1927"/>
                  </a:cubicBezTo>
                  <a:lnTo>
                    <a:pt x="129643" y="1927"/>
                  </a:lnTo>
                  <a:cubicBezTo>
                    <a:pt x="130786" y="2003"/>
                    <a:pt x="131928" y="2030"/>
                    <a:pt x="133047" y="2030"/>
                  </a:cubicBezTo>
                  <a:cubicBezTo>
                    <a:pt x="135542" y="2030"/>
                    <a:pt x="137918" y="1899"/>
                    <a:pt x="139917" y="1899"/>
                  </a:cubicBezTo>
                  <a:cubicBezTo>
                    <a:pt x="141130" y="1899"/>
                    <a:pt x="142203" y="1947"/>
                    <a:pt x="143079" y="2102"/>
                  </a:cubicBezTo>
                  <a:cubicBezTo>
                    <a:pt x="151454" y="1927"/>
                    <a:pt x="159248" y="1811"/>
                    <a:pt x="166809" y="1695"/>
                  </a:cubicBezTo>
                  <a:lnTo>
                    <a:pt x="166809" y="1695"/>
                  </a:lnTo>
                  <a:cubicBezTo>
                    <a:pt x="166518" y="2044"/>
                    <a:pt x="158433" y="1695"/>
                    <a:pt x="158782" y="2102"/>
                  </a:cubicBezTo>
                  <a:cubicBezTo>
                    <a:pt x="165297" y="1996"/>
                    <a:pt x="169304" y="1745"/>
                    <a:pt x="175371" y="1745"/>
                  </a:cubicBezTo>
                  <a:cubicBezTo>
                    <a:pt x="175966" y="1745"/>
                    <a:pt x="176581" y="1748"/>
                    <a:pt x="177220" y="1753"/>
                  </a:cubicBezTo>
                  <a:cubicBezTo>
                    <a:pt x="179023" y="1811"/>
                    <a:pt x="176173" y="1927"/>
                    <a:pt x="175533" y="1985"/>
                  </a:cubicBezTo>
                  <a:cubicBezTo>
                    <a:pt x="179110" y="1898"/>
                    <a:pt x="182556" y="1898"/>
                    <a:pt x="185908" y="1898"/>
                  </a:cubicBezTo>
                  <a:cubicBezTo>
                    <a:pt x="189259" y="1898"/>
                    <a:pt x="192516" y="1898"/>
                    <a:pt x="195715" y="1811"/>
                  </a:cubicBezTo>
                  <a:lnTo>
                    <a:pt x="195715" y="1811"/>
                  </a:lnTo>
                  <a:cubicBezTo>
                    <a:pt x="195308" y="1869"/>
                    <a:pt x="194843" y="1869"/>
                    <a:pt x="194377" y="1869"/>
                  </a:cubicBezTo>
                  <a:cubicBezTo>
                    <a:pt x="195017" y="1869"/>
                    <a:pt x="195744" y="1884"/>
                    <a:pt x="196297" y="1884"/>
                  </a:cubicBezTo>
                  <a:cubicBezTo>
                    <a:pt x="196849" y="1884"/>
                    <a:pt x="197227" y="1869"/>
                    <a:pt x="197169" y="1811"/>
                  </a:cubicBezTo>
                  <a:lnTo>
                    <a:pt x="195948" y="1811"/>
                  </a:lnTo>
                  <a:cubicBezTo>
                    <a:pt x="194004" y="1589"/>
                    <a:pt x="200283" y="1366"/>
                    <a:pt x="201054" y="1246"/>
                  </a:cubicBezTo>
                  <a:lnTo>
                    <a:pt x="201054" y="1246"/>
                  </a:lnTo>
                  <a:cubicBezTo>
                    <a:pt x="199231" y="1686"/>
                    <a:pt x="207423" y="1352"/>
                    <a:pt x="204032" y="1869"/>
                  </a:cubicBezTo>
                  <a:cubicBezTo>
                    <a:pt x="204905" y="1869"/>
                    <a:pt x="205894" y="1811"/>
                    <a:pt x="205719" y="1695"/>
                  </a:cubicBezTo>
                  <a:cubicBezTo>
                    <a:pt x="206940" y="1695"/>
                    <a:pt x="207348" y="1753"/>
                    <a:pt x="206068" y="1869"/>
                  </a:cubicBezTo>
                  <a:cubicBezTo>
                    <a:pt x="210605" y="1811"/>
                    <a:pt x="208976" y="1636"/>
                    <a:pt x="213047" y="1636"/>
                  </a:cubicBezTo>
                  <a:cubicBezTo>
                    <a:pt x="212802" y="1706"/>
                    <a:pt x="212557" y="1755"/>
                    <a:pt x="212311" y="1783"/>
                  </a:cubicBezTo>
                  <a:lnTo>
                    <a:pt x="212311" y="1783"/>
                  </a:lnTo>
                  <a:cubicBezTo>
                    <a:pt x="213825" y="1698"/>
                    <a:pt x="215425" y="1621"/>
                    <a:pt x="217625" y="1621"/>
                  </a:cubicBezTo>
                  <a:cubicBezTo>
                    <a:pt x="218173" y="1621"/>
                    <a:pt x="218757" y="1626"/>
                    <a:pt x="219387" y="1636"/>
                  </a:cubicBezTo>
                  <a:cubicBezTo>
                    <a:pt x="219154" y="1636"/>
                    <a:pt x="219562" y="1695"/>
                    <a:pt x="218573" y="1695"/>
                  </a:cubicBezTo>
                  <a:cubicBezTo>
                    <a:pt x="223608" y="1695"/>
                    <a:pt x="227404" y="1438"/>
                    <a:pt x="232451" y="1438"/>
                  </a:cubicBezTo>
                  <a:cubicBezTo>
                    <a:pt x="233293" y="1438"/>
                    <a:pt x="234169" y="1445"/>
                    <a:pt x="235091" y="1462"/>
                  </a:cubicBezTo>
                  <a:cubicBezTo>
                    <a:pt x="233230" y="1811"/>
                    <a:pt x="237301" y="1578"/>
                    <a:pt x="237650" y="1869"/>
                  </a:cubicBezTo>
                  <a:lnTo>
                    <a:pt x="241140" y="1753"/>
                  </a:lnTo>
                  <a:lnTo>
                    <a:pt x="239744" y="1636"/>
                  </a:lnTo>
                  <a:cubicBezTo>
                    <a:pt x="242386" y="1636"/>
                    <a:pt x="244729" y="1508"/>
                    <a:pt x="246993" y="1508"/>
                  </a:cubicBezTo>
                  <a:cubicBezTo>
                    <a:pt x="247370" y="1508"/>
                    <a:pt x="247745" y="1512"/>
                    <a:pt x="248119" y="1520"/>
                  </a:cubicBezTo>
                  <a:lnTo>
                    <a:pt x="245851" y="1636"/>
                  </a:lnTo>
                  <a:lnTo>
                    <a:pt x="251609" y="1578"/>
                  </a:lnTo>
                  <a:lnTo>
                    <a:pt x="248352" y="1520"/>
                  </a:lnTo>
                  <a:cubicBezTo>
                    <a:pt x="251021" y="1369"/>
                    <a:pt x="248805" y="1218"/>
                    <a:pt x="250808" y="1218"/>
                  </a:cubicBezTo>
                  <a:cubicBezTo>
                    <a:pt x="251118" y="1218"/>
                    <a:pt x="251529" y="1221"/>
                    <a:pt x="252074" y="1229"/>
                  </a:cubicBezTo>
                  <a:cubicBezTo>
                    <a:pt x="251260" y="1229"/>
                    <a:pt x="255157" y="1229"/>
                    <a:pt x="256727" y="1404"/>
                  </a:cubicBezTo>
                  <a:cubicBezTo>
                    <a:pt x="257834" y="1319"/>
                    <a:pt x="258972" y="1265"/>
                    <a:pt x="260393" y="1265"/>
                  </a:cubicBezTo>
                  <a:cubicBezTo>
                    <a:pt x="260913" y="1265"/>
                    <a:pt x="261470" y="1272"/>
                    <a:pt x="262078" y="1287"/>
                  </a:cubicBezTo>
                  <a:cubicBezTo>
                    <a:pt x="262660" y="1346"/>
                    <a:pt x="261613" y="1578"/>
                    <a:pt x="261962" y="1636"/>
                  </a:cubicBezTo>
                  <a:cubicBezTo>
                    <a:pt x="263430" y="1410"/>
                    <a:pt x="268793" y="1568"/>
                    <a:pt x="270860" y="1365"/>
                  </a:cubicBezTo>
                  <a:lnTo>
                    <a:pt x="270860" y="1365"/>
                  </a:lnTo>
                  <a:cubicBezTo>
                    <a:pt x="270386" y="1426"/>
                    <a:pt x="270360" y="1526"/>
                    <a:pt x="270570" y="1578"/>
                  </a:cubicBezTo>
                  <a:lnTo>
                    <a:pt x="271791" y="1404"/>
                  </a:lnTo>
                  <a:cubicBezTo>
                    <a:pt x="273245" y="1462"/>
                    <a:pt x="273420" y="1462"/>
                    <a:pt x="273187" y="1578"/>
                  </a:cubicBezTo>
                  <a:cubicBezTo>
                    <a:pt x="276630" y="1578"/>
                    <a:pt x="273708" y="1355"/>
                    <a:pt x="274992" y="1355"/>
                  </a:cubicBezTo>
                  <a:cubicBezTo>
                    <a:pt x="275313" y="1355"/>
                    <a:pt x="275897" y="1369"/>
                    <a:pt x="276909" y="1404"/>
                  </a:cubicBezTo>
                  <a:cubicBezTo>
                    <a:pt x="276502" y="1404"/>
                    <a:pt x="276735" y="1404"/>
                    <a:pt x="275862" y="1462"/>
                  </a:cubicBezTo>
                  <a:lnTo>
                    <a:pt x="282726" y="1462"/>
                  </a:lnTo>
                  <a:lnTo>
                    <a:pt x="282726" y="4719"/>
                  </a:lnTo>
                  <a:lnTo>
                    <a:pt x="282726" y="8325"/>
                  </a:lnTo>
                  <a:cubicBezTo>
                    <a:pt x="282692" y="8486"/>
                    <a:pt x="282666" y="8555"/>
                    <a:pt x="282644" y="8555"/>
                  </a:cubicBezTo>
                  <a:cubicBezTo>
                    <a:pt x="282506" y="8555"/>
                    <a:pt x="282602" y="5538"/>
                    <a:pt x="282503" y="5538"/>
                  </a:cubicBezTo>
                  <a:cubicBezTo>
                    <a:pt x="282487" y="5538"/>
                    <a:pt x="282464" y="5624"/>
                    <a:pt x="282435" y="5824"/>
                  </a:cubicBezTo>
                  <a:cubicBezTo>
                    <a:pt x="282490" y="12174"/>
                    <a:pt x="282699" y="18936"/>
                    <a:pt x="282675" y="25092"/>
                  </a:cubicBezTo>
                  <a:lnTo>
                    <a:pt x="282675" y="25092"/>
                  </a:lnTo>
                  <a:cubicBezTo>
                    <a:pt x="283051" y="25957"/>
                    <a:pt x="282542" y="29591"/>
                    <a:pt x="282649" y="32790"/>
                  </a:cubicBezTo>
                  <a:lnTo>
                    <a:pt x="282649" y="32790"/>
                  </a:lnTo>
                  <a:cubicBezTo>
                    <a:pt x="282617" y="32442"/>
                    <a:pt x="282550" y="32268"/>
                    <a:pt x="282515" y="32268"/>
                  </a:cubicBezTo>
                  <a:cubicBezTo>
                    <a:pt x="282502" y="32268"/>
                    <a:pt x="282493" y="32294"/>
                    <a:pt x="282493" y="32346"/>
                  </a:cubicBezTo>
                  <a:cubicBezTo>
                    <a:pt x="282435" y="36824"/>
                    <a:pt x="282609" y="41477"/>
                    <a:pt x="282726" y="48224"/>
                  </a:cubicBezTo>
                  <a:lnTo>
                    <a:pt x="282609" y="47352"/>
                  </a:lnTo>
                  <a:cubicBezTo>
                    <a:pt x="282551" y="50027"/>
                    <a:pt x="282609" y="54273"/>
                    <a:pt x="282551" y="57123"/>
                  </a:cubicBezTo>
                  <a:cubicBezTo>
                    <a:pt x="282596" y="57799"/>
                    <a:pt x="282606" y="58893"/>
                    <a:pt x="282690" y="58893"/>
                  </a:cubicBezTo>
                  <a:cubicBezTo>
                    <a:pt x="282714" y="58893"/>
                    <a:pt x="282744" y="58800"/>
                    <a:pt x="282784" y="58577"/>
                  </a:cubicBezTo>
                  <a:lnTo>
                    <a:pt x="282784" y="58577"/>
                  </a:lnTo>
                  <a:cubicBezTo>
                    <a:pt x="282202" y="67301"/>
                    <a:pt x="283075" y="75328"/>
                    <a:pt x="282609" y="83005"/>
                  </a:cubicBezTo>
                  <a:cubicBezTo>
                    <a:pt x="282609" y="82266"/>
                    <a:pt x="282536" y="81345"/>
                    <a:pt x="282506" y="81345"/>
                  </a:cubicBezTo>
                  <a:cubicBezTo>
                    <a:pt x="282498" y="81345"/>
                    <a:pt x="282493" y="81407"/>
                    <a:pt x="282493" y="81551"/>
                  </a:cubicBezTo>
                  <a:lnTo>
                    <a:pt x="282609" y="88181"/>
                  </a:lnTo>
                  <a:cubicBezTo>
                    <a:pt x="282726" y="87425"/>
                    <a:pt x="282842" y="86669"/>
                    <a:pt x="282842" y="85913"/>
                  </a:cubicBezTo>
                  <a:cubicBezTo>
                    <a:pt x="282958" y="86786"/>
                    <a:pt x="283016" y="88647"/>
                    <a:pt x="283016" y="90275"/>
                  </a:cubicBezTo>
                  <a:cubicBezTo>
                    <a:pt x="282980" y="89350"/>
                    <a:pt x="282938" y="89002"/>
                    <a:pt x="282896" y="89002"/>
                  </a:cubicBezTo>
                  <a:cubicBezTo>
                    <a:pt x="282803" y="89002"/>
                    <a:pt x="282707" y="90693"/>
                    <a:pt x="282667" y="91613"/>
                  </a:cubicBezTo>
                  <a:cubicBezTo>
                    <a:pt x="282679" y="91565"/>
                    <a:pt x="282691" y="91547"/>
                    <a:pt x="282703" y="91547"/>
                  </a:cubicBezTo>
                  <a:cubicBezTo>
                    <a:pt x="282741" y="91547"/>
                    <a:pt x="282773" y="91748"/>
                    <a:pt x="282782" y="91748"/>
                  </a:cubicBezTo>
                  <a:cubicBezTo>
                    <a:pt x="282782" y="91748"/>
                    <a:pt x="282782" y="91748"/>
                    <a:pt x="282782" y="91748"/>
                  </a:cubicBezTo>
                  <a:lnTo>
                    <a:pt x="282782" y="91748"/>
                  </a:lnTo>
                  <a:cubicBezTo>
                    <a:pt x="282495" y="95151"/>
                    <a:pt x="283132" y="92319"/>
                    <a:pt x="282958" y="97022"/>
                  </a:cubicBezTo>
                  <a:lnTo>
                    <a:pt x="282842" y="96731"/>
                  </a:lnTo>
                  <a:lnTo>
                    <a:pt x="282842" y="96731"/>
                  </a:lnTo>
                  <a:cubicBezTo>
                    <a:pt x="282900" y="98534"/>
                    <a:pt x="283016" y="100163"/>
                    <a:pt x="283016" y="102024"/>
                  </a:cubicBezTo>
                  <a:cubicBezTo>
                    <a:pt x="282986" y="102131"/>
                    <a:pt x="282961" y="102178"/>
                    <a:pt x="282941" y="102178"/>
                  </a:cubicBezTo>
                  <a:cubicBezTo>
                    <a:pt x="282809" y="102178"/>
                    <a:pt x="282877" y="100148"/>
                    <a:pt x="282726" y="100047"/>
                  </a:cubicBezTo>
                  <a:lnTo>
                    <a:pt x="282726" y="100047"/>
                  </a:lnTo>
                  <a:cubicBezTo>
                    <a:pt x="282726" y="102722"/>
                    <a:pt x="283133" y="105339"/>
                    <a:pt x="282900" y="107724"/>
                  </a:cubicBezTo>
                  <a:cubicBezTo>
                    <a:pt x="282900" y="106619"/>
                    <a:pt x="282842" y="104990"/>
                    <a:pt x="282842" y="103827"/>
                  </a:cubicBezTo>
                  <a:cubicBezTo>
                    <a:pt x="282609" y="106502"/>
                    <a:pt x="282667" y="106735"/>
                    <a:pt x="282609" y="108713"/>
                  </a:cubicBezTo>
                  <a:lnTo>
                    <a:pt x="282609" y="108538"/>
                  </a:lnTo>
                  <a:lnTo>
                    <a:pt x="282493" y="113075"/>
                  </a:lnTo>
                  <a:lnTo>
                    <a:pt x="282551" y="111912"/>
                  </a:lnTo>
                  <a:cubicBezTo>
                    <a:pt x="283075" y="115285"/>
                    <a:pt x="282667" y="118717"/>
                    <a:pt x="283016" y="123253"/>
                  </a:cubicBezTo>
                  <a:cubicBezTo>
                    <a:pt x="282882" y="121578"/>
                    <a:pt x="282826" y="121078"/>
                    <a:pt x="282793" y="121078"/>
                  </a:cubicBezTo>
                  <a:cubicBezTo>
                    <a:pt x="282745" y="121078"/>
                    <a:pt x="282751" y="122172"/>
                    <a:pt x="282640" y="122172"/>
                  </a:cubicBezTo>
                  <a:cubicBezTo>
                    <a:pt x="282630" y="122172"/>
                    <a:pt x="282620" y="122165"/>
                    <a:pt x="282609" y="122148"/>
                  </a:cubicBezTo>
                  <a:cubicBezTo>
                    <a:pt x="282558" y="123179"/>
                    <a:pt x="282506" y="124668"/>
                    <a:pt x="282414" y="124668"/>
                  </a:cubicBezTo>
                  <a:cubicBezTo>
                    <a:pt x="282402" y="124668"/>
                    <a:pt x="282390" y="124644"/>
                    <a:pt x="282377" y="124591"/>
                  </a:cubicBezTo>
                  <a:lnTo>
                    <a:pt x="282377" y="124591"/>
                  </a:lnTo>
                  <a:cubicBezTo>
                    <a:pt x="282609" y="126685"/>
                    <a:pt x="282260" y="128139"/>
                    <a:pt x="282551" y="131105"/>
                  </a:cubicBezTo>
                  <a:cubicBezTo>
                    <a:pt x="282446" y="131262"/>
                    <a:pt x="282530" y="132975"/>
                    <a:pt x="282378" y="132975"/>
                  </a:cubicBezTo>
                  <a:cubicBezTo>
                    <a:pt x="282361" y="132975"/>
                    <a:pt x="282342" y="132954"/>
                    <a:pt x="282318" y="132908"/>
                  </a:cubicBezTo>
                  <a:lnTo>
                    <a:pt x="282318" y="132908"/>
                  </a:lnTo>
                  <a:cubicBezTo>
                    <a:pt x="282335" y="133723"/>
                    <a:pt x="282352" y="134008"/>
                    <a:pt x="282371" y="134008"/>
                  </a:cubicBezTo>
                  <a:cubicBezTo>
                    <a:pt x="282413" y="134008"/>
                    <a:pt x="282464" y="132489"/>
                    <a:pt x="282540" y="132489"/>
                  </a:cubicBezTo>
                  <a:cubicBezTo>
                    <a:pt x="282543" y="132489"/>
                    <a:pt x="282547" y="132493"/>
                    <a:pt x="282551" y="132501"/>
                  </a:cubicBezTo>
                  <a:cubicBezTo>
                    <a:pt x="282784" y="136747"/>
                    <a:pt x="282260" y="142505"/>
                    <a:pt x="282609" y="148670"/>
                  </a:cubicBezTo>
                  <a:cubicBezTo>
                    <a:pt x="282726" y="153963"/>
                    <a:pt x="282958" y="154951"/>
                    <a:pt x="283075" y="159837"/>
                  </a:cubicBezTo>
                  <a:cubicBezTo>
                    <a:pt x="283049" y="160205"/>
                    <a:pt x="283024" y="160349"/>
                    <a:pt x="283000" y="160349"/>
                  </a:cubicBezTo>
                  <a:cubicBezTo>
                    <a:pt x="282913" y="160349"/>
                    <a:pt x="282842" y="158499"/>
                    <a:pt x="282842" y="158499"/>
                  </a:cubicBezTo>
                  <a:cubicBezTo>
                    <a:pt x="282726" y="161175"/>
                    <a:pt x="282726" y="163152"/>
                    <a:pt x="282842" y="165711"/>
                  </a:cubicBezTo>
                  <a:cubicBezTo>
                    <a:pt x="282826" y="165565"/>
                    <a:pt x="282809" y="165500"/>
                    <a:pt x="282792" y="165500"/>
                  </a:cubicBezTo>
                  <a:cubicBezTo>
                    <a:pt x="282747" y="165500"/>
                    <a:pt x="282693" y="165924"/>
                    <a:pt x="282609" y="166468"/>
                  </a:cubicBezTo>
                  <a:cubicBezTo>
                    <a:pt x="282609" y="168503"/>
                    <a:pt x="282900" y="167805"/>
                    <a:pt x="282784" y="170481"/>
                  </a:cubicBezTo>
                  <a:cubicBezTo>
                    <a:pt x="282726" y="170015"/>
                    <a:pt x="282551" y="169434"/>
                    <a:pt x="282493" y="168503"/>
                  </a:cubicBezTo>
                  <a:lnTo>
                    <a:pt x="282493" y="168503"/>
                  </a:lnTo>
                  <a:cubicBezTo>
                    <a:pt x="282609" y="170888"/>
                    <a:pt x="282667" y="173214"/>
                    <a:pt x="282784" y="175657"/>
                  </a:cubicBezTo>
                  <a:cubicBezTo>
                    <a:pt x="282760" y="175752"/>
                    <a:pt x="282739" y="175794"/>
                    <a:pt x="282719" y="175794"/>
                  </a:cubicBezTo>
                  <a:cubicBezTo>
                    <a:pt x="282593" y="175794"/>
                    <a:pt x="282543" y="174085"/>
                    <a:pt x="282493" y="173331"/>
                  </a:cubicBezTo>
                  <a:lnTo>
                    <a:pt x="282493" y="173331"/>
                  </a:lnTo>
                  <a:cubicBezTo>
                    <a:pt x="282518" y="174545"/>
                    <a:pt x="282544" y="176056"/>
                    <a:pt x="282578" y="177448"/>
                  </a:cubicBezTo>
                  <a:lnTo>
                    <a:pt x="282578" y="177448"/>
                  </a:lnTo>
                  <a:cubicBezTo>
                    <a:pt x="282605" y="176895"/>
                    <a:pt x="282676" y="176340"/>
                    <a:pt x="282784" y="175773"/>
                  </a:cubicBezTo>
                  <a:lnTo>
                    <a:pt x="282842" y="177576"/>
                  </a:lnTo>
                  <a:cubicBezTo>
                    <a:pt x="283249" y="175773"/>
                    <a:pt x="282784" y="170481"/>
                    <a:pt x="282784" y="166991"/>
                  </a:cubicBezTo>
                  <a:lnTo>
                    <a:pt x="282784" y="166991"/>
                  </a:lnTo>
                  <a:lnTo>
                    <a:pt x="283133" y="168445"/>
                  </a:lnTo>
                  <a:lnTo>
                    <a:pt x="282842" y="164781"/>
                  </a:lnTo>
                  <a:cubicBezTo>
                    <a:pt x="282901" y="164398"/>
                    <a:pt x="282974" y="164075"/>
                    <a:pt x="283033" y="164075"/>
                  </a:cubicBezTo>
                  <a:cubicBezTo>
                    <a:pt x="283090" y="164075"/>
                    <a:pt x="283133" y="164384"/>
                    <a:pt x="283133" y="165246"/>
                  </a:cubicBezTo>
                  <a:cubicBezTo>
                    <a:pt x="283307" y="162687"/>
                    <a:pt x="283016" y="162978"/>
                    <a:pt x="283191" y="160826"/>
                  </a:cubicBezTo>
                  <a:cubicBezTo>
                    <a:pt x="283191" y="160724"/>
                    <a:pt x="283202" y="160678"/>
                    <a:pt x="283215" y="160678"/>
                  </a:cubicBezTo>
                  <a:cubicBezTo>
                    <a:pt x="283228" y="160678"/>
                    <a:pt x="283243" y="160730"/>
                    <a:pt x="283248" y="160823"/>
                  </a:cubicBezTo>
                  <a:lnTo>
                    <a:pt x="283248" y="160823"/>
                  </a:lnTo>
                  <a:lnTo>
                    <a:pt x="283191" y="158441"/>
                  </a:lnTo>
                  <a:lnTo>
                    <a:pt x="283191" y="158441"/>
                  </a:lnTo>
                  <a:cubicBezTo>
                    <a:pt x="283208" y="158578"/>
                    <a:pt x="283230" y="158599"/>
                    <a:pt x="283253" y="158599"/>
                  </a:cubicBezTo>
                  <a:cubicBezTo>
                    <a:pt x="283263" y="158599"/>
                    <a:pt x="283273" y="158595"/>
                    <a:pt x="283283" y="158595"/>
                  </a:cubicBezTo>
                  <a:cubicBezTo>
                    <a:pt x="283327" y="158595"/>
                    <a:pt x="283365" y="158675"/>
                    <a:pt x="283365" y="159546"/>
                  </a:cubicBezTo>
                  <a:cubicBezTo>
                    <a:pt x="283538" y="155107"/>
                    <a:pt x="283140" y="152382"/>
                    <a:pt x="283359" y="150749"/>
                  </a:cubicBezTo>
                  <a:lnTo>
                    <a:pt x="283359" y="150749"/>
                  </a:lnTo>
                  <a:cubicBezTo>
                    <a:pt x="283308" y="148178"/>
                    <a:pt x="283255" y="147865"/>
                    <a:pt x="283187" y="147865"/>
                  </a:cubicBezTo>
                  <a:cubicBezTo>
                    <a:pt x="283165" y="147865"/>
                    <a:pt x="283141" y="147897"/>
                    <a:pt x="283115" y="147897"/>
                  </a:cubicBezTo>
                  <a:cubicBezTo>
                    <a:pt x="283044" y="147897"/>
                    <a:pt x="282956" y="147653"/>
                    <a:pt x="282842" y="145820"/>
                  </a:cubicBezTo>
                  <a:lnTo>
                    <a:pt x="283424" y="142737"/>
                  </a:lnTo>
                  <a:lnTo>
                    <a:pt x="283191" y="142098"/>
                  </a:lnTo>
                  <a:cubicBezTo>
                    <a:pt x="283191" y="141512"/>
                    <a:pt x="283191" y="140440"/>
                    <a:pt x="283280" y="140440"/>
                  </a:cubicBezTo>
                  <a:cubicBezTo>
                    <a:pt x="283288" y="140440"/>
                    <a:pt x="283297" y="140449"/>
                    <a:pt x="283307" y="140469"/>
                  </a:cubicBezTo>
                  <a:cubicBezTo>
                    <a:pt x="283250" y="139689"/>
                    <a:pt x="283218" y="139463"/>
                    <a:pt x="283196" y="139463"/>
                  </a:cubicBezTo>
                  <a:cubicBezTo>
                    <a:pt x="283167" y="139463"/>
                    <a:pt x="283157" y="139893"/>
                    <a:pt x="283131" y="139893"/>
                  </a:cubicBezTo>
                  <a:cubicBezTo>
                    <a:pt x="283118" y="139893"/>
                    <a:pt x="283100" y="139790"/>
                    <a:pt x="283075" y="139480"/>
                  </a:cubicBezTo>
                  <a:cubicBezTo>
                    <a:pt x="283249" y="136398"/>
                    <a:pt x="282958" y="131047"/>
                    <a:pt x="283307" y="130349"/>
                  </a:cubicBezTo>
                  <a:cubicBezTo>
                    <a:pt x="283285" y="130208"/>
                    <a:pt x="283266" y="130150"/>
                    <a:pt x="283251" y="130150"/>
                  </a:cubicBezTo>
                  <a:cubicBezTo>
                    <a:pt x="283181" y="130150"/>
                    <a:pt x="283171" y="131303"/>
                    <a:pt x="283143" y="131303"/>
                  </a:cubicBezTo>
                  <a:cubicBezTo>
                    <a:pt x="283129" y="131303"/>
                    <a:pt x="283110" y="130982"/>
                    <a:pt x="283075" y="130000"/>
                  </a:cubicBezTo>
                  <a:cubicBezTo>
                    <a:pt x="283424" y="129069"/>
                    <a:pt x="283016" y="126219"/>
                    <a:pt x="283191" y="123428"/>
                  </a:cubicBezTo>
                  <a:lnTo>
                    <a:pt x="283191" y="123428"/>
                  </a:lnTo>
                  <a:cubicBezTo>
                    <a:pt x="283308" y="124012"/>
                    <a:pt x="283294" y="125379"/>
                    <a:pt x="283325" y="125379"/>
                  </a:cubicBezTo>
                  <a:cubicBezTo>
                    <a:pt x="283340" y="125379"/>
                    <a:pt x="283366" y="125047"/>
                    <a:pt x="283424" y="124126"/>
                  </a:cubicBezTo>
                  <a:cubicBezTo>
                    <a:pt x="283133" y="122439"/>
                    <a:pt x="283540" y="118717"/>
                    <a:pt x="283424" y="116332"/>
                  </a:cubicBezTo>
                  <a:cubicBezTo>
                    <a:pt x="283191" y="116216"/>
                    <a:pt x="283365" y="111214"/>
                    <a:pt x="283249" y="107259"/>
                  </a:cubicBezTo>
                  <a:lnTo>
                    <a:pt x="283249" y="107259"/>
                  </a:lnTo>
                  <a:cubicBezTo>
                    <a:pt x="283251" y="107262"/>
                    <a:pt x="283252" y="107264"/>
                    <a:pt x="283254" y="107264"/>
                  </a:cubicBezTo>
                  <a:cubicBezTo>
                    <a:pt x="283367" y="107264"/>
                    <a:pt x="283424" y="99702"/>
                    <a:pt x="283482" y="96091"/>
                  </a:cubicBezTo>
                  <a:lnTo>
                    <a:pt x="283540" y="96208"/>
                  </a:lnTo>
                  <a:cubicBezTo>
                    <a:pt x="283249" y="95452"/>
                    <a:pt x="283307" y="91671"/>
                    <a:pt x="283249" y="88938"/>
                  </a:cubicBezTo>
                  <a:lnTo>
                    <a:pt x="283249" y="88938"/>
                  </a:lnTo>
                  <a:cubicBezTo>
                    <a:pt x="283424" y="89054"/>
                    <a:pt x="283482" y="89519"/>
                    <a:pt x="283540" y="91031"/>
                  </a:cubicBezTo>
                  <a:lnTo>
                    <a:pt x="283540" y="88414"/>
                  </a:lnTo>
                  <a:cubicBezTo>
                    <a:pt x="283424" y="87425"/>
                    <a:pt x="283365" y="86378"/>
                    <a:pt x="283424" y="85332"/>
                  </a:cubicBezTo>
                  <a:lnTo>
                    <a:pt x="283424" y="85332"/>
                  </a:lnTo>
                  <a:lnTo>
                    <a:pt x="283598" y="85971"/>
                  </a:lnTo>
                  <a:cubicBezTo>
                    <a:pt x="283598" y="82540"/>
                    <a:pt x="283365" y="78992"/>
                    <a:pt x="283482" y="74572"/>
                  </a:cubicBezTo>
                  <a:cubicBezTo>
                    <a:pt x="283475" y="74561"/>
                    <a:pt x="283468" y="74556"/>
                    <a:pt x="283461" y="74556"/>
                  </a:cubicBezTo>
                  <a:cubicBezTo>
                    <a:pt x="283354" y="74556"/>
                    <a:pt x="283193" y="75771"/>
                    <a:pt x="283057" y="75771"/>
                  </a:cubicBezTo>
                  <a:cubicBezTo>
                    <a:pt x="282966" y="75771"/>
                    <a:pt x="282887" y="75227"/>
                    <a:pt x="282842" y="73408"/>
                  </a:cubicBezTo>
                  <a:cubicBezTo>
                    <a:pt x="282883" y="73347"/>
                    <a:pt x="282931" y="73285"/>
                    <a:pt x="282979" y="73285"/>
                  </a:cubicBezTo>
                  <a:cubicBezTo>
                    <a:pt x="283067" y="73285"/>
                    <a:pt x="283153" y="73491"/>
                    <a:pt x="283191" y="74281"/>
                  </a:cubicBezTo>
                  <a:cubicBezTo>
                    <a:pt x="283191" y="73874"/>
                    <a:pt x="283075" y="72827"/>
                    <a:pt x="283133" y="72012"/>
                  </a:cubicBezTo>
                  <a:lnTo>
                    <a:pt x="283133" y="72012"/>
                  </a:lnTo>
                  <a:lnTo>
                    <a:pt x="283307" y="73874"/>
                  </a:lnTo>
                  <a:cubicBezTo>
                    <a:pt x="283365" y="71838"/>
                    <a:pt x="283133" y="72827"/>
                    <a:pt x="283191" y="71198"/>
                  </a:cubicBezTo>
                  <a:cubicBezTo>
                    <a:pt x="283297" y="71198"/>
                    <a:pt x="283258" y="70237"/>
                    <a:pt x="283338" y="70237"/>
                  </a:cubicBezTo>
                  <a:cubicBezTo>
                    <a:pt x="283346" y="70237"/>
                    <a:pt x="283355" y="70246"/>
                    <a:pt x="283365" y="70268"/>
                  </a:cubicBezTo>
                  <a:cubicBezTo>
                    <a:pt x="283365" y="70675"/>
                    <a:pt x="283307" y="71663"/>
                    <a:pt x="283365" y="72303"/>
                  </a:cubicBezTo>
                  <a:cubicBezTo>
                    <a:pt x="283365" y="70442"/>
                    <a:pt x="283482" y="68232"/>
                    <a:pt x="283598" y="67534"/>
                  </a:cubicBezTo>
                  <a:lnTo>
                    <a:pt x="283598" y="67534"/>
                  </a:lnTo>
                  <a:cubicBezTo>
                    <a:pt x="283588" y="67555"/>
                    <a:pt x="283575" y="67568"/>
                    <a:pt x="283562" y="67568"/>
                  </a:cubicBezTo>
                  <a:cubicBezTo>
                    <a:pt x="283500" y="67568"/>
                    <a:pt x="283413" y="67285"/>
                    <a:pt x="283365" y="66138"/>
                  </a:cubicBezTo>
                  <a:cubicBezTo>
                    <a:pt x="283365" y="62706"/>
                    <a:pt x="283540" y="64975"/>
                    <a:pt x="283656" y="62939"/>
                  </a:cubicBezTo>
                  <a:cubicBezTo>
                    <a:pt x="283540" y="62125"/>
                    <a:pt x="283656" y="59915"/>
                    <a:pt x="283424" y="59857"/>
                  </a:cubicBezTo>
                  <a:cubicBezTo>
                    <a:pt x="283424" y="59333"/>
                    <a:pt x="283482" y="58751"/>
                    <a:pt x="283598" y="58286"/>
                  </a:cubicBezTo>
                  <a:cubicBezTo>
                    <a:pt x="283497" y="56715"/>
                    <a:pt x="283572" y="51521"/>
                    <a:pt x="283401" y="51521"/>
                  </a:cubicBezTo>
                  <a:cubicBezTo>
                    <a:pt x="283375" y="51521"/>
                    <a:pt x="283345" y="51634"/>
                    <a:pt x="283307" y="51888"/>
                  </a:cubicBezTo>
                  <a:lnTo>
                    <a:pt x="283307" y="52063"/>
                  </a:lnTo>
                  <a:cubicBezTo>
                    <a:pt x="283133" y="46188"/>
                    <a:pt x="283424" y="39849"/>
                    <a:pt x="283307" y="34033"/>
                  </a:cubicBezTo>
                  <a:lnTo>
                    <a:pt x="283424" y="34033"/>
                  </a:lnTo>
                  <a:cubicBezTo>
                    <a:pt x="283307" y="30543"/>
                    <a:pt x="283365" y="26297"/>
                    <a:pt x="283191" y="23796"/>
                  </a:cubicBezTo>
                  <a:cubicBezTo>
                    <a:pt x="283191" y="22928"/>
                    <a:pt x="283281" y="21746"/>
                    <a:pt x="283381" y="21746"/>
                  </a:cubicBezTo>
                  <a:cubicBezTo>
                    <a:pt x="283395" y="21746"/>
                    <a:pt x="283409" y="21769"/>
                    <a:pt x="283424" y="21819"/>
                  </a:cubicBezTo>
                  <a:cubicBezTo>
                    <a:pt x="283365" y="19143"/>
                    <a:pt x="283249" y="18852"/>
                    <a:pt x="283424" y="15014"/>
                  </a:cubicBezTo>
                  <a:cubicBezTo>
                    <a:pt x="283462" y="15901"/>
                    <a:pt x="283488" y="16097"/>
                    <a:pt x="283503" y="16097"/>
                  </a:cubicBezTo>
                  <a:cubicBezTo>
                    <a:pt x="283511" y="16097"/>
                    <a:pt x="283516" y="16044"/>
                    <a:pt x="283518" y="16007"/>
                  </a:cubicBezTo>
                  <a:lnTo>
                    <a:pt x="283518" y="16007"/>
                  </a:lnTo>
                  <a:cubicBezTo>
                    <a:pt x="283514" y="16119"/>
                    <a:pt x="283501" y="16535"/>
                    <a:pt x="283482" y="17747"/>
                  </a:cubicBezTo>
                  <a:cubicBezTo>
                    <a:pt x="283540" y="14316"/>
                    <a:pt x="283656" y="13501"/>
                    <a:pt x="283482" y="9837"/>
                  </a:cubicBezTo>
                  <a:lnTo>
                    <a:pt x="283482" y="9837"/>
                  </a:lnTo>
                  <a:cubicBezTo>
                    <a:pt x="283505" y="10000"/>
                    <a:pt x="283526" y="10073"/>
                    <a:pt x="283545" y="10073"/>
                  </a:cubicBezTo>
                  <a:cubicBezTo>
                    <a:pt x="283670" y="10073"/>
                    <a:pt x="283707" y="7003"/>
                    <a:pt x="283656" y="5591"/>
                  </a:cubicBezTo>
                  <a:lnTo>
                    <a:pt x="283656" y="5591"/>
                  </a:lnTo>
                  <a:lnTo>
                    <a:pt x="283540" y="7976"/>
                  </a:lnTo>
                  <a:lnTo>
                    <a:pt x="283540" y="2916"/>
                  </a:lnTo>
                  <a:lnTo>
                    <a:pt x="283773" y="3788"/>
                  </a:lnTo>
                  <a:cubicBezTo>
                    <a:pt x="283773" y="3323"/>
                    <a:pt x="283773" y="2858"/>
                    <a:pt x="283831" y="2451"/>
                  </a:cubicBezTo>
                  <a:lnTo>
                    <a:pt x="283831" y="299"/>
                  </a:lnTo>
                  <a:lnTo>
                    <a:pt x="280923" y="299"/>
                  </a:lnTo>
                  <a:lnTo>
                    <a:pt x="278829" y="357"/>
                  </a:lnTo>
                  <a:lnTo>
                    <a:pt x="274932" y="473"/>
                  </a:lnTo>
                  <a:cubicBezTo>
                    <a:pt x="274067" y="514"/>
                    <a:pt x="273201" y="534"/>
                    <a:pt x="272338" y="534"/>
                  </a:cubicBezTo>
                  <a:cubicBezTo>
                    <a:pt x="270766" y="534"/>
                    <a:pt x="269202" y="469"/>
                    <a:pt x="267662" y="357"/>
                  </a:cubicBezTo>
                  <a:lnTo>
                    <a:pt x="267662" y="357"/>
                  </a:lnTo>
                  <a:cubicBezTo>
                    <a:pt x="265742" y="531"/>
                    <a:pt x="271500" y="473"/>
                    <a:pt x="269814" y="706"/>
                  </a:cubicBezTo>
                  <a:cubicBezTo>
                    <a:pt x="266557" y="706"/>
                    <a:pt x="263183" y="299"/>
                    <a:pt x="262136" y="299"/>
                  </a:cubicBezTo>
                  <a:cubicBezTo>
                    <a:pt x="261642" y="286"/>
                    <a:pt x="261206" y="280"/>
                    <a:pt x="260816" y="280"/>
                  </a:cubicBezTo>
                  <a:cubicBezTo>
                    <a:pt x="257926" y="280"/>
                    <a:pt x="257530" y="595"/>
                    <a:pt x="254131" y="595"/>
                  </a:cubicBezTo>
                  <a:cubicBezTo>
                    <a:pt x="253888" y="595"/>
                    <a:pt x="253630" y="593"/>
                    <a:pt x="253354" y="589"/>
                  </a:cubicBezTo>
                  <a:lnTo>
                    <a:pt x="253354" y="589"/>
                  </a:lnTo>
                  <a:cubicBezTo>
                    <a:pt x="253935" y="648"/>
                    <a:pt x="254517" y="880"/>
                    <a:pt x="251027" y="938"/>
                  </a:cubicBezTo>
                  <a:cubicBezTo>
                    <a:pt x="247770" y="938"/>
                    <a:pt x="247014" y="589"/>
                    <a:pt x="249050" y="531"/>
                  </a:cubicBezTo>
                  <a:cubicBezTo>
                    <a:pt x="249169" y="514"/>
                    <a:pt x="249283" y="507"/>
                    <a:pt x="249395" y="507"/>
                  </a:cubicBezTo>
                  <a:cubicBezTo>
                    <a:pt x="249666" y="507"/>
                    <a:pt x="249925" y="548"/>
                    <a:pt x="250213" y="589"/>
                  </a:cubicBezTo>
                  <a:cubicBezTo>
                    <a:pt x="251260" y="589"/>
                    <a:pt x="252598" y="531"/>
                    <a:pt x="251318" y="415"/>
                  </a:cubicBezTo>
                  <a:lnTo>
                    <a:pt x="251318" y="415"/>
                  </a:lnTo>
                  <a:lnTo>
                    <a:pt x="250911" y="473"/>
                  </a:lnTo>
                  <a:cubicBezTo>
                    <a:pt x="249282" y="415"/>
                    <a:pt x="244804" y="415"/>
                    <a:pt x="245851" y="299"/>
                  </a:cubicBezTo>
                  <a:lnTo>
                    <a:pt x="245851" y="299"/>
                  </a:lnTo>
                  <a:cubicBezTo>
                    <a:pt x="243408" y="357"/>
                    <a:pt x="244804" y="415"/>
                    <a:pt x="246607" y="473"/>
                  </a:cubicBezTo>
                  <a:cubicBezTo>
                    <a:pt x="244542" y="415"/>
                    <a:pt x="242914" y="415"/>
                    <a:pt x="241263" y="415"/>
                  </a:cubicBezTo>
                  <a:cubicBezTo>
                    <a:pt x="239613" y="415"/>
                    <a:pt x="237941" y="415"/>
                    <a:pt x="235789" y="357"/>
                  </a:cubicBezTo>
                  <a:lnTo>
                    <a:pt x="235789" y="357"/>
                  </a:lnTo>
                  <a:cubicBezTo>
                    <a:pt x="236487" y="415"/>
                    <a:pt x="237127" y="531"/>
                    <a:pt x="236429" y="531"/>
                  </a:cubicBezTo>
                  <a:cubicBezTo>
                    <a:pt x="235382" y="512"/>
                    <a:pt x="234608" y="504"/>
                    <a:pt x="234025" y="504"/>
                  </a:cubicBezTo>
                  <a:cubicBezTo>
                    <a:pt x="231112" y="504"/>
                    <a:pt x="232978" y="706"/>
                    <a:pt x="229391" y="706"/>
                  </a:cubicBezTo>
                  <a:cubicBezTo>
                    <a:pt x="227516" y="616"/>
                    <a:pt x="229033" y="493"/>
                    <a:pt x="227894" y="493"/>
                  </a:cubicBezTo>
                  <a:cubicBezTo>
                    <a:pt x="227548" y="493"/>
                    <a:pt x="226960" y="504"/>
                    <a:pt x="225959" y="531"/>
                  </a:cubicBezTo>
                  <a:cubicBezTo>
                    <a:pt x="223342" y="415"/>
                    <a:pt x="225436" y="299"/>
                    <a:pt x="226425" y="240"/>
                  </a:cubicBezTo>
                  <a:lnTo>
                    <a:pt x="226425" y="240"/>
                  </a:lnTo>
                  <a:cubicBezTo>
                    <a:pt x="225545" y="280"/>
                    <a:pt x="224692" y="296"/>
                    <a:pt x="223873" y="296"/>
                  </a:cubicBezTo>
                  <a:cubicBezTo>
                    <a:pt x="221061" y="296"/>
                    <a:pt x="218643" y="111"/>
                    <a:pt x="216886" y="66"/>
                  </a:cubicBezTo>
                  <a:lnTo>
                    <a:pt x="218980" y="8"/>
                  </a:lnTo>
                  <a:lnTo>
                    <a:pt x="215665" y="8"/>
                  </a:lnTo>
                  <a:lnTo>
                    <a:pt x="216886" y="182"/>
                  </a:lnTo>
                  <a:cubicBezTo>
                    <a:pt x="216684" y="198"/>
                    <a:pt x="216485" y="205"/>
                    <a:pt x="216289" y="205"/>
                  </a:cubicBezTo>
                  <a:cubicBezTo>
                    <a:pt x="215752" y="205"/>
                    <a:pt x="215230" y="151"/>
                    <a:pt x="214676" y="66"/>
                  </a:cubicBezTo>
                  <a:lnTo>
                    <a:pt x="214676" y="66"/>
                  </a:lnTo>
                  <a:cubicBezTo>
                    <a:pt x="213455" y="182"/>
                    <a:pt x="215607" y="357"/>
                    <a:pt x="213164" y="531"/>
                  </a:cubicBezTo>
                  <a:cubicBezTo>
                    <a:pt x="212903" y="522"/>
                    <a:pt x="212598" y="519"/>
                    <a:pt x="212269" y="519"/>
                  </a:cubicBezTo>
                  <a:cubicBezTo>
                    <a:pt x="211434" y="519"/>
                    <a:pt x="210438" y="540"/>
                    <a:pt x="209584" y="540"/>
                  </a:cubicBezTo>
                  <a:cubicBezTo>
                    <a:pt x="208674" y="540"/>
                    <a:pt x="207923" y="516"/>
                    <a:pt x="207697" y="415"/>
                  </a:cubicBezTo>
                  <a:lnTo>
                    <a:pt x="207697" y="415"/>
                  </a:lnTo>
                  <a:cubicBezTo>
                    <a:pt x="208152" y="420"/>
                    <a:pt x="208522" y="423"/>
                    <a:pt x="208819" y="423"/>
                  </a:cubicBezTo>
                  <a:cubicBezTo>
                    <a:pt x="211821" y="423"/>
                    <a:pt x="207503" y="177"/>
                    <a:pt x="211419" y="124"/>
                  </a:cubicBezTo>
                  <a:lnTo>
                    <a:pt x="208336" y="124"/>
                  </a:lnTo>
                  <a:cubicBezTo>
                    <a:pt x="208162" y="124"/>
                    <a:pt x="208511" y="66"/>
                    <a:pt x="208860" y="66"/>
                  </a:cubicBezTo>
                  <a:cubicBezTo>
                    <a:pt x="207883" y="19"/>
                    <a:pt x="207208" y="1"/>
                    <a:pt x="206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8"/>
            <p:cNvSpPr/>
            <p:nvPr/>
          </p:nvSpPr>
          <p:spPr>
            <a:xfrm>
              <a:off x="3409400" y="5277750"/>
              <a:ext cx="26200" cy="1475"/>
            </a:xfrm>
            <a:custGeom>
              <a:rect b="b" l="l" r="r" t="t"/>
              <a:pathLst>
                <a:path extrusionOk="0" h="59" w="1048">
                  <a:moveTo>
                    <a:pt x="408" y="0"/>
                  </a:moveTo>
                  <a:lnTo>
                    <a:pt x="0" y="58"/>
                  </a:lnTo>
                  <a:lnTo>
                    <a:pt x="1047" y="58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8"/>
            <p:cNvSpPr/>
            <p:nvPr/>
          </p:nvSpPr>
          <p:spPr>
            <a:xfrm>
              <a:off x="7322250" y="1677525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175"/>
                  </a:moveTo>
                  <a:lnTo>
                    <a:pt x="0" y="0"/>
                  </a:lnTo>
                  <a:cubicBezTo>
                    <a:pt x="0" y="116"/>
                    <a:pt x="0" y="233"/>
                    <a:pt x="0" y="349"/>
                  </a:cubicBezTo>
                  <a:cubicBezTo>
                    <a:pt x="0" y="233"/>
                    <a:pt x="0" y="233"/>
                    <a:pt x="0" y="1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8"/>
            <p:cNvSpPr/>
            <p:nvPr/>
          </p:nvSpPr>
          <p:spPr>
            <a:xfrm>
              <a:off x="505650" y="5239925"/>
              <a:ext cx="16025" cy="1500"/>
            </a:xfrm>
            <a:custGeom>
              <a:rect b="b" l="l" r="r" t="t"/>
              <a:pathLst>
                <a:path extrusionOk="0" h="60" w="641">
                  <a:moveTo>
                    <a:pt x="1" y="1"/>
                  </a:moveTo>
                  <a:lnTo>
                    <a:pt x="1" y="59"/>
                  </a:lnTo>
                  <a:lnTo>
                    <a:pt x="64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8"/>
            <p:cNvSpPr/>
            <p:nvPr/>
          </p:nvSpPr>
          <p:spPr>
            <a:xfrm>
              <a:off x="7303350" y="2673550"/>
              <a:ext cx="1475" cy="13100"/>
            </a:xfrm>
            <a:custGeom>
              <a:rect b="b" l="l" r="r" t="t"/>
              <a:pathLst>
                <a:path extrusionOk="0" h="524" w="59">
                  <a:moveTo>
                    <a:pt x="58" y="0"/>
                  </a:moveTo>
                  <a:cubicBezTo>
                    <a:pt x="58" y="175"/>
                    <a:pt x="0" y="349"/>
                    <a:pt x="0" y="523"/>
                  </a:cubicBezTo>
                  <a:cubicBezTo>
                    <a:pt x="58" y="349"/>
                    <a:pt x="58" y="175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8"/>
            <p:cNvSpPr/>
            <p:nvPr/>
          </p:nvSpPr>
          <p:spPr>
            <a:xfrm>
              <a:off x="7301900" y="3102475"/>
              <a:ext cx="1475" cy="61100"/>
            </a:xfrm>
            <a:custGeom>
              <a:rect b="b" l="l" r="r" t="t"/>
              <a:pathLst>
                <a:path extrusionOk="0" h="2444" w="59">
                  <a:moveTo>
                    <a:pt x="58" y="1"/>
                  </a:moveTo>
                  <a:lnTo>
                    <a:pt x="0" y="2444"/>
                  </a:lnTo>
                  <a:cubicBezTo>
                    <a:pt x="58" y="1397"/>
                    <a:pt x="58" y="582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8"/>
            <p:cNvSpPr/>
            <p:nvPr/>
          </p:nvSpPr>
          <p:spPr>
            <a:xfrm>
              <a:off x="7301900" y="3432550"/>
              <a:ext cx="1475" cy="5850"/>
            </a:xfrm>
            <a:custGeom>
              <a:rect b="b" l="l" r="r" t="t"/>
              <a:pathLst>
                <a:path extrusionOk="0" h="234" w="59">
                  <a:moveTo>
                    <a:pt x="0" y="1"/>
                  </a:moveTo>
                  <a:cubicBezTo>
                    <a:pt x="0" y="59"/>
                    <a:pt x="0" y="175"/>
                    <a:pt x="58" y="2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8"/>
            <p:cNvSpPr/>
            <p:nvPr/>
          </p:nvSpPr>
          <p:spPr>
            <a:xfrm>
              <a:off x="5066650" y="431400"/>
              <a:ext cx="30925" cy="1100"/>
            </a:xfrm>
            <a:custGeom>
              <a:rect b="b" l="l" r="r" t="t"/>
              <a:pathLst>
                <a:path extrusionOk="0" h="44" w="1237">
                  <a:moveTo>
                    <a:pt x="713" y="0"/>
                  </a:moveTo>
                  <a:cubicBezTo>
                    <a:pt x="102" y="29"/>
                    <a:pt x="1" y="44"/>
                    <a:pt x="168" y="44"/>
                  </a:cubicBezTo>
                  <a:cubicBezTo>
                    <a:pt x="335" y="44"/>
                    <a:pt x="771" y="29"/>
                    <a:pt x="1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8"/>
            <p:cNvSpPr/>
            <p:nvPr/>
          </p:nvSpPr>
          <p:spPr>
            <a:xfrm>
              <a:off x="6605400" y="419750"/>
              <a:ext cx="50925" cy="3075"/>
            </a:xfrm>
            <a:custGeom>
              <a:rect b="b" l="l" r="r" t="t"/>
              <a:pathLst>
                <a:path extrusionOk="0" h="123" w="2037">
                  <a:moveTo>
                    <a:pt x="2036" y="1"/>
                  </a:moveTo>
                  <a:lnTo>
                    <a:pt x="0" y="59"/>
                  </a:lnTo>
                  <a:cubicBezTo>
                    <a:pt x="267" y="103"/>
                    <a:pt x="525" y="122"/>
                    <a:pt x="781" y="122"/>
                  </a:cubicBezTo>
                  <a:cubicBezTo>
                    <a:pt x="1196" y="122"/>
                    <a:pt x="1605" y="73"/>
                    <a:pt x="20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8"/>
            <p:cNvSpPr/>
            <p:nvPr/>
          </p:nvSpPr>
          <p:spPr>
            <a:xfrm>
              <a:off x="3357050" y="437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8"/>
            <p:cNvSpPr/>
            <p:nvPr/>
          </p:nvSpPr>
          <p:spPr>
            <a:xfrm>
              <a:off x="6532700" y="421225"/>
              <a:ext cx="72725" cy="25"/>
            </a:xfrm>
            <a:custGeom>
              <a:rect b="b" l="l" r="r" t="t"/>
              <a:pathLst>
                <a:path extrusionOk="0" h="1" w="2909">
                  <a:moveTo>
                    <a:pt x="0" y="0"/>
                  </a:moveTo>
                  <a:lnTo>
                    <a:pt x="2908" y="0"/>
                  </a:lnTo>
                  <a:cubicBezTo>
                    <a:pt x="2036" y="0"/>
                    <a:pt x="931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8"/>
            <p:cNvSpPr/>
            <p:nvPr/>
          </p:nvSpPr>
          <p:spPr>
            <a:xfrm>
              <a:off x="7298975" y="4860425"/>
              <a:ext cx="25" cy="17475"/>
            </a:xfrm>
            <a:custGeom>
              <a:rect b="b" l="l" r="r" t="t"/>
              <a:pathLst>
                <a:path extrusionOk="0" h="699" w="1">
                  <a:moveTo>
                    <a:pt x="1" y="1"/>
                  </a:moveTo>
                  <a:lnTo>
                    <a:pt x="1" y="640"/>
                  </a:lnTo>
                  <a:lnTo>
                    <a:pt x="1" y="6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8"/>
            <p:cNvSpPr/>
            <p:nvPr/>
          </p:nvSpPr>
          <p:spPr>
            <a:xfrm>
              <a:off x="7298975" y="4877875"/>
              <a:ext cx="1475" cy="17475"/>
            </a:xfrm>
            <a:custGeom>
              <a:rect b="b" l="l" r="r" t="t"/>
              <a:pathLst>
                <a:path extrusionOk="0" h="699" w="59">
                  <a:moveTo>
                    <a:pt x="1" y="1"/>
                  </a:moveTo>
                  <a:lnTo>
                    <a:pt x="1" y="699"/>
                  </a:lnTo>
                  <a:cubicBezTo>
                    <a:pt x="59" y="466"/>
                    <a:pt x="59" y="23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8"/>
            <p:cNvSpPr/>
            <p:nvPr/>
          </p:nvSpPr>
          <p:spPr>
            <a:xfrm>
              <a:off x="7300425" y="4895325"/>
              <a:ext cx="1500" cy="37825"/>
            </a:xfrm>
            <a:custGeom>
              <a:rect b="b" l="l" r="r" t="t"/>
              <a:pathLst>
                <a:path extrusionOk="0" h="1513" w="60">
                  <a:moveTo>
                    <a:pt x="1" y="1"/>
                  </a:moveTo>
                  <a:cubicBezTo>
                    <a:pt x="1" y="466"/>
                    <a:pt x="1" y="989"/>
                    <a:pt x="59" y="15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8"/>
            <p:cNvSpPr/>
            <p:nvPr/>
          </p:nvSpPr>
          <p:spPr>
            <a:xfrm>
              <a:off x="7298975" y="4418400"/>
              <a:ext cx="2950" cy="5850"/>
            </a:xfrm>
            <a:custGeom>
              <a:rect b="b" l="l" r="r" t="t"/>
              <a:pathLst>
                <a:path extrusionOk="0" h="234" w="118">
                  <a:moveTo>
                    <a:pt x="1" y="1"/>
                  </a:moveTo>
                  <a:cubicBezTo>
                    <a:pt x="59" y="117"/>
                    <a:pt x="59" y="175"/>
                    <a:pt x="117" y="2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8"/>
            <p:cNvSpPr/>
            <p:nvPr/>
          </p:nvSpPr>
          <p:spPr>
            <a:xfrm>
              <a:off x="7296075" y="4290450"/>
              <a:ext cx="7300" cy="127975"/>
            </a:xfrm>
            <a:custGeom>
              <a:rect b="b" l="l" r="r" t="t"/>
              <a:pathLst>
                <a:path extrusionOk="0" h="5119" w="292">
                  <a:moveTo>
                    <a:pt x="175" y="0"/>
                  </a:moveTo>
                  <a:cubicBezTo>
                    <a:pt x="175" y="1280"/>
                    <a:pt x="0" y="3199"/>
                    <a:pt x="59" y="4944"/>
                  </a:cubicBezTo>
                  <a:lnTo>
                    <a:pt x="117" y="5118"/>
                  </a:lnTo>
                  <a:cubicBezTo>
                    <a:pt x="59" y="4304"/>
                    <a:pt x="291" y="1222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8"/>
            <p:cNvSpPr/>
            <p:nvPr/>
          </p:nvSpPr>
          <p:spPr>
            <a:xfrm>
              <a:off x="7322250" y="3737900"/>
              <a:ext cx="7875" cy="116350"/>
            </a:xfrm>
            <a:custGeom>
              <a:rect b="b" l="l" r="r" t="t"/>
              <a:pathLst>
                <a:path extrusionOk="0" h="4654" w="315">
                  <a:moveTo>
                    <a:pt x="59" y="1"/>
                  </a:moveTo>
                  <a:lnTo>
                    <a:pt x="0" y="4421"/>
                  </a:lnTo>
                  <a:cubicBezTo>
                    <a:pt x="33" y="3992"/>
                    <a:pt x="85" y="3469"/>
                    <a:pt x="134" y="3469"/>
                  </a:cubicBezTo>
                  <a:cubicBezTo>
                    <a:pt x="172" y="3469"/>
                    <a:pt x="208" y="3773"/>
                    <a:pt x="233" y="4654"/>
                  </a:cubicBezTo>
                  <a:cubicBezTo>
                    <a:pt x="315" y="2698"/>
                    <a:pt x="310" y="2255"/>
                    <a:pt x="273" y="2255"/>
                  </a:cubicBezTo>
                  <a:cubicBezTo>
                    <a:pt x="242" y="2255"/>
                    <a:pt x="189" y="2559"/>
                    <a:pt x="142" y="2559"/>
                  </a:cubicBezTo>
                  <a:cubicBezTo>
                    <a:pt x="84" y="2559"/>
                    <a:pt x="38" y="2092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8"/>
            <p:cNvSpPr/>
            <p:nvPr/>
          </p:nvSpPr>
          <p:spPr>
            <a:xfrm>
              <a:off x="7326600" y="3364050"/>
              <a:ext cx="4400" cy="55875"/>
            </a:xfrm>
            <a:custGeom>
              <a:rect b="b" l="l" r="r" t="t"/>
              <a:pathLst>
                <a:path extrusionOk="0" h="2235" w="176">
                  <a:moveTo>
                    <a:pt x="82" y="1"/>
                  </a:moveTo>
                  <a:cubicBezTo>
                    <a:pt x="55" y="1"/>
                    <a:pt x="28" y="359"/>
                    <a:pt x="1" y="1170"/>
                  </a:cubicBezTo>
                  <a:cubicBezTo>
                    <a:pt x="1" y="1972"/>
                    <a:pt x="14" y="2234"/>
                    <a:pt x="34" y="2234"/>
                  </a:cubicBezTo>
                  <a:cubicBezTo>
                    <a:pt x="71" y="2234"/>
                    <a:pt x="132" y="1282"/>
                    <a:pt x="171" y="1282"/>
                  </a:cubicBezTo>
                  <a:cubicBezTo>
                    <a:pt x="173" y="1282"/>
                    <a:pt x="174" y="1284"/>
                    <a:pt x="175" y="1287"/>
                  </a:cubicBezTo>
                  <a:cubicBezTo>
                    <a:pt x="144" y="477"/>
                    <a:pt x="113" y="1"/>
                    <a:pt x="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8"/>
            <p:cNvSpPr/>
            <p:nvPr/>
          </p:nvSpPr>
          <p:spPr>
            <a:xfrm>
              <a:off x="7326600" y="890325"/>
              <a:ext cx="4400" cy="20925"/>
            </a:xfrm>
            <a:custGeom>
              <a:rect b="b" l="l" r="r" t="t"/>
              <a:pathLst>
                <a:path extrusionOk="0" h="837" w="176">
                  <a:moveTo>
                    <a:pt x="1" y="604"/>
                  </a:moveTo>
                  <a:lnTo>
                    <a:pt x="1" y="604"/>
                  </a:lnTo>
                  <a:cubicBezTo>
                    <a:pt x="6" y="613"/>
                    <a:pt x="10" y="619"/>
                    <a:pt x="15" y="622"/>
                  </a:cubicBezTo>
                  <a:lnTo>
                    <a:pt x="15" y="622"/>
                  </a:lnTo>
                  <a:lnTo>
                    <a:pt x="1" y="604"/>
                  </a:lnTo>
                  <a:close/>
                  <a:moveTo>
                    <a:pt x="155" y="1"/>
                  </a:moveTo>
                  <a:cubicBezTo>
                    <a:pt x="131" y="1"/>
                    <a:pt x="87" y="625"/>
                    <a:pt x="21" y="625"/>
                  </a:cubicBezTo>
                  <a:cubicBezTo>
                    <a:pt x="19" y="625"/>
                    <a:pt x="17" y="624"/>
                    <a:pt x="15" y="622"/>
                  </a:cubicBezTo>
                  <a:lnTo>
                    <a:pt x="15" y="622"/>
                  </a:lnTo>
                  <a:lnTo>
                    <a:pt x="175" y="837"/>
                  </a:lnTo>
                  <a:cubicBezTo>
                    <a:pt x="175" y="203"/>
                    <a:pt x="169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8"/>
            <p:cNvSpPr/>
            <p:nvPr/>
          </p:nvSpPr>
          <p:spPr>
            <a:xfrm>
              <a:off x="7298975" y="434300"/>
              <a:ext cx="4400" cy="61100"/>
            </a:xfrm>
            <a:custGeom>
              <a:rect b="b" l="l" r="r" t="t"/>
              <a:pathLst>
                <a:path extrusionOk="0" h="2444" w="176">
                  <a:moveTo>
                    <a:pt x="117" y="1"/>
                  </a:moveTo>
                  <a:lnTo>
                    <a:pt x="117" y="291"/>
                  </a:lnTo>
                  <a:lnTo>
                    <a:pt x="59" y="698"/>
                  </a:lnTo>
                  <a:lnTo>
                    <a:pt x="1" y="1629"/>
                  </a:lnTo>
                  <a:lnTo>
                    <a:pt x="175" y="244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8"/>
            <p:cNvSpPr/>
            <p:nvPr/>
          </p:nvSpPr>
          <p:spPr>
            <a:xfrm>
              <a:off x="6995075" y="390675"/>
              <a:ext cx="77100" cy="1475"/>
            </a:xfrm>
            <a:custGeom>
              <a:rect b="b" l="l" r="r" t="t"/>
              <a:pathLst>
                <a:path extrusionOk="0" h="59" w="3084">
                  <a:moveTo>
                    <a:pt x="2269" y="1"/>
                  </a:moveTo>
                  <a:lnTo>
                    <a:pt x="1" y="59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8"/>
            <p:cNvSpPr/>
            <p:nvPr/>
          </p:nvSpPr>
          <p:spPr>
            <a:xfrm>
              <a:off x="2872850" y="391950"/>
              <a:ext cx="49650" cy="6025"/>
            </a:xfrm>
            <a:custGeom>
              <a:rect b="b" l="l" r="r" t="t"/>
              <a:pathLst>
                <a:path extrusionOk="0" h="241" w="1986">
                  <a:moveTo>
                    <a:pt x="500" y="0"/>
                  </a:moveTo>
                  <a:cubicBezTo>
                    <a:pt x="352" y="0"/>
                    <a:pt x="186" y="3"/>
                    <a:pt x="1" y="8"/>
                  </a:cubicBezTo>
                  <a:lnTo>
                    <a:pt x="524" y="240"/>
                  </a:lnTo>
                  <a:cubicBezTo>
                    <a:pt x="1687" y="240"/>
                    <a:pt x="1985" y="0"/>
                    <a:pt x="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8"/>
            <p:cNvSpPr/>
            <p:nvPr/>
          </p:nvSpPr>
          <p:spPr>
            <a:xfrm>
              <a:off x="966600" y="394475"/>
              <a:ext cx="101800" cy="4100"/>
            </a:xfrm>
            <a:custGeom>
              <a:rect b="b" l="l" r="r" t="t"/>
              <a:pathLst>
                <a:path extrusionOk="0" h="164" w="4072">
                  <a:moveTo>
                    <a:pt x="1809" y="0"/>
                  </a:moveTo>
                  <a:cubicBezTo>
                    <a:pt x="1203" y="0"/>
                    <a:pt x="601" y="29"/>
                    <a:pt x="0" y="81"/>
                  </a:cubicBezTo>
                  <a:cubicBezTo>
                    <a:pt x="1152" y="122"/>
                    <a:pt x="2274" y="164"/>
                    <a:pt x="3141" y="164"/>
                  </a:cubicBezTo>
                  <a:cubicBezTo>
                    <a:pt x="3501" y="164"/>
                    <a:pt x="3816" y="156"/>
                    <a:pt x="4072" y="139"/>
                  </a:cubicBezTo>
                  <a:cubicBezTo>
                    <a:pt x="3303" y="43"/>
                    <a:pt x="2552" y="0"/>
                    <a:pt x="1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8"/>
            <p:cNvSpPr/>
            <p:nvPr/>
          </p:nvSpPr>
          <p:spPr>
            <a:xfrm>
              <a:off x="242475" y="4986925"/>
              <a:ext cx="2925" cy="68375"/>
            </a:xfrm>
            <a:custGeom>
              <a:rect b="b" l="l" r="r" t="t"/>
              <a:pathLst>
                <a:path extrusionOk="0" h="2735" w="117">
                  <a:moveTo>
                    <a:pt x="0" y="1"/>
                  </a:moveTo>
                  <a:lnTo>
                    <a:pt x="117" y="2734"/>
                  </a:lnTo>
                  <a:lnTo>
                    <a:pt x="117" y="14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8"/>
            <p:cNvSpPr/>
            <p:nvPr/>
          </p:nvSpPr>
          <p:spPr>
            <a:xfrm>
              <a:off x="7235000" y="5145425"/>
              <a:ext cx="6850" cy="58500"/>
            </a:xfrm>
            <a:custGeom>
              <a:rect b="b" l="l" r="r" t="t"/>
              <a:pathLst>
                <a:path extrusionOk="0" h="2340" w="274">
                  <a:moveTo>
                    <a:pt x="1" y="0"/>
                  </a:moveTo>
                  <a:lnTo>
                    <a:pt x="59" y="2094"/>
                  </a:lnTo>
                  <a:cubicBezTo>
                    <a:pt x="77" y="2255"/>
                    <a:pt x="106" y="2339"/>
                    <a:pt x="135" y="2339"/>
                  </a:cubicBezTo>
                  <a:cubicBezTo>
                    <a:pt x="202" y="2339"/>
                    <a:pt x="274" y="1915"/>
                    <a:pt x="233" y="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8"/>
            <p:cNvSpPr/>
            <p:nvPr/>
          </p:nvSpPr>
          <p:spPr>
            <a:xfrm>
              <a:off x="7235000" y="4903700"/>
              <a:ext cx="13125" cy="221400"/>
            </a:xfrm>
            <a:custGeom>
              <a:rect b="b" l="l" r="r" t="t"/>
              <a:pathLst>
                <a:path extrusionOk="0" h="8856" w="525">
                  <a:moveTo>
                    <a:pt x="112" y="1"/>
                  </a:moveTo>
                  <a:cubicBezTo>
                    <a:pt x="74" y="1"/>
                    <a:pt x="36" y="93"/>
                    <a:pt x="1" y="305"/>
                  </a:cubicBezTo>
                  <a:cubicBezTo>
                    <a:pt x="233" y="1876"/>
                    <a:pt x="117" y="2225"/>
                    <a:pt x="408" y="3911"/>
                  </a:cubicBezTo>
                  <a:cubicBezTo>
                    <a:pt x="408" y="5170"/>
                    <a:pt x="313" y="6097"/>
                    <a:pt x="252" y="6097"/>
                  </a:cubicBezTo>
                  <a:cubicBezTo>
                    <a:pt x="245" y="6097"/>
                    <a:pt x="239" y="6086"/>
                    <a:pt x="233" y="6063"/>
                  </a:cubicBezTo>
                  <a:lnTo>
                    <a:pt x="233" y="6063"/>
                  </a:lnTo>
                  <a:cubicBezTo>
                    <a:pt x="291" y="6529"/>
                    <a:pt x="175" y="8157"/>
                    <a:pt x="291" y="8855"/>
                  </a:cubicBezTo>
                  <a:cubicBezTo>
                    <a:pt x="524" y="6761"/>
                    <a:pt x="524" y="4667"/>
                    <a:pt x="350" y="2574"/>
                  </a:cubicBezTo>
                  <a:cubicBezTo>
                    <a:pt x="368" y="2424"/>
                    <a:pt x="387" y="2371"/>
                    <a:pt x="406" y="2371"/>
                  </a:cubicBezTo>
                  <a:cubicBezTo>
                    <a:pt x="445" y="2371"/>
                    <a:pt x="485" y="2611"/>
                    <a:pt x="524" y="2690"/>
                  </a:cubicBezTo>
                  <a:cubicBezTo>
                    <a:pt x="431" y="1438"/>
                    <a:pt x="265" y="1"/>
                    <a:pt x="1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8"/>
            <p:cNvSpPr/>
            <p:nvPr/>
          </p:nvSpPr>
          <p:spPr>
            <a:xfrm>
              <a:off x="7256825" y="1670250"/>
              <a:ext cx="1475" cy="20375"/>
            </a:xfrm>
            <a:custGeom>
              <a:rect b="b" l="l" r="r" t="t"/>
              <a:pathLst>
                <a:path extrusionOk="0" h="815" w="59">
                  <a:moveTo>
                    <a:pt x="58" y="0"/>
                  </a:moveTo>
                  <a:cubicBezTo>
                    <a:pt x="0" y="349"/>
                    <a:pt x="0" y="640"/>
                    <a:pt x="58" y="81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8"/>
            <p:cNvSpPr/>
            <p:nvPr/>
          </p:nvSpPr>
          <p:spPr>
            <a:xfrm>
              <a:off x="6397475" y="464825"/>
              <a:ext cx="21825" cy="1500"/>
            </a:xfrm>
            <a:custGeom>
              <a:rect b="b" l="l" r="r" t="t"/>
              <a:pathLst>
                <a:path extrusionOk="0" h="60" w="873">
                  <a:moveTo>
                    <a:pt x="873" y="1"/>
                  </a:moveTo>
                  <a:cubicBezTo>
                    <a:pt x="582" y="1"/>
                    <a:pt x="291" y="1"/>
                    <a:pt x="0" y="59"/>
                  </a:cubicBezTo>
                  <a:cubicBezTo>
                    <a:pt x="291" y="59"/>
                    <a:pt x="582" y="59"/>
                    <a:pt x="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8"/>
            <p:cNvSpPr/>
            <p:nvPr/>
          </p:nvSpPr>
          <p:spPr>
            <a:xfrm>
              <a:off x="6048500" y="459025"/>
              <a:ext cx="20375" cy="25"/>
            </a:xfrm>
            <a:custGeom>
              <a:rect b="b" l="l" r="r" t="t"/>
              <a:pathLst>
                <a:path extrusionOk="0" h="1" w="815">
                  <a:moveTo>
                    <a:pt x="0" y="0"/>
                  </a:moveTo>
                  <a:lnTo>
                    <a:pt x="815" y="0"/>
                  </a:lnTo>
                  <a:cubicBezTo>
                    <a:pt x="524" y="0"/>
                    <a:pt x="233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8"/>
            <p:cNvSpPr/>
            <p:nvPr/>
          </p:nvSpPr>
          <p:spPr>
            <a:xfrm>
              <a:off x="7256825" y="1615000"/>
              <a:ext cx="2925" cy="55275"/>
            </a:xfrm>
            <a:custGeom>
              <a:rect b="b" l="l" r="r" t="t"/>
              <a:pathLst>
                <a:path extrusionOk="0" h="2211" w="117">
                  <a:moveTo>
                    <a:pt x="116" y="0"/>
                  </a:moveTo>
                  <a:cubicBezTo>
                    <a:pt x="0" y="756"/>
                    <a:pt x="0" y="1454"/>
                    <a:pt x="58" y="221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8"/>
            <p:cNvSpPr/>
            <p:nvPr/>
          </p:nvSpPr>
          <p:spPr>
            <a:xfrm>
              <a:off x="7233550" y="4515850"/>
              <a:ext cx="1475" cy="29075"/>
            </a:xfrm>
            <a:custGeom>
              <a:rect b="b" l="l" r="r" t="t"/>
              <a:pathLst>
                <a:path extrusionOk="0" h="1163" w="59">
                  <a:moveTo>
                    <a:pt x="0" y="1"/>
                  </a:moveTo>
                  <a:cubicBezTo>
                    <a:pt x="0" y="465"/>
                    <a:pt x="1" y="814"/>
                    <a:pt x="59" y="1163"/>
                  </a:cubicBezTo>
                  <a:lnTo>
                    <a:pt x="59" y="57"/>
                  </a:lnTo>
                  <a:cubicBezTo>
                    <a:pt x="1" y="57"/>
                    <a:pt x="0" y="5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8"/>
            <p:cNvSpPr/>
            <p:nvPr/>
          </p:nvSpPr>
          <p:spPr>
            <a:xfrm>
              <a:off x="7262625" y="2571750"/>
              <a:ext cx="2950" cy="30575"/>
            </a:xfrm>
            <a:custGeom>
              <a:rect b="b" l="l" r="r" t="t"/>
              <a:pathLst>
                <a:path extrusionOk="0" h="1223" w="118">
                  <a:moveTo>
                    <a:pt x="1" y="1"/>
                  </a:moveTo>
                  <a:lnTo>
                    <a:pt x="1" y="699"/>
                  </a:lnTo>
                  <a:cubicBezTo>
                    <a:pt x="1" y="873"/>
                    <a:pt x="59" y="1048"/>
                    <a:pt x="117" y="122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8"/>
            <p:cNvSpPr/>
            <p:nvPr/>
          </p:nvSpPr>
          <p:spPr>
            <a:xfrm>
              <a:off x="7256825" y="3236250"/>
              <a:ext cx="7275" cy="34925"/>
            </a:xfrm>
            <a:custGeom>
              <a:rect b="b" l="l" r="r" t="t"/>
              <a:pathLst>
                <a:path extrusionOk="0" h="1397" w="291">
                  <a:moveTo>
                    <a:pt x="0" y="1"/>
                  </a:moveTo>
                  <a:lnTo>
                    <a:pt x="0" y="1"/>
                  </a:lnTo>
                  <a:cubicBezTo>
                    <a:pt x="58" y="466"/>
                    <a:pt x="116" y="931"/>
                    <a:pt x="116" y="1397"/>
                  </a:cubicBezTo>
                  <a:cubicBezTo>
                    <a:pt x="175" y="1397"/>
                    <a:pt x="175" y="1338"/>
                    <a:pt x="291" y="1106"/>
                  </a:cubicBezTo>
                  <a:cubicBezTo>
                    <a:pt x="291" y="699"/>
                    <a:pt x="175" y="350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8"/>
            <p:cNvSpPr/>
            <p:nvPr/>
          </p:nvSpPr>
          <p:spPr>
            <a:xfrm>
              <a:off x="7253900" y="4360225"/>
              <a:ext cx="25" cy="18950"/>
            </a:xfrm>
            <a:custGeom>
              <a:rect b="b" l="l" r="r" t="t"/>
              <a:pathLst>
                <a:path extrusionOk="0" h="758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8"/>
            <p:cNvSpPr/>
            <p:nvPr/>
          </p:nvSpPr>
          <p:spPr>
            <a:xfrm>
              <a:off x="7264075" y="2070100"/>
              <a:ext cx="1500" cy="7300"/>
            </a:xfrm>
            <a:custGeom>
              <a:rect b="b" l="l" r="r" t="t"/>
              <a:pathLst>
                <a:path extrusionOk="0" h="292" w="60">
                  <a:moveTo>
                    <a:pt x="59" y="1"/>
                  </a:moveTo>
                  <a:cubicBezTo>
                    <a:pt x="59" y="1"/>
                    <a:pt x="1" y="117"/>
                    <a:pt x="1" y="292"/>
                  </a:cubicBezTo>
                  <a:cubicBezTo>
                    <a:pt x="1" y="175"/>
                    <a:pt x="59" y="117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8"/>
            <p:cNvSpPr/>
            <p:nvPr/>
          </p:nvSpPr>
          <p:spPr>
            <a:xfrm>
              <a:off x="6446900" y="5174500"/>
              <a:ext cx="5850" cy="25"/>
            </a:xfrm>
            <a:custGeom>
              <a:rect b="b" l="l" r="r" t="t"/>
              <a:pathLst>
                <a:path extrusionOk="0" h="1" w="234">
                  <a:moveTo>
                    <a:pt x="1" y="1"/>
                  </a:moveTo>
                  <a:lnTo>
                    <a:pt x="1" y="1"/>
                  </a:lnTo>
                  <a:cubicBezTo>
                    <a:pt x="175" y="1"/>
                    <a:pt x="233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8"/>
            <p:cNvSpPr/>
            <p:nvPr/>
          </p:nvSpPr>
          <p:spPr>
            <a:xfrm>
              <a:off x="7235000" y="5199225"/>
              <a:ext cx="14575" cy="2925"/>
            </a:xfrm>
            <a:custGeom>
              <a:rect b="b" l="l" r="r" t="t"/>
              <a:pathLst>
                <a:path extrusionOk="0" h="117" w="583">
                  <a:moveTo>
                    <a:pt x="117" y="0"/>
                  </a:moveTo>
                  <a:cubicBezTo>
                    <a:pt x="59" y="59"/>
                    <a:pt x="1" y="59"/>
                    <a:pt x="1" y="117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8"/>
            <p:cNvSpPr/>
            <p:nvPr/>
          </p:nvSpPr>
          <p:spPr>
            <a:xfrm>
              <a:off x="5408725" y="451750"/>
              <a:ext cx="2925" cy="25"/>
            </a:xfrm>
            <a:custGeom>
              <a:rect b="b" l="l" r="r" t="t"/>
              <a:pathLst>
                <a:path extrusionOk="0" h="1" w="117">
                  <a:moveTo>
                    <a:pt x="0" y="0"/>
                  </a:moveTo>
                  <a:lnTo>
                    <a:pt x="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8"/>
            <p:cNvSpPr/>
            <p:nvPr/>
          </p:nvSpPr>
          <p:spPr>
            <a:xfrm>
              <a:off x="312275" y="1234400"/>
              <a:ext cx="11650" cy="72875"/>
            </a:xfrm>
            <a:custGeom>
              <a:rect b="b" l="l" r="r" t="t"/>
              <a:pathLst>
                <a:path extrusionOk="0" h="2915" w="466">
                  <a:moveTo>
                    <a:pt x="128" y="1"/>
                  </a:moveTo>
                  <a:cubicBezTo>
                    <a:pt x="80" y="1"/>
                    <a:pt x="35" y="339"/>
                    <a:pt x="0" y="1323"/>
                  </a:cubicBezTo>
                  <a:cubicBezTo>
                    <a:pt x="30" y="874"/>
                    <a:pt x="56" y="699"/>
                    <a:pt x="80" y="699"/>
                  </a:cubicBezTo>
                  <a:cubicBezTo>
                    <a:pt x="165" y="699"/>
                    <a:pt x="227" y="2914"/>
                    <a:pt x="327" y="2914"/>
                  </a:cubicBezTo>
                  <a:cubicBezTo>
                    <a:pt x="366" y="2914"/>
                    <a:pt x="411" y="2571"/>
                    <a:pt x="466" y="1614"/>
                  </a:cubicBezTo>
                  <a:lnTo>
                    <a:pt x="466" y="1614"/>
                  </a:lnTo>
                  <a:cubicBezTo>
                    <a:pt x="460" y="1634"/>
                    <a:pt x="454" y="1644"/>
                    <a:pt x="448" y="1644"/>
                  </a:cubicBezTo>
                  <a:cubicBezTo>
                    <a:pt x="364" y="1644"/>
                    <a:pt x="236" y="1"/>
                    <a:pt x="1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8"/>
            <p:cNvSpPr/>
            <p:nvPr/>
          </p:nvSpPr>
          <p:spPr>
            <a:xfrm>
              <a:off x="7233550" y="4469300"/>
              <a:ext cx="25" cy="29100"/>
            </a:xfrm>
            <a:custGeom>
              <a:rect b="b" l="l" r="r" t="t"/>
              <a:pathLst>
                <a:path extrusionOk="0" h="1164" w="1">
                  <a:moveTo>
                    <a:pt x="0" y="1163"/>
                  </a:moveTo>
                  <a:lnTo>
                    <a:pt x="0" y="0"/>
                  </a:lnTo>
                  <a:cubicBezTo>
                    <a:pt x="0" y="524"/>
                    <a:pt x="0" y="873"/>
                    <a:pt x="0" y="11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8"/>
            <p:cNvSpPr/>
            <p:nvPr/>
          </p:nvSpPr>
          <p:spPr>
            <a:xfrm>
              <a:off x="323900" y="1264575"/>
              <a:ext cx="25" cy="10200"/>
            </a:xfrm>
            <a:custGeom>
              <a:rect b="b" l="l" r="r" t="t"/>
              <a:pathLst>
                <a:path extrusionOk="0" h="408" w="1">
                  <a:moveTo>
                    <a:pt x="1" y="407"/>
                  </a:moveTo>
                  <a:lnTo>
                    <a:pt x="1" y="4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8"/>
            <p:cNvSpPr/>
            <p:nvPr/>
          </p:nvSpPr>
          <p:spPr>
            <a:xfrm>
              <a:off x="3937225" y="456100"/>
              <a:ext cx="14550" cy="1500"/>
            </a:xfrm>
            <a:custGeom>
              <a:rect b="b" l="l" r="r" t="t"/>
              <a:pathLst>
                <a:path extrusionOk="0" h="60" w="582">
                  <a:moveTo>
                    <a:pt x="0" y="1"/>
                  </a:moveTo>
                  <a:cubicBezTo>
                    <a:pt x="175" y="59"/>
                    <a:pt x="407" y="59"/>
                    <a:pt x="582" y="59"/>
                  </a:cubicBezTo>
                  <a:cubicBezTo>
                    <a:pt x="407" y="1"/>
                    <a:pt x="17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8"/>
            <p:cNvSpPr/>
            <p:nvPr/>
          </p:nvSpPr>
          <p:spPr>
            <a:xfrm>
              <a:off x="5005950" y="463375"/>
              <a:ext cx="27650" cy="25"/>
            </a:xfrm>
            <a:custGeom>
              <a:rect b="b" l="l" r="r" t="t"/>
              <a:pathLst>
                <a:path extrusionOk="0" h="1" w="1106">
                  <a:moveTo>
                    <a:pt x="1105" y="1"/>
                  </a:moveTo>
                  <a:lnTo>
                    <a:pt x="0" y="1"/>
                  </a:lnTo>
                  <a:cubicBezTo>
                    <a:pt x="466" y="1"/>
                    <a:pt x="756" y="1"/>
                    <a:pt x="1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8"/>
            <p:cNvSpPr/>
            <p:nvPr/>
          </p:nvSpPr>
          <p:spPr>
            <a:xfrm>
              <a:off x="3327975" y="462300"/>
              <a:ext cx="39275" cy="1100"/>
            </a:xfrm>
            <a:custGeom>
              <a:rect b="b" l="l" r="r" t="t"/>
              <a:pathLst>
                <a:path extrusionOk="0" h="44" w="1571">
                  <a:moveTo>
                    <a:pt x="454" y="20"/>
                  </a:moveTo>
                  <a:lnTo>
                    <a:pt x="454" y="20"/>
                  </a:lnTo>
                  <a:cubicBezTo>
                    <a:pt x="326" y="24"/>
                    <a:pt x="179" y="31"/>
                    <a:pt x="0" y="44"/>
                  </a:cubicBezTo>
                  <a:lnTo>
                    <a:pt x="233" y="44"/>
                  </a:lnTo>
                  <a:cubicBezTo>
                    <a:pt x="307" y="35"/>
                    <a:pt x="381" y="27"/>
                    <a:pt x="454" y="20"/>
                  </a:cubicBezTo>
                  <a:close/>
                  <a:moveTo>
                    <a:pt x="924" y="0"/>
                  </a:moveTo>
                  <a:cubicBezTo>
                    <a:pt x="770" y="0"/>
                    <a:pt x="613" y="7"/>
                    <a:pt x="454" y="20"/>
                  </a:cubicBezTo>
                  <a:lnTo>
                    <a:pt x="454" y="20"/>
                  </a:lnTo>
                  <a:cubicBezTo>
                    <a:pt x="521" y="19"/>
                    <a:pt x="583" y="18"/>
                    <a:pt x="640" y="18"/>
                  </a:cubicBezTo>
                  <a:cubicBezTo>
                    <a:pt x="976" y="18"/>
                    <a:pt x="1183" y="44"/>
                    <a:pt x="1571" y="44"/>
                  </a:cubicBezTo>
                  <a:cubicBezTo>
                    <a:pt x="1367" y="15"/>
                    <a:pt x="1149" y="0"/>
                    <a:pt x="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8"/>
            <p:cNvSpPr/>
            <p:nvPr/>
          </p:nvSpPr>
          <p:spPr>
            <a:xfrm>
              <a:off x="2775425" y="463375"/>
              <a:ext cx="29100" cy="25"/>
            </a:xfrm>
            <a:custGeom>
              <a:rect b="b" l="l" r="r" t="t"/>
              <a:pathLst>
                <a:path extrusionOk="0" h="1" w="1164">
                  <a:moveTo>
                    <a:pt x="1" y="1"/>
                  </a:moveTo>
                  <a:lnTo>
                    <a:pt x="408" y="1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8"/>
            <p:cNvSpPr/>
            <p:nvPr/>
          </p:nvSpPr>
          <p:spPr>
            <a:xfrm>
              <a:off x="4645350" y="5175950"/>
              <a:ext cx="106150" cy="4400"/>
            </a:xfrm>
            <a:custGeom>
              <a:rect b="b" l="l" r="r" t="t"/>
              <a:pathLst>
                <a:path extrusionOk="0" h="176" w="4246">
                  <a:moveTo>
                    <a:pt x="0" y="1"/>
                  </a:moveTo>
                  <a:cubicBezTo>
                    <a:pt x="407" y="59"/>
                    <a:pt x="756" y="117"/>
                    <a:pt x="1105" y="175"/>
                  </a:cubicBezTo>
                  <a:cubicBezTo>
                    <a:pt x="756" y="59"/>
                    <a:pt x="4246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8"/>
            <p:cNvSpPr/>
            <p:nvPr/>
          </p:nvSpPr>
          <p:spPr>
            <a:xfrm>
              <a:off x="7233550" y="4496925"/>
              <a:ext cx="2925" cy="21825"/>
            </a:xfrm>
            <a:custGeom>
              <a:rect b="b" l="l" r="r" t="t"/>
              <a:pathLst>
                <a:path extrusionOk="0" h="873" w="117">
                  <a:moveTo>
                    <a:pt x="0" y="0"/>
                  </a:moveTo>
                  <a:lnTo>
                    <a:pt x="0" y="814"/>
                  </a:lnTo>
                  <a:cubicBezTo>
                    <a:pt x="30" y="844"/>
                    <a:pt x="59" y="873"/>
                    <a:pt x="80" y="873"/>
                  </a:cubicBezTo>
                  <a:cubicBezTo>
                    <a:pt x="102" y="873"/>
                    <a:pt x="117" y="844"/>
                    <a:pt x="117" y="756"/>
                  </a:cubicBezTo>
                  <a:cubicBezTo>
                    <a:pt x="59" y="524"/>
                    <a:pt x="0" y="233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8"/>
            <p:cNvSpPr/>
            <p:nvPr/>
          </p:nvSpPr>
          <p:spPr>
            <a:xfrm>
              <a:off x="3249450" y="502650"/>
              <a:ext cx="94550" cy="25"/>
            </a:xfrm>
            <a:custGeom>
              <a:rect b="b" l="l" r="r" t="t"/>
              <a:pathLst>
                <a:path extrusionOk="0" h="1" w="3782">
                  <a:moveTo>
                    <a:pt x="3781" y="0"/>
                  </a:moveTo>
                  <a:lnTo>
                    <a:pt x="1" y="0"/>
                  </a:lnTo>
                  <a:cubicBezTo>
                    <a:pt x="1047" y="0"/>
                    <a:pt x="2443" y="0"/>
                    <a:pt x="3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8"/>
            <p:cNvSpPr/>
            <p:nvPr/>
          </p:nvSpPr>
          <p:spPr>
            <a:xfrm>
              <a:off x="393700" y="5177400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1"/>
                  </a:moveTo>
                  <a:lnTo>
                    <a:pt x="873" y="1"/>
                  </a:lnTo>
                  <a:cubicBezTo>
                    <a:pt x="582" y="1"/>
                    <a:pt x="291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8"/>
            <p:cNvSpPr/>
            <p:nvPr/>
          </p:nvSpPr>
          <p:spPr>
            <a:xfrm>
              <a:off x="2906300" y="499725"/>
              <a:ext cx="64000" cy="2950"/>
            </a:xfrm>
            <a:custGeom>
              <a:rect b="b" l="l" r="r" t="t"/>
              <a:pathLst>
                <a:path extrusionOk="0" h="118" w="2560">
                  <a:moveTo>
                    <a:pt x="407" y="1"/>
                  </a:moveTo>
                  <a:cubicBezTo>
                    <a:pt x="291" y="1"/>
                    <a:pt x="117" y="1"/>
                    <a:pt x="0" y="59"/>
                  </a:cubicBezTo>
                  <a:lnTo>
                    <a:pt x="2559" y="117"/>
                  </a:lnTo>
                  <a:cubicBezTo>
                    <a:pt x="1861" y="59"/>
                    <a:pt x="1164" y="59"/>
                    <a:pt x="4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8"/>
            <p:cNvSpPr/>
            <p:nvPr/>
          </p:nvSpPr>
          <p:spPr>
            <a:xfrm>
              <a:off x="4672975" y="5181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8"/>
            <p:cNvSpPr/>
            <p:nvPr/>
          </p:nvSpPr>
          <p:spPr>
            <a:xfrm>
              <a:off x="305000" y="447375"/>
              <a:ext cx="6985275" cy="4778050"/>
            </a:xfrm>
            <a:custGeom>
              <a:rect b="b" l="l" r="r" t="t"/>
              <a:pathLst>
                <a:path extrusionOk="0" h="191122" w="279411">
                  <a:moveTo>
                    <a:pt x="213979" y="1"/>
                  </a:moveTo>
                  <a:lnTo>
                    <a:pt x="212183" y="54"/>
                  </a:lnTo>
                  <a:lnTo>
                    <a:pt x="212183" y="54"/>
                  </a:lnTo>
                  <a:cubicBezTo>
                    <a:pt x="212754" y="47"/>
                    <a:pt x="213340" y="33"/>
                    <a:pt x="213979" y="1"/>
                  </a:cubicBezTo>
                  <a:close/>
                  <a:moveTo>
                    <a:pt x="195018" y="117"/>
                  </a:moveTo>
                  <a:cubicBezTo>
                    <a:pt x="195253" y="117"/>
                    <a:pt x="195567" y="127"/>
                    <a:pt x="195878" y="144"/>
                  </a:cubicBezTo>
                  <a:lnTo>
                    <a:pt x="195878" y="144"/>
                  </a:lnTo>
                  <a:cubicBezTo>
                    <a:pt x="195708" y="127"/>
                    <a:pt x="195428" y="117"/>
                    <a:pt x="195018" y="117"/>
                  </a:cubicBezTo>
                  <a:close/>
                  <a:moveTo>
                    <a:pt x="187689" y="583"/>
                  </a:moveTo>
                  <a:cubicBezTo>
                    <a:pt x="187514" y="599"/>
                    <a:pt x="187336" y="612"/>
                    <a:pt x="187155" y="622"/>
                  </a:cubicBezTo>
                  <a:lnTo>
                    <a:pt x="187155" y="622"/>
                  </a:lnTo>
                  <a:cubicBezTo>
                    <a:pt x="187641" y="611"/>
                    <a:pt x="188151" y="616"/>
                    <a:pt x="187689" y="583"/>
                  </a:cubicBezTo>
                  <a:close/>
                  <a:moveTo>
                    <a:pt x="187155" y="622"/>
                  </a:moveTo>
                  <a:lnTo>
                    <a:pt x="187155" y="622"/>
                  </a:lnTo>
                  <a:cubicBezTo>
                    <a:pt x="186993" y="626"/>
                    <a:pt x="186834" y="631"/>
                    <a:pt x="186714" y="641"/>
                  </a:cubicBezTo>
                  <a:lnTo>
                    <a:pt x="186714" y="641"/>
                  </a:lnTo>
                  <a:cubicBezTo>
                    <a:pt x="186863" y="636"/>
                    <a:pt x="187010" y="630"/>
                    <a:pt x="187155" y="622"/>
                  </a:cubicBezTo>
                  <a:close/>
                  <a:moveTo>
                    <a:pt x="89786" y="2172"/>
                  </a:moveTo>
                  <a:cubicBezTo>
                    <a:pt x="89439" y="2181"/>
                    <a:pt x="89142" y="2193"/>
                    <a:pt x="88930" y="2211"/>
                  </a:cubicBezTo>
                  <a:cubicBezTo>
                    <a:pt x="89184" y="2211"/>
                    <a:pt x="89482" y="2211"/>
                    <a:pt x="89786" y="2172"/>
                  </a:cubicBezTo>
                  <a:close/>
                  <a:moveTo>
                    <a:pt x="277433" y="23557"/>
                  </a:moveTo>
                  <a:lnTo>
                    <a:pt x="277433" y="24720"/>
                  </a:lnTo>
                  <a:cubicBezTo>
                    <a:pt x="277437" y="24341"/>
                    <a:pt x="277439" y="23959"/>
                    <a:pt x="277440" y="23574"/>
                  </a:cubicBezTo>
                  <a:lnTo>
                    <a:pt x="277440" y="23574"/>
                  </a:lnTo>
                  <a:cubicBezTo>
                    <a:pt x="277438" y="23568"/>
                    <a:pt x="277436" y="23562"/>
                    <a:pt x="277433" y="23557"/>
                  </a:cubicBezTo>
                  <a:close/>
                  <a:moveTo>
                    <a:pt x="278073" y="146395"/>
                  </a:moveTo>
                  <a:cubicBezTo>
                    <a:pt x="278071" y="146409"/>
                    <a:pt x="278069" y="146424"/>
                    <a:pt x="278067" y="146439"/>
                  </a:cubicBezTo>
                  <a:lnTo>
                    <a:pt x="278067" y="146439"/>
                  </a:lnTo>
                  <a:cubicBezTo>
                    <a:pt x="278069" y="146537"/>
                    <a:pt x="278071" y="146639"/>
                    <a:pt x="278073" y="146744"/>
                  </a:cubicBezTo>
                  <a:lnTo>
                    <a:pt x="278073" y="146395"/>
                  </a:lnTo>
                  <a:close/>
                  <a:moveTo>
                    <a:pt x="277957" y="156282"/>
                  </a:moveTo>
                  <a:lnTo>
                    <a:pt x="277957" y="156282"/>
                  </a:lnTo>
                  <a:cubicBezTo>
                    <a:pt x="277956" y="156291"/>
                    <a:pt x="277955" y="156300"/>
                    <a:pt x="277955" y="156309"/>
                  </a:cubicBezTo>
                  <a:lnTo>
                    <a:pt x="277955" y="156309"/>
                  </a:lnTo>
                  <a:lnTo>
                    <a:pt x="277957" y="156399"/>
                  </a:lnTo>
                  <a:cubicBezTo>
                    <a:pt x="277957" y="156355"/>
                    <a:pt x="277957" y="156316"/>
                    <a:pt x="277957" y="156282"/>
                  </a:cubicBezTo>
                  <a:close/>
                  <a:moveTo>
                    <a:pt x="277608" y="174603"/>
                  </a:moveTo>
                  <a:lnTo>
                    <a:pt x="277574" y="175117"/>
                  </a:lnTo>
                  <a:lnTo>
                    <a:pt x="277574" y="175117"/>
                  </a:lnTo>
                  <a:cubicBezTo>
                    <a:pt x="277594" y="175041"/>
                    <a:pt x="277608" y="174878"/>
                    <a:pt x="277608" y="174603"/>
                  </a:cubicBezTo>
                  <a:close/>
                  <a:moveTo>
                    <a:pt x="2029" y="179635"/>
                  </a:moveTo>
                  <a:lnTo>
                    <a:pt x="2029" y="179635"/>
                  </a:lnTo>
                  <a:cubicBezTo>
                    <a:pt x="2035" y="179991"/>
                    <a:pt x="2055" y="180499"/>
                    <a:pt x="2094" y="181234"/>
                  </a:cubicBezTo>
                  <a:cubicBezTo>
                    <a:pt x="2094" y="180701"/>
                    <a:pt x="2073" y="180168"/>
                    <a:pt x="2029" y="179635"/>
                  </a:cubicBezTo>
                  <a:close/>
                  <a:moveTo>
                    <a:pt x="257949" y="189202"/>
                  </a:moveTo>
                  <a:cubicBezTo>
                    <a:pt x="257716" y="189202"/>
                    <a:pt x="257512" y="189207"/>
                    <a:pt x="257346" y="189216"/>
                  </a:cubicBezTo>
                  <a:lnTo>
                    <a:pt x="257346" y="189216"/>
                  </a:lnTo>
                  <a:cubicBezTo>
                    <a:pt x="257557" y="189212"/>
                    <a:pt x="257759" y="189208"/>
                    <a:pt x="257949" y="189202"/>
                  </a:cubicBezTo>
                  <a:close/>
                  <a:moveTo>
                    <a:pt x="111788" y="189493"/>
                  </a:moveTo>
                  <a:cubicBezTo>
                    <a:pt x="112021" y="189551"/>
                    <a:pt x="111788" y="189609"/>
                    <a:pt x="111032" y="189609"/>
                  </a:cubicBezTo>
                  <a:cubicBezTo>
                    <a:pt x="110276" y="189493"/>
                    <a:pt x="109461" y="189493"/>
                    <a:pt x="108705" y="189493"/>
                  </a:cubicBezTo>
                  <a:close/>
                  <a:moveTo>
                    <a:pt x="188416" y="190512"/>
                  </a:moveTo>
                  <a:cubicBezTo>
                    <a:pt x="188605" y="190529"/>
                    <a:pt x="188792" y="190540"/>
                    <a:pt x="188969" y="190540"/>
                  </a:cubicBezTo>
                  <a:cubicBezTo>
                    <a:pt x="188783" y="190530"/>
                    <a:pt x="188599" y="190521"/>
                    <a:pt x="188416" y="190512"/>
                  </a:cubicBezTo>
                  <a:close/>
                  <a:moveTo>
                    <a:pt x="81602" y="190540"/>
                  </a:moveTo>
                  <a:cubicBezTo>
                    <a:pt x="81706" y="190545"/>
                    <a:pt x="81802" y="190548"/>
                    <a:pt x="81890" y="190550"/>
                  </a:cubicBezTo>
                  <a:lnTo>
                    <a:pt x="81890" y="190550"/>
                  </a:lnTo>
                  <a:cubicBezTo>
                    <a:pt x="81797" y="190547"/>
                    <a:pt x="81702" y="190543"/>
                    <a:pt x="81602" y="190540"/>
                  </a:cubicBezTo>
                  <a:close/>
                  <a:moveTo>
                    <a:pt x="151780" y="190635"/>
                  </a:moveTo>
                  <a:cubicBezTo>
                    <a:pt x="151216" y="190641"/>
                    <a:pt x="150690" y="190647"/>
                    <a:pt x="150233" y="190656"/>
                  </a:cubicBezTo>
                  <a:cubicBezTo>
                    <a:pt x="150562" y="190656"/>
                    <a:pt x="151154" y="190656"/>
                    <a:pt x="151780" y="190635"/>
                  </a:cubicBezTo>
                  <a:close/>
                  <a:moveTo>
                    <a:pt x="124002" y="190831"/>
                  </a:moveTo>
                  <a:cubicBezTo>
                    <a:pt x="123886" y="190889"/>
                    <a:pt x="123711" y="190889"/>
                    <a:pt x="123595" y="190889"/>
                  </a:cubicBezTo>
                  <a:cubicBezTo>
                    <a:pt x="123354" y="190913"/>
                    <a:pt x="123123" y="190927"/>
                    <a:pt x="122898" y="190927"/>
                  </a:cubicBezTo>
                  <a:cubicBezTo>
                    <a:pt x="122579" y="190927"/>
                    <a:pt x="122273" y="190899"/>
                    <a:pt x="121966" y="190831"/>
                  </a:cubicBezTo>
                  <a:close/>
                  <a:moveTo>
                    <a:pt x="202287" y="20"/>
                  </a:moveTo>
                  <a:cubicBezTo>
                    <a:pt x="199943" y="20"/>
                    <a:pt x="201100" y="350"/>
                    <a:pt x="196937" y="350"/>
                  </a:cubicBezTo>
                  <a:cubicBezTo>
                    <a:pt x="197392" y="267"/>
                    <a:pt x="196642" y="185"/>
                    <a:pt x="195878" y="144"/>
                  </a:cubicBezTo>
                  <a:lnTo>
                    <a:pt x="195878" y="144"/>
                  </a:lnTo>
                  <a:cubicBezTo>
                    <a:pt x="196528" y="206"/>
                    <a:pt x="195574" y="362"/>
                    <a:pt x="194145" y="408"/>
                  </a:cubicBezTo>
                  <a:cubicBezTo>
                    <a:pt x="193688" y="400"/>
                    <a:pt x="193292" y="396"/>
                    <a:pt x="192943" y="396"/>
                  </a:cubicBezTo>
                  <a:cubicBezTo>
                    <a:pt x="190850" y="396"/>
                    <a:pt x="190473" y="524"/>
                    <a:pt x="189027" y="524"/>
                  </a:cubicBezTo>
                  <a:lnTo>
                    <a:pt x="190946" y="524"/>
                  </a:lnTo>
                  <a:cubicBezTo>
                    <a:pt x="189434" y="641"/>
                    <a:pt x="187980" y="699"/>
                    <a:pt x="186526" y="699"/>
                  </a:cubicBezTo>
                  <a:cubicBezTo>
                    <a:pt x="186469" y="670"/>
                    <a:pt x="186558" y="652"/>
                    <a:pt x="186714" y="641"/>
                  </a:cubicBezTo>
                  <a:lnTo>
                    <a:pt x="186714" y="641"/>
                  </a:lnTo>
                  <a:cubicBezTo>
                    <a:pt x="186507" y="647"/>
                    <a:pt x="186297" y="649"/>
                    <a:pt x="186083" y="649"/>
                  </a:cubicBezTo>
                  <a:cubicBezTo>
                    <a:pt x="184394" y="649"/>
                    <a:pt x="182482" y="484"/>
                    <a:pt x="180432" y="484"/>
                  </a:cubicBezTo>
                  <a:cubicBezTo>
                    <a:pt x="179894" y="484"/>
                    <a:pt x="179346" y="496"/>
                    <a:pt x="178791" y="524"/>
                  </a:cubicBezTo>
                  <a:cubicBezTo>
                    <a:pt x="177220" y="408"/>
                    <a:pt x="178616" y="234"/>
                    <a:pt x="177220" y="175"/>
                  </a:cubicBezTo>
                  <a:cubicBezTo>
                    <a:pt x="176421" y="212"/>
                    <a:pt x="175776" y="226"/>
                    <a:pt x="175216" y="226"/>
                  </a:cubicBezTo>
                  <a:cubicBezTo>
                    <a:pt x="173688" y="226"/>
                    <a:pt x="172804" y="125"/>
                    <a:pt x="171198" y="125"/>
                  </a:cubicBezTo>
                  <a:cubicBezTo>
                    <a:pt x="170610" y="125"/>
                    <a:pt x="169926" y="139"/>
                    <a:pt x="169077" y="175"/>
                  </a:cubicBezTo>
                  <a:cubicBezTo>
                    <a:pt x="170241" y="350"/>
                    <a:pt x="170473" y="350"/>
                    <a:pt x="167623" y="524"/>
                  </a:cubicBezTo>
                  <a:lnTo>
                    <a:pt x="174254" y="350"/>
                  </a:lnTo>
                  <a:lnTo>
                    <a:pt x="170008" y="641"/>
                  </a:lnTo>
                  <a:cubicBezTo>
                    <a:pt x="171986" y="641"/>
                    <a:pt x="174196" y="524"/>
                    <a:pt x="175417" y="524"/>
                  </a:cubicBezTo>
                  <a:cubicBezTo>
                    <a:pt x="173381" y="699"/>
                    <a:pt x="173614" y="641"/>
                    <a:pt x="174545" y="815"/>
                  </a:cubicBezTo>
                  <a:cubicBezTo>
                    <a:pt x="173796" y="736"/>
                    <a:pt x="173051" y="708"/>
                    <a:pt x="172300" y="708"/>
                  </a:cubicBezTo>
                  <a:cubicBezTo>
                    <a:pt x="170669" y="708"/>
                    <a:pt x="169009" y="837"/>
                    <a:pt x="167208" y="837"/>
                  </a:cubicBezTo>
                  <a:cubicBezTo>
                    <a:pt x="166811" y="837"/>
                    <a:pt x="166407" y="830"/>
                    <a:pt x="165995" y="815"/>
                  </a:cubicBezTo>
                  <a:lnTo>
                    <a:pt x="166053" y="350"/>
                  </a:lnTo>
                  <a:cubicBezTo>
                    <a:pt x="165199" y="318"/>
                    <a:pt x="164380" y="306"/>
                    <a:pt x="163574" y="306"/>
                  </a:cubicBezTo>
                  <a:cubicBezTo>
                    <a:pt x="160504" y="306"/>
                    <a:pt x="157626" y="488"/>
                    <a:pt x="153774" y="488"/>
                  </a:cubicBezTo>
                  <a:cubicBezTo>
                    <a:pt x="153056" y="488"/>
                    <a:pt x="152305" y="481"/>
                    <a:pt x="151513" y="466"/>
                  </a:cubicBezTo>
                  <a:lnTo>
                    <a:pt x="151513" y="466"/>
                  </a:lnTo>
                  <a:lnTo>
                    <a:pt x="153490" y="524"/>
                  </a:lnTo>
                  <a:cubicBezTo>
                    <a:pt x="153174" y="592"/>
                    <a:pt x="152534" y="607"/>
                    <a:pt x="151750" y="607"/>
                  </a:cubicBezTo>
                  <a:cubicBezTo>
                    <a:pt x="151114" y="607"/>
                    <a:pt x="150383" y="597"/>
                    <a:pt x="149654" y="597"/>
                  </a:cubicBezTo>
                  <a:cubicBezTo>
                    <a:pt x="148966" y="597"/>
                    <a:pt x="148279" y="606"/>
                    <a:pt x="147674" y="641"/>
                  </a:cubicBezTo>
                  <a:cubicBezTo>
                    <a:pt x="147906" y="466"/>
                    <a:pt x="146627" y="466"/>
                    <a:pt x="145813" y="350"/>
                  </a:cubicBezTo>
                  <a:lnTo>
                    <a:pt x="145813" y="350"/>
                  </a:lnTo>
                  <a:cubicBezTo>
                    <a:pt x="145871" y="466"/>
                    <a:pt x="141276" y="350"/>
                    <a:pt x="140694" y="641"/>
                  </a:cubicBezTo>
                  <a:lnTo>
                    <a:pt x="137961" y="466"/>
                  </a:lnTo>
                  <a:cubicBezTo>
                    <a:pt x="137458" y="455"/>
                    <a:pt x="136998" y="449"/>
                    <a:pt x="136574" y="449"/>
                  </a:cubicBezTo>
                  <a:cubicBezTo>
                    <a:pt x="133001" y="449"/>
                    <a:pt x="131908" y="820"/>
                    <a:pt x="128216" y="820"/>
                  </a:cubicBezTo>
                  <a:cubicBezTo>
                    <a:pt x="127985" y="820"/>
                    <a:pt x="127744" y="818"/>
                    <a:pt x="127492" y="815"/>
                  </a:cubicBezTo>
                  <a:cubicBezTo>
                    <a:pt x="128946" y="641"/>
                    <a:pt x="126794" y="524"/>
                    <a:pt x="129993" y="408"/>
                  </a:cubicBezTo>
                  <a:cubicBezTo>
                    <a:pt x="129712" y="393"/>
                    <a:pt x="129436" y="385"/>
                    <a:pt x="129161" y="385"/>
                  </a:cubicBezTo>
                  <a:cubicBezTo>
                    <a:pt x="128412" y="385"/>
                    <a:pt x="127676" y="439"/>
                    <a:pt x="126910" y="524"/>
                  </a:cubicBezTo>
                  <a:cubicBezTo>
                    <a:pt x="126749" y="504"/>
                    <a:pt x="126512" y="496"/>
                    <a:pt x="126223" y="496"/>
                  </a:cubicBezTo>
                  <a:cubicBezTo>
                    <a:pt x="125125" y="496"/>
                    <a:pt x="123270" y="611"/>
                    <a:pt x="121947" y="611"/>
                  </a:cubicBezTo>
                  <a:cubicBezTo>
                    <a:pt x="121598" y="611"/>
                    <a:pt x="121287" y="603"/>
                    <a:pt x="121036" y="583"/>
                  </a:cubicBezTo>
                  <a:cubicBezTo>
                    <a:pt x="120163" y="699"/>
                    <a:pt x="119233" y="757"/>
                    <a:pt x="118360" y="757"/>
                  </a:cubicBezTo>
                  <a:cubicBezTo>
                    <a:pt x="118128" y="757"/>
                    <a:pt x="118360" y="699"/>
                    <a:pt x="118360" y="699"/>
                  </a:cubicBezTo>
                  <a:lnTo>
                    <a:pt x="118360" y="699"/>
                  </a:lnTo>
                  <a:cubicBezTo>
                    <a:pt x="118360" y="699"/>
                    <a:pt x="115688" y="810"/>
                    <a:pt x="116989" y="924"/>
                  </a:cubicBezTo>
                  <a:lnTo>
                    <a:pt x="116989" y="924"/>
                  </a:lnTo>
                  <a:cubicBezTo>
                    <a:pt x="114944" y="760"/>
                    <a:pt x="112230" y="733"/>
                    <a:pt x="109455" y="733"/>
                  </a:cubicBezTo>
                  <a:cubicBezTo>
                    <a:pt x="108141" y="733"/>
                    <a:pt x="106815" y="739"/>
                    <a:pt x="105538" y="739"/>
                  </a:cubicBezTo>
                  <a:cubicBezTo>
                    <a:pt x="103041" y="739"/>
                    <a:pt x="100737" y="716"/>
                    <a:pt x="99109" y="583"/>
                  </a:cubicBezTo>
                  <a:lnTo>
                    <a:pt x="88290" y="699"/>
                  </a:lnTo>
                  <a:cubicBezTo>
                    <a:pt x="88465" y="641"/>
                    <a:pt x="88290" y="641"/>
                    <a:pt x="88872" y="641"/>
                  </a:cubicBezTo>
                  <a:cubicBezTo>
                    <a:pt x="88431" y="629"/>
                    <a:pt x="88052" y="624"/>
                    <a:pt x="87721" y="624"/>
                  </a:cubicBezTo>
                  <a:cubicBezTo>
                    <a:pt x="85114" y="624"/>
                    <a:pt x="85540" y="949"/>
                    <a:pt x="82562" y="949"/>
                  </a:cubicBezTo>
                  <a:cubicBezTo>
                    <a:pt x="82185" y="949"/>
                    <a:pt x="81753" y="943"/>
                    <a:pt x="81253" y="932"/>
                  </a:cubicBezTo>
                  <a:cubicBezTo>
                    <a:pt x="78694" y="699"/>
                    <a:pt x="83870" y="757"/>
                    <a:pt x="82300" y="699"/>
                  </a:cubicBezTo>
                  <a:cubicBezTo>
                    <a:pt x="82041" y="540"/>
                    <a:pt x="81259" y="496"/>
                    <a:pt x="80210" y="496"/>
                  </a:cubicBezTo>
                  <a:cubicBezTo>
                    <a:pt x="78942" y="496"/>
                    <a:pt x="77282" y="560"/>
                    <a:pt x="75683" y="560"/>
                  </a:cubicBezTo>
                  <a:cubicBezTo>
                    <a:pt x="74734" y="560"/>
                    <a:pt x="73806" y="538"/>
                    <a:pt x="72994" y="466"/>
                  </a:cubicBezTo>
                  <a:lnTo>
                    <a:pt x="73808" y="466"/>
                  </a:lnTo>
                  <a:cubicBezTo>
                    <a:pt x="73382" y="447"/>
                    <a:pt x="72924" y="439"/>
                    <a:pt x="72439" y="439"/>
                  </a:cubicBezTo>
                  <a:cubicBezTo>
                    <a:pt x="70013" y="439"/>
                    <a:pt x="66887" y="641"/>
                    <a:pt x="63397" y="641"/>
                  </a:cubicBezTo>
                  <a:cubicBezTo>
                    <a:pt x="63397" y="641"/>
                    <a:pt x="63572" y="583"/>
                    <a:pt x="63397" y="583"/>
                  </a:cubicBezTo>
                  <a:cubicBezTo>
                    <a:pt x="60547" y="815"/>
                    <a:pt x="55138" y="873"/>
                    <a:pt x="51125" y="932"/>
                  </a:cubicBezTo>
                  <a:cubicBezTo>
                    <a:pt x="52404" y="757"/>
                    <a:pt x="52986" y="873"/>
                    <a:pt x="52172" y="641"/>
                  </a:cubicBezTo>
                  <a:cubicBezTo>
                    <a:pt x="50427" y="641"/>
                    <a:pt x="52753" y="932"/>
                    <a:pt x="49147" y="990"/>
                  </a:cubicBezTo>
                  <a:cubicBezTo>
                    <a:pt x="47984" y="932"/>
                    <a:pt x="45367" y="815"/>
                    <a:pt x="45018" y="641"/>
                  </a:cubicBezTo>
                  <a:lnTo>
                    <a:pt x="48449" y="641"/>
                  </a:lnTo>
                  <a:cubicBezTo>
                    <a:pt x="47868" y="544"/>
                    <a:pt x="47189" y="512"/>
                    <a:pt x="46476" y="512"/>
                  </a:cubicBezTo>
                  <a:cubicBezTo>
                    <a:pt x="45050" y="512"/>
                    <a:pt x="43486" y="641"/>
                    <a:pt x="42284" y="641"/>
                  </a:cubicBezTo>
                  <a:lnTo>
                    <a:pt x="42517" y="524"/>
                  </a:lnTo>
                  <a:cubicBezTo>
                    <a:pt x="37282" y="524"/>
                    <a:pt x="37224" y="815"/>
                    <a:pt x="31641" y="815"/>
                  </a:cubicBezTo>
                  <a:lnTo>
                    <a:pt x="32222" y="873"/>
                  </a:lnTo>
                  <a:cubicBezTo>
                    <a:pt x="31374" y="955"/>
                    <a:pt x="30800" y="982"/>
                    <a:pt x="30347" y="982"/>
                  </a:cubicBezTo>
                  <a:cubicBezTo>
                    <a:pt x="29491" y="982"/>
                    <a:pt x="29065" y="886"/>
                    <a:pt x="28030" y="886"/>
                  </a:cubicBezTo>
                  <a:cubicBezTo>
                    <a:pt x="27660" y="886"/>
                    <a:pt x="27212" y="898"/>
                    <a:pt x="26639" y="932"/>
                  </a:cubicBezTo>
                  <a:lnTo>
                    <a:pt x="25708" y="641"/>
                  </a:lnTo>
                  <a:cubicBezTo>
                    <a:pt x="23731" y="699"/>
                    <a:pt x="18670" y="932"/>
                    <a:pt x="15064" y="990"/>
                  </a:cubicBezTo>
                  <a:cubicBezTo>
                    <a:pt x="17100" y="757"/>
                    <a:pt x="21346" y="641"/>
                    <a:pt x="23963" y="524"/>
                  </a:cubicBezTo>
                  <a:cubicBezTo>
                    <a:pt x="21928" y="524"/>
                    <a:pt x="17158" y="524"/>
                    <a:pt x="16111" y="699"/>
                  </a:cubicBezTo>
                  <a:cubicBezTo>
                    <a:pt x="16763" y="699"/>
                    <a:pt x="17563" y="624"/>
                    <a:pt x="18244" y="624"/>
                  </a:cubicBezTo>
                  <a:cubicBezTo>
                    <a:pt x="18415" y="624"/>
                    <a:pt x="18577" y="629"/>
                    <a:pt x="18729" y="641"/>
                  </a:cubicBezTo>
                  <a:cubicBezTo>
                    <a:pt x="16286" y="873"/>
                    <a:pt x="13087" y="990"/>
                    <a:pt x="9132" y="990"/>
                  </a:cubicBezTo>
                  <a:cubicBezTo>
                    <a:pt x="9365" y="815"/>
                    <a:pt x="8318" y="699"/>
                    <a:pt x="6747" y="699"/>
                  </a:cubicBezTo>
                  <a:lnTo>
                    <a:pt x="4130" y="641"/>
                  </a:lnTo>
                  <a:lnTo>
                    <a:pt x="524" y="641"/>
                  </a:lnTo>
                  <a:lnTo>
                    <a:pt x="524" y="2793"/>
                  </a:lnTo>
                  <a:lnTo>
                    <a:pt x="524" y="4189"/>
                  </a:lnTo>
                  <a:cubicBezTo>
                    <a:pt x="524" y="4887"/>
                    <a:pt x="466" y="5585"/>
                    <a:pt x="349" y="6341"/>
                  </a:cubicBezTo>
                  <a:cubicBezTo>
                    <a:pt x="582" y="13320"/>
                    <a:pt x="291" y="20241"/>
                    <a:pt x="291" y="28442"/>
                  </a:cubicBezTo>
                  <a:cubicBezTo>
                    <a:pt x="393" y="27809"/>
                    <a:pt x="450" y="27564"/>
                    <a:pt x="482" y="27564"/>
                  </a:cubicBezTo>
                  <a:cubicBezTo>
                    <a:pt x="591" y="27564"/>
                    <a:pt x="417" y="30340"/>
                    <a:pt x="696" y="30340"/>
                  </a:cubicBezTo>
                  <a:cubicBezTo>
                    <a:pt x="714" y="30340"/>
                    <a:pt x="734" y="30328"/>
                    <a:pt x="757" y="30303"/>
                  </a:cubicBezTo>
                  <a:lnTo>
                    <a:pt x="757" y="33095"/>
                  </a:lnTo>
                  <a:lnTo>
                    <a:pt x="524" y="38911"/>
                  </a:lnTo>
                  <a:cubicBezTo>
                    <a:pt x="494" y="39144"/>
                    <a:pt x="470" y="39239"/>
                    <a:pt x="452" y="39239"/>
                  </a:cubicBezTo>
                  <a:cubicBezTo>
                    <a:pt x="367" y="39239"/>
                    <a:pt x="386" y="37218"/>
                    <a:pt x="300" y="37218"/>
                  </a:cubicBezTo>
                  <a:cubicBezTo>
                    <a:pt x="297" y="37218"/>
                    <a:pt x="294" y="37220"/>
                    <a:pt x="291" y="37225"/>
                  </a:cubicBezTo>
                  <a:cubicBezTo>
                    <a:pt x="291" y="41412"/>
                    <a:pt x="117" y="39028"/>
                    <a:pt x="0" y="41761"/>
                  </a:cubicBezTo>
                  <a:cubicBezTo>
                    <a:pt x="21" y="41693"/>
                    <a:pt x="40" y="41661"/>
                    <a:pt x="57" y="41661"/>
                  </a:cubicBezTo>
                  <a:cubicBezTo>
                    <a:pt x="187" y="41661"/>
                    <a:pt x="226" y="43494"/>
                    <a:pt x="175" y="45600"/>
                  </a:cubicBezTo>
                  <a:lnTo>
                    <a:pt x="349" y="42227"/>
                  </a:lnTo>
                  <a:lnTo>
                    <a:pt x="349" y="42227"/>
                  </a:lnTo>
                  <a:cubicBezTo>
                    <a:pt x="582" y="48043"/>
                    <a:pt x="0" y="47287"/>
                    <a:pt x="233" y="53161"/>
                  </a:cubicBezTo>
                  <a:lnTo>
                    <a:pt x="117" y="51300"/>
                  </a:lnTo>
                  <a:lnTo>
                    <a:pt x="117" y="51300"/>
                  </a:lnTo>
                  <a:cubicBezTo>
                    <a:pt x="175" y="54324"/>
                    <a:pt x="117" y="62409"/>
                    <a:pt x="466" y="65375"/>
                  </a:cubicBezTo>
                  <a:cubicBezTo>
                    <a:pt x="432" y="65679"/>
                    <a:pt x="379" y="66042"/>
                    <a:pt x="328" y="66042"/>
                  </a:cubicBezTo>
                  <a:cubicBezTo>
                    <a:pt x="292" y="66042"/>
                    <a:pt x="257" y="65853"/>
                    <a:pt x="233" y="65317"/>
                  </a:cubicBezTo>
                  <a:lnTo>
                    <a:pt x="233" y="65317"/>
                  </a:lnTo>
                  <a:cubicBezTo>
                    <a:pt x="175" y="72471"/>
                    <a:pt x="640" y="81311"/>
                    <a:pt x="408" y="86953"/>
                  </a:cubicBezTo>
                  <a:lnTo>
                    <a:pt x="291" y="86372"/>
                  </a:lnTo>
                  <a:lnTo>
                    <a:pt x="291" y="86372"/>
                  </a:lnTo>
                  <a:cubicBezTo>
                    <a:pt x="408" y="87709"/>
                    <a:pt x="408" y="89047"/>
                    <a:pt x="408" y="90443"/>
                  </a:cubicBezTo>
                  <a:cubicBezTo>
                    <a:pt x="372" y="90372"/>
                    <a:pt x="337" y="90171"/>
                    <a:pt x="314" y="90171"/>
                  </a:cubicBezTo>
                  <a:cubicBezTo>
                    <a:pt x="300" y="90171"/>
                    <a:pt x="291" y="90252"/>
                    <a:pt x="291" y="90501"/>
                  </a:cubicBezTo>
                  <a:cubicBezTo>
                    <a:pt x="291" y="91141"/>
                    <a:pt x="466" y="94049"/>
                    <a:pt x="408" y="95852"/>
                  </a:cubicBezTo>
                  <a:lnTo>
                    <a:pt x="291" y="94340"/>
                  </a:lnTo>
                  <a:lnTo>
                    <a:pt x="291" y="94340"/>
                  </a:lnTo>
                  <a:cubicBezTo>
                    <a:pt x="117" y="101377"/>
                    <a:pt x="582" y="105100"/>
                    <a:pt x="640" y="111032"/>
                  </a:cubicBezTo>
                  <a:cubicBezTo>
                    <a:pt x="349" y="111032"/>
                    <a:pt x="233" y="116499"/>
                    <a:pt x="175" y="119291"/>
                  </a:cubicBezTo>
                  <a:lnTo>
                    <a:pt x="117" y="119175"/>
                  </a:lnTo>
                  <a:lnTo>
                    <a:pt x="117" y="119175"/>
                  </a:lnTo>
                  <a:cubicBezTo>
                    <a:pt x="59" y="127376"/>
                    <a:pt x="408" y="133076"/>
                    <a:pt x="524" y="140695"/>
                  </a:cubicBezTo>
                  <a:cubicBezTo>
                    <a:pt x="175" y="145406"/>
                    <a:pt x="349" y="156631"/>
                    <a:pt x="175" y="164192"/>
                  </a:cubicBezTo>
                  <a:cubicBezTo>
                    <a:pt x="191" y="163880"/>
                    <a:pt x="215" y="163748"/>
                    <a:pt x="242" y="163748"/>
                  </a:cubicBezTo>
                  <a:cubicBezTo>
                    <a:pt x="318" y="163748"/>
                    <a:pt x="423" y="164726"/>
                    <a:pt x="466" y="165705"/>
                  </a:cubicBezTo>
                  <a:cubicBezTo>
                    <a:pt x="410" y="167429"/>
                    <a:pt x="674" y="170376"/>
                    <a:pt x="442" y="170376"/>
                  </a:cubicBezTo>
                  <a:cubicBezTo>
                    <a:pt x="432" y="170376"/>
                    <a:pt x="420" y="170370"/>
                    <a:pt x="408" y="170358"/>
                  </a:cubicBezTo>
                  <a:lnTo>
                    <a:pt x="408" y="169718"/>
                  </a:lnTo>
                  <a:cubicBezTo>
                    <a:pt x="117" y="171055"/>
                    <a:pt x="175" y="174720"/>
                    <a:pt x="175" y="177570"/>
                  </a:cubicBezTo>
                  <a:lnTo>
                    <a:pt x="582" y="178035"/>
                  </a:lnTo>
                  <a:cubicBezTo>
                    <a:pt x="408" y="179722"/>
                    <a:pt x="349" y="181699"/>
                    <a:pt x="349" y="183735"/>
                  </a:cubicBezTo>
                  <a:lnTo>
                    <a:pt x="349" y="186876"/>
                  </a:lnTo>
                  <a:lnTo>
                    <a:pt x="349" y="190831"/>
                  </a:lnTo>
                  <a:lnTo>
                    <a:pt x="7969" y="190714"/>
                  </a:lnTo>
                  <a:cubicBezTo>
                    <a:pt x="9539" y="190714"/>
                    <a:pt x="11168" y="190772"/>
                    <a:pt x="12738" y="190947"/>
                  </a:cubicBezTo>
                  <a:cubicBezTo>
                    <a:pt x="14541" y="190831"/>
                    <a:pt x="16751" y="190831"/>
                    <a:pt x="18554" y="190714"/>
                  </a:cubicBezTo>
                  <a:lnTo>
                    <a:pt x="18554" y="190714"/>
                  </a:lnTo>
                  <a:lnTo>
                    <a:pt x="18496" y="190947"/>
                  </a:lnTo>
                  <a:cubicBezTo>
                    <a:pt x="20968" y="190976"/>
                    <a:pt x="22829" y="190990"/>
                    <a:pt x="24843" y="190990"/>
                  </a:cubicBezTo>
                  <a:cubicBezTo>
                    <a:pt x="26857" y="190990"/>
                    <a:pt x="29023" y="190976"/>
                    <a:pt x="32106" y="190947"/>
                  </a:cubicBezTo>
                  <a:lnTo>
                    <a:pt x="32106" y="190947"/>
                  </a:lnTo>
                  <a:lnTo>
                    <a:pt x="30826" y="191063"/>
                  </a:lnTo>
                  <a:cubicBezTo>
                    <a:pt x="34316" y="191063"/>
                    <a:pt x="35188" y="190482"/>
                    <a:pt x="38446" y="190482"/>
                  </a:cubicBezTo>
                  <a:lnTo>
                    <a:pt x="39376" y="190772"/>
                  </a:lnTo>
                  <a:cubicBezTo>
                    <a:pt x="43409" y="190772"/>
                    <a:pt x="47493" y="190902"/>
                    <a:pt x="51543" y="190902"/>
                  </a:cubicBezTo>
                  <a:cubicBezTo>
                    <a:pt x="53568" y="190902"/>
                    <a:pt x="55584" y="190869"/>
                    <a:pt x="57581" y="190772"/>
                  </a:cubicBezTo>
                  <a:lnTo>
                    <a:pt x="57581" y="190772"/>
                  </a:lnTo>
                  <a:cubicBezTo>
                    <a:pt x="57174" y="190947"/>
                    <a:pt x="56708" y="190947"/>
                    <a:pt x="56301" y="190947"/>
                  </a:cubicBezTo>
                  <a:cubicBezTo>
                    <a:pt x="57617" y="190947"/>
                    <a:pt x="60072" y="190984"/>
                    <a:pt x="62232" y="190984"/>
                  </a:cubicBezTo>
                  <a:cubicBezTo>
                    <a:pt x="64551" y="190984"/>
                    <a:pt x="66530" y="190941"/>
                    <a:pt x="66390" y="190763"/>
                  </a:cubicBezTo>
                  <a:lnTo>
                    <a:pt x="66390" y="190763"/>
                  </a:lnTo>
                  <a:cubicBezTo>
                    <a:pt x="66592" y="190818"/>
                    <a:pt x="67138" y="190840"/>
                    <a:pt x="67890" y="190840"/>
                  </a:cubicBezTo>
                  <a:cubicBezTo>
                    <a:pt x="69956" y="190840"/>
                    <a:pt x="73570" y="190678"/>
                    <a:pt x="75844" y="190598"/>
                  </a:cubicBezTo>
                  <a:lnTo>
                    <a:pt x="75844" y="190598"/>
                  </a:lnTo>
                  <a:lnTo>
                    <a:pt x="75320" y="190831"/>
                  </a:lnTo>
                  <a:cubicBezTo>
                    <a:pt x="77530" y="190540"/>
                    <a:pt x="79799" y="190423"/>
                    <a:pt x="82009" y="190423"/>
                  </a:cubicBezTo>
                  <a:cubicBezTo>
                    <a:pt x="82807" y="190423"/>
                    <a:pt x="82835" y="190552"/>
                    <a:pt x="82058" y="190552"/>
                  </a:cubicBezTo>
                  <a:cubicBezTo>
                    <a:pt x="82005" y="190552"/>
                    <a:pt x="81949" y="190551"/>
                    <a:pt x="81890" y="190550"/>
                  </a:cubicBezTo>
                  <a:lnTo>
                    <a:pt x="81890" y="190550"/>
                  </a:lnTo>
                  <a:cubicBezTo>
                    <a:pt x="82280" y="190562"/>
                    <a:pt x="82604" y="190567"/>
                    <a:pt x="82884" y="190567"/>
                  </a:cubicBezTo>
                  <a:cubicBezTo>
                    <a:pt x="84386" y="190567"/>
                    <a:pt x="84587" y="190416"/>
                    <a:pt x="86782" y="190416"/>
                  </a:cubicBezTo>
                  <a:cubicBezTo>
                    <a:pt x="87057" y="190416"/>
                    <a:pt x="87364" y="190418"/>
                    <a:pt x="87709" y="190423"/>
                  </a:cubicBezTo>
                  <a:lnTo>
                    <a:pt x="86313" y="190598"/>
                  </a:lnTo>
                  <a:cubicBezTo>
                    <a:pt x="86581" y="190608"/>
                    <a:pt x="86850" y="190613"/>
                    <a:pt x="87121" y="190613"/>
                  </a:cubicBezTo>
                  <a:cubicBezTo>
                    <a:pt x="88380" y="190613"/>
                    <a:pt x="89663" y="190509"/>
                    <a:pt x="90908" y="190365"/>
                  </a:cubicBezTo>
                  <a:cubicBezTo>
                    <a:pt x="91416" y="190352"/>
                    <a:pt x="91924" y="190344"/>
                    <a:pt x="92431" y="190344"/>
                  </a:cubicBezTo>
                  <a:cubicBezTo>
                    <a:pt x="94072" y="190344"/>
                    <a:pt x="95706" y="190420"/>
                    <a:pt x="97306" y="190598"/>
                  </a:cubicBezTo>
                  <a:cubicBezTo>
                    <a:pt x="98309" y="190467"/>
                    <a:pt x="99312" y="190402"/>
                    <a:pt x="100315" y="190402"/>
                  </a:cubicBezTo>
                  <a:cubicBezTo>
                    <a:pt x="100650" y="190402"/>
                    <a:pt x="100984" y="190409"/>
                    <a:pt x="101319" y="190423"/>
                  </a:cubicBezTo>
                  <a:cubicBezTo>
                    <a:pt x="101551" y="190482"/>
                    <a:pt x="100912" y="190540"/>
                    <a:pt x="100563" y="190540"/>
                  </a:cubicBezTo>
                  <a:cubicBezTo>
                    <a:pt x="101350" y="190557"/>
                    <a:pt x="102077" y="190564"/>
                    <a:pt x="102757" y="190564"/>
                  </a:cubicBezTo>
                  <a:cubicBezTo>
                    <a:pt x="105410" y="190564"/>
                    <a:pt x="107333" y="190458"/>
                    <a:pt x="109281" y="190458"/>
                  </a:cubicBezTo>
                  <a:cubicBezTo>
                    <a:pt x="110147" y="190458"/>
                    <a:pt x="111019" y="190479"/>
                    <a:pt x="111962" y="190540"/>
                  </a:cubicBezTo>
                  <a:cubicBezTo>
                    <a:pt x="112137" y="190598"/>
                    <a:pt x="112311" y="190656"/>
                    <a:pt x="112544" y="190656"/>
                  </a:cubicBezTo>
                  <a:lnTo>
                    <a:pt x="105332" y="190656"/>
                  </a:lnTo>
                  <a:cubicBezTo>
                    <a:pt x="105332" y="190831"/>
                    <a:pt x="108705" y="190889"/>
                    <a:pt x="106030" y="191121"/>
                  </a:cubicBezTo>
                  <a:cubicBezTo>
                    <a:pt x="108382" y="191021"/>
                    <a:pt x="112111" y="190749"/>
                    <a:pt x="115182" y="190749"/>
                  </a:cubicBezTo>
                  <a:cubicBezTo>
                    <a:pt x="115680" y="190749"/>
                    <a:pt x="116161" y="190756"/>
                    <a:pt x="116615" y="190772"/>
                  </a:cubicBezTo>
                  <a:cubicBezTo>
                    <a:pt x="116790" y="190772"/>
                    <a:pt x="116964" y="190831"/>
                    <a:pt x="117081" y="190831"/>
                  </a:cubicBezTo>
                  <a:lnTo>
                    <a:pt x="118767" y="190831"/>
                  </a:lnTo>
                  <a:cubicBezTo>
                    <a:pt x="119814" y="190831"/>
                    <a:pt x="120512" y="190889"/>
                    <a:pt x="121501" y="190889"/>
                  </a:cubicBezTo>
                  <a:cubicBezTo>
                    <a:pt x="121704" y="190976"/>
                    <a:pt x="122664" y="190990"/>
                    <a:pt x="123784" y="190990"/>
                  </a:cubicBezTo>
                  <a:cubicBezTo>
                    <a:pt x="124344" y="190990"/>
                    <a:pt x="124943" y="190987"/>
                    <a:pt x="125509" y="190987"/>
                  </a:cubicBezTo>
                  <a:cubicBezTo>
                    <a:pt x="126074" y="190987"/>
                    <a:pt x="126605" y="190990"/>
                    <a:pt x="127026" y="191005"/>
                  </a:cubicBezTo>
                  <a:cubicBezTo>
                    <a:pt x="126910" y="190772"/>
                    <a:pt x="129120" y="190831"/>
                    <a:pt x="127026" y="190656"/>
                  </a:cubicBezTo>
                  <a:lnTo>
                    <a:pt x="127026" y="190656"/>
                  </a:lnTo>
                  <a:cubicBezTo>
                    <a:pt x="126794" y="190685"/>
                    <a:pt x="126561" y="190700"/>
                    <a:pt x="126321" y="190700"/>
                  </a:cubicBezTo>
                  <a:cubicBezTo>
                    <a:pt x="126081" y="190700"/>
                    <a:pt x="125834" y="190685"/>
                    <a:pt x="125572" y="190656"/>
                  </a:cubicBezTo>
                  <a:lnTo>
                    <a:pt x="120803" y="190656"/>
                  </a:lnTo>
                  <a:cubicBezTo>
                    <a:pt x="121738" y="190584"/>
                    <a:pt x="122672" y="190534"/>
                    <a:pt x="123621" y="190534"/>
                  </a:cubicBezTo>
                  <a:cubicBezTo>
                    <a:pt x="124207" y="190534"/>
                    <a:pt x="124798" y="190553"/>
                    <a:pt x="125398" y="190598"/>
                  </a:cubicBezTo>
                  <a:cubicBezTo>
                    <a:pt x="126212" y="190482"/>
                    <a:pt x="127201" y="190307"/>
                    <a:pt x="127724" y="190249"/>
                  </a:cubicBezTo>
                  <a:cubicBezTo>
                    <a:pt x="129993" y="190540"/>
                    <a:pt x="134413" y="190714"/>
                    <a:pt x="135053" y="190889"/>
                  </a:cubicBezTo>
                  <a:cubicBezTo>
                    <a:pt x="140113" y="190772"/>
                    <a:pt x="147092" y="190831"/>
                    <a:pt x="150291" y="190423"/>
                  </a:cubicBezTo>
                  <a:cubicBezTo>
                    <a:pt x="150480" y="190409"/>
                    <a:pt x="150669" y="190402"/>
                    <a:pt x="150858" y="190402"/>
                  </a:cubicBezTo>
                  <a:cubicBezTo>
                    <a:pt x="151425" y="190402"/>
                    <a:pt x="151992" y="190467"/>
                    <a:pt x="152559" y="190598"/>
                  </a:cubicBezTo>
                  <a:cubicBezTo>
                    <a:pt x="152304" y="190615"/>
                    <a:pt x="152039" y="190627"/>
                    <a:pt x="151780" y="190635"/>
                  </a:cubicBezTo>
                  <a:lnTo>
                    <a:pt x="151780" y="190635"/>
                  </a:lnTo>
                  <a:cubicBezTo>
                    <a:pt x="154809" y="190608"/>
                    <a:pt x="158951" y="190610"/>
                    <a:pt x="159539" y="190365"/>
                  </a:cubicBezTo>
                  <a:lnTo>
                    <a:pt x="159539" y="190365"/>
                  </a:lnTo>
                  <a:cubicBezTo>
                    <a:pt x="163203" y="190482"/>
                    <a:pt x="157503" y="190598"/>
                    <a:pt x="162563" y="190598"/>
                  </a:cubicBezTo>
                  <a:lnTo>
                    <a:pt x="161865" y="190656"/>
                  </a:lnTo>
                  <a:cubicBezTo>
                    <a:pt x="163473" y="190722"/>
                    <a:pt x="164983" y="190748"/>
                    <a:pt x="166433" y="190748"/>
                  </a:cubicBezTo>
                  <a:cubicBezTo>
                    <a:pt x="171966" y="190748"/>
                    <a:pt x="176616" y="190367"/>
                    <a:pt x="182397" y="190367"/>
                  </a:cubicBezTo>
                  <a:cubicBezTo>
                    <a:pt x="184263" y="190367"/>
                    <a:pt x="186247" y="190406"/>
                    <a:pt x="188416" y="190512"/>
                  </a:cubicBezTo>
                  <a:lnTo>
                    <a:pt x="188416" y="190512"/>
                  </a:lnTo>
                  <a:cubicBezTo>
                    <a:pt x="188170" y="190489"/>
                    <a:pt x="187920" y="190456"/>
                    <a:pt x="187689" y="190423"/>
                  </a:cubicBezTo>
                  <a:lnTo>
                    <a:pt x="187689" y="190423"/>
                  </a:lnTo>
                  <a:cubicBezTo>
                    <a:pt x="190468" y="190475"/>
                    <a:pt x="193287" y="190492"/>
                    <a:pt x="196127" y="190492"/>
                  </a:cubicBezTo>
                  <a:cubicBezTo>
                    <a:pt x="201806" y="190492"/>
                    <a:pt x="207566" y="190423"/>
                    <a:pt x="213250" y="190423"/>
                  </a:cubicBezTo>
                  <a:cubicBezTo>
                    <a:pt x="217513" y="190423"/>
                    <a:pt x="221733" y="190462"/>
                    <a:pt x="225844" y="190598"/>
                  </a:cubicBezTo>
                  <a:cubicBezTo>
                    <a:pt x="226204" y="190608"/>
                    <a:pt x="226565" y="190613"/>
                    <a:pt x="226925" y="190613"/>
                  </a:cubicBezTo>
                  <a:cubicBezTo>
                    <a:pt x="228599" y="190613"/>
                    <a:pt x="230265" y="190509"/>
                    <a:pt x="231892" y="190365"/>
                  </a:cubicBezTo>
                  <a:lnTo>
                    <a:pt x="232649" y="190598"/>
                  </a:lnTo>
                  <a:lnTo>
                    <a:pt x="236313" y="190307"/>
                  </a:lnTo>
                  <a:cubicBezTo>
                    <a:pt x="236862" y="190289"/>
                    <a:pt x="237396" y="190281"/>
                    <a:pt x="237919" y="190281"/>
                  </a:cubicBezTo>
                  <a:cubicBezTo>
                    <a:pt x="241387" y="190281"/>
                    <a:pt x="244408" y="190633"/>
                    <a:pt x="248392" y="190633"/>
                  </a:cubicBezTo>
                  <a:cubicBezTo>
                    <a:pt x="249480" y="190633"/>
                    <a:pt x="250640" y="190607"/>
                    <a:pt x="251900" y="190540"/>
                  </a:cubicBezTo>
                  <a:lnTo>
                    <a:pt x="251028" y="190365"/>
                  </a:lnTo>
                  <a:cubicBezTo>
                    <a:pt x="252390" y="190365"/>
                    <a:pt x="254646" y="190327"/>
                    <a:pt x="256252" y="190327"/>
                  </a:cubicBezTo>
                  <a:cubicBezTo>
                    <a:pt x="257458" y="190327"/>
                    <a:pt x="258298" y="190349"/>
                    <a:pt x="258124" y="190423"/>
                  </a:cubicBezTo>
                  <a:lnTo>
                    <a:pt x="258124" y="190423"/>
                  </a:lnTo>
                  <a:cubicBezTo>
                    <a:pt x="258535" y="190382"/>
                    <a:pt x="258946" y="190341"/>
                    <a:pt x="259357" y="190341"/>
                  </a:cubicBezTo>
                  <a:cubicBezTo>
                    <a:pt x="259528" y="190341"/>
                    <a:pt x="259698" y="190348"/>
                    <a:pt x="259868" y="190365"/>
                  </a:cubicBezTo>
                  <a:lnTo>
                    <a:pt x="259927" y="190482"/>
                  </a:lnTo>
                  <a:lnTo>
                    <a:pt x="265743" y="190307"/>
                  </a:lnTo>
                  <a:lnTo>
                    <a:pt x="265743" y="190307"/>
                  </a:lnTo>
                  <a:cubicBezTo>
                    <a:pt x="270221" y="190365"/>
                    <a:pt x="264987" y="190772"/>
                    <a:pt x="271617" y="190772"/>
                  </a:cubicBezTo>
                  <a:cubicBezTo>
                    <a:pt x="274060" y="190714"/>
                    <a:pt x="278538" y="190423"/>
                    <a:pt x="277666" y="190365"/>
                  </a:cubicBezTo>
                  <a:cubicBezTo>
                    <a:pt x="276794" y="190365"/>
                    <a:pt x="275921" y="190307"/>
                    <a:pt x="275049" y="190191"/>
                  </a:cubicBezTo>
                  <a:lnTo>
                    <a:pt x="277259" y="190133"/>
                  </a:lnTo>
                  <a:cubicBezTo>
                    <a:pt x="277666" y="189784"/>
                    <a:pt x="279411" y="189435"/>
                    <a:pt x="273944" y="189202"/>
                  </a:cubicBezTo>
                  <a:lnTo>
                    <a:pt x="270105" y="189376"/>
                  </a:lnTo>
                  <a:lnTo>
                    <a:pt x="268883" y="189260"/>
                  </a:lnTo>
                  <a:lnTo>
                    <a:pt x="272082" y="189260"/>
                  </a:lnTo>
                  <a:cubicBezTo>
                    <a:pt x="271455" y="189208"/>
                    <a:pt x="270816" y="189179"/>
                    <a:pt x="270175" y="189179"/>
                  </a:cubicBezTo>
                  <a:cubicBezTo>
                    <a:pt x="269391" y="189179"/>
                    <a:pt x="268605" y="189222"/>
                    <a:pt x="267837" y="189318"/>
                  </a:cubicBezTo>
                  <a:cubicBezTo>
                    <a:pt x="267255" y="189202"/>
                    <a:pt x="266731" y="189144"/>
                    <a:pt x="266208" y="189144"/>
                  </a:cubicBezTo>
                  <a:lnTo>
                    <a:pt x="262427" y="189435"/>
                  </a:lnTo>
                  <a:cubicBezTo>
                    <a:pt x="262020" y="189318"/>
                    <a:pt x="264114" y="189202"/>
                    <a:pt x="261613" y="189144"/>
                  </a:cubicBezTo>
                  <a:lnTo>
                    <a:pt x="261613" y="189144"/>
                  </a:lnTo>
                  <a:cubicBezTo>
                    <a:pt x="259868" y="189260"/>
                    <a:pt x="263300" y="189435"/>
                    <a:pt x="260392" y="189493"/>
                  </a:cubicBezTo>
                  <a:cubicBezTo>
                    <a:pt x="259641" y="189380"/>
                    <a:pt x="258914" y="189316"/>
                    <a:pt x="258180" y="189316"/>
                  </a:cubicBezTo>
                  <a:cubicBezTo>
                    <a:pt x="257777" y="189316"/>
                    <a:pt x="257372" y="189335"/>
                    <a:pt x="256960" y="189376"/>
                  </a:cubicBezTo>
                  <a:cubicBezTo>
                    <a:pt x="256753" y="189293"/>
                    <a:pt x="256931" y="189240"/>
                    <a:pt x="257346" y="189216"/>
                  </a:cubicBezTo>
                  <a:lnTo>
                    <a:pt x="257346" y="189216"/>
                  </a:lnTo>
                  <a:cubicBezTo>
                    <a:pt x="255428" y="189251"/>
                    <a:pt x="252791" y="189225"/>
                    <a:pt x="251900" y="189435"/>
                  </a:cubicBezTo>
                  <a:cubicBezTo>
                    <a:pt x="250039" y="189202"/>
                    <a:pt x="245444" y="189435"/>
                    <a:pt x="245677" y="189144"/>
                  </a:cubicBezTo>
                  <a:lnTo>
                    <a:pt x="245677" y="189144"/>
                  </a:lnTo>
                  <a:cubicBezTo>
                    <a:pt x="245037" y="189202"/>
                    <a:pt x="242303" y="189376"/>
                    <a:pt x="240559" y="189376"/>
                  </a:cubicBezTo>
                  <a:cubicBezTo>
                    <a:pt x="243757" y="189028"/>
                    <a:pt x="234044" y="189376"/>
                    <a:pt x="234859" y="188969"/>
                  </a:cubicBezTo>
                  <a:lnTo>
                    <a:pt x="234859" y="188969"/>
                  </a:lnTo>
                  <a:cubicBezTo>
                    <a:pt x="232474" y="189318"/>
                    <a:pt x="226251" y="189144"/>
                    <a:pt x="222063" y="189318"/>
                  </a:cubicBezTo>
                  <a:cubicBezTo>
                    <a:pt x="222412" y="189260"/>
                    <a:pt x="222761" y="189260"/>
                    <a:pt x="223168" y="189260"/>
                  </a:cubicBezTo>
                  <a:cubicBezTo>
                    <a:pt x="220783" y="189260"/>
                    <a:pt x="220086" y="189144"/>
                    <a:pt x="218573" y="189028"/>
                  </a:cubicBezTo>
                  <a:cubicBezTo>
                    <a:pt x="218283" y="189318"/>
                    <a:pt x="214560" y="189376"/>
                    <a:pt x="212583" y="189551"/>
                  </a:cubicBezTo>
                  <a:cubicBezTo>
                    <a:pt x="209675" y="189318"/>
                    <a:pt x="214386" y="189260"/>
                    <a:pt x="213455" y="188969"/>
                  </a:cubicBezTo>
                  <a:lnTo>
                    <a:pt x="213455" y="188969"/>
                  </a:lnTo>
                  <a:cubicBezTo>
                    <a:pt x="213571" y="189202"/>
                    <a:pt x="208395" y="189202"/>
                    <a:pt x="209384" y="189376"/>
                  </a:cubicBezTo>
                  <a:cubicBezTo>
                    <a:pt x="208337" y="189376"/>
                    <a:pt x="207348" y="189260"/>
                    <a:pt x="206359" y="189086"/>
                  </a:cubicBezTo>
                  <a:cubicBezTo>
                    <a:pt x="206156" y="189260"/>
                    <a:pt x="205632" y="189275"/>
                    <a:pt x="204934" y="189275"/>
                  </a:cubicBezTo>
                  <a:cubicBezTo>
                    <a:pt x="204795" y="189275"/>
                    <a:pt x="204648" y="189274"/>
                    <a:pt x="204496" y="189274"/>
                  </a:cubicBezTo>
                  <a:cubicBezTo>
                    <a:pt x="203886" y="189274"/>
                    <a:pt x="203184" y="189283"/>
                    <a:pt x="202462" y="189376"/>
                  </a:cubicBezTo>
                  <a:cubicBezTo>
                    <a:pt x="199940" y="189241"/>
                    <a:pt x="200802" y="189106"/>
                    <a:pt x="199697" y="189106"/>
                  </a:cubicBezTo>
                  <a:cubicBezTo>
                    <a:pt x="199375" y="189106"/>
                    <a:pt x="198887" y="189118"/>
                    <a:pt x="198100" y="189144"/>
                  </a:cubicBezTo>
                  <a:cubicBezTo>
                    <a:pt x="196414" y="188969"/>
                    <a:pt x="199554" y="188853"/>
                    <a:pt x="199554" y="188853"/>
                  </a:cubicBezTo>
                  <a:cubicBezTo>
                    <a:pt x="195948" y="188853"/>
                    <a:pt x="197868" y="189144"/>
                    <a:pt x="197112" y="189260"/>
                  </a:cubicBezTo>
                  <a:cubicBezTo>
                    <a:pt x="196417" y="189279"/>
                    <a:pt x="195894" y="189287"/>
                    <a:pt x="195501" y="189287"/>
                  </a:cubicBezTo>
                  <a:cubicBezTo>
                    <a:pt x="193460" y="189287"/>
                    <a:pt x="194899" y="189067"/>
                    <a:pt x="193680" y="188969"/>
                  </a:cubicBezTo>
                  <a:lnTo>
                    <a:pt x="193680" y="188969"/>
                  </a:lnTo>
                  <a:cubicBezTo>
                    <a:pt x="191005" y="189028"/>
                    <a:pt x="188911" y="189260"/>
                    <a:pt x="186933" y="189260"/>
                  </a:cubicBezTo>
                  <a:cubicBezTo>
                    <a:pt x="186817" y="189202"/>
                    <a:pt x="186410" y="189202"/>
                    <a:pt x="186875" y="189144"/>
                  </a:cubicBezTo>
                  <a:lnTo>
                    <a:pt x="186875" y="189144"/>
                  </a:lnTo>
                  <a:cubicBezTo>
                    <a:pt x="184025" y="189376"/>
                    <a:pt x="178442" y="189144"/>
                    <a:pt x="175184" y="189435"/>
                  </a:cubicBezTo>
                  <a:cubicBezTo>
                    <a:pt x="175010" y="189376"/>
                    <a:pt x="174894" y="189376"/>
                    <a:pt x="174719" y="189376"/>
                  </a:cubicBezTo>
                  <a:cubicBezTo>
                    <a:pt x="175301" y="189493"/>
                    <a:pt x="175359" y="189609"/>
                    <a:pt x="175243" y="189725"/>
                  </a:cubicBezTo>
                  <a:cubicBezTo>
                    <a:pt x="174661" y="189755"/>
                    <a:pt x="174065" y="189769"/>
                    <a:pt x="173461" y="189769"/>
                  </a:cubicBezTo>
                  <a:cubicBezTo>
                    <a:pt x="172858" y="189769"/>
                    <a:pt x="172247" y="189755"/>
                    <a:pt x="171637" y="189725"/>
                  </a:cubicBezTo>
                  <a:cubicBezTo>
                    <a:pt x="172160" y="189725"/>
                    <a:pt x="172683" y="189667"/>
                    <a:pt x="173207" y="189609"/>
                  </a:cubicBezTo>
                  <a:lnTo>
                    <a:pt x="173207" y="189609"/>
                  </a:lnTo>
                  <a:lnTo>
                    <a:pt x="171520" y="189667"/>
                  </a:lnTo>
                  <a:cubicBezTo>
                    <a:pt x="170008" y="189435"/>
                    <a:pt x="173789" y="189551"/>
                    <a:pt x="173789" y="189376"/>
                  </a:cubicBezTo>
                  <a:lnTo>
                    <a:pt x="173789" y="189376"/>
                  </a:lnTo>
                  <a:cubicBezTo>
                    <a:pt x="170977" y="189477"/>
                    <a:pt x="167731" y="189621"/>
                    <a:pt x="165287" y="189621"/>
                  </a:cubicBezTo>
                  <a:cubicBezTo>
                    <a:pt x="164900" y="189621"/>
                    <a:pt x="164534" y="189617"/>
                    <a:pt x="164192" y="189609"/>
                  </a:cubicBezTo>
                  <a:cubicBezTo>
                    <a:pt x="163668" y="189376"/>
                    <a:pt x="170066" y="189551"/>
                    <a:pt x="166693" y="189318"/>
                  </a:cubicBezTo>
                  <a:lnTo>
                    <a:pt x="166693" y="189318"/>
                  </a:lnTo>
                  <a:lnTo>
                    <a:pt x="170590" y="189376"/>
                  </a:lnTo>
                  <a:cubicBezTo>
                    <a:pt x="169107" y="189202"/>
                    <a:pt x="169703" y="189202"/>
                    <a:pt x="170328" y="189202"/>
                  </a:cubicBezTo>
                  <a:cubicBezTo>
                    <a:pt x="170953" y="189202"/>
                    <a:pt x="171607" y="189202"/>
                    <a:pt x="170241" y="189028"/>
                  </a:cubicBezTo>
                  <a:cubicBezTo>
                    <a:pt x="169491" y="189019"/>
                    <a:pt x="168838" y="189015"/>
                    <a:pt x="168252" y="189015"/>
                  </a:cubicBezTo>
                  <a:cubicBezTo>
                    <a:pt x="165425" y="189015"/>
                    <a:pt x="164180" y="189098"/>
                    <a:pt x="161353" y="189098"/>
                  </a:cubicBezTo>
                  <a:cubicBezTo>
                    <a:pt x="160767" y="189098"/>
                    <a:pt x="160114" y="189094"/>
                    <a:pt x="159364" y="189086"/>
                  </a:cubicBezTo>
                  <a:lnTo>
                    <a:pt x="159364" y="189086"/>
                  </a:lnTo>
                  <a:cubicBezTo>
                    <a:pt x="158201" y="189202"/>
                    <a:pt x="159772" y="189260"/>
                    <a:pt x="158608" y="189435"/>
                  </a:cubicBezTo>
                  <a:cubicBezTo>
                    <a:pt x="157732" y="189463"/>
                    <a:pt x="156983" y="189475"/>
                    <a:pt x="156334" y="189475"/>
                  </a:cubicBezTo>
                  <a:cubicBezTo>
                    <a:pt x="152521" y="189475"/>
                    <a:pt x="152172" y="189060"/>
                    <a:pt x="149716" y="189060"/>
                  </a:cubicBezTo>
                  <a:cubicBezTo>
                    <a:pt x="149125" y="189060"/>
                    <a:pt x="148412" y="189084"/>
                    <a:pt x="147499" y="189144"/>
                  </a:cubicBezTo>
                  <a:cubicBezTo>
                    <a:pt x="146202" y="189387"/>
                    <a:pt x="144876" y="189489"/>
                    <a:pt x="143541" y="189489"/>
                  </a:cubicBezTo>
                  <a:cubicBezTo>
                    <a:pt x="142962" y="189489"/>
                    <a:pt x="142381" y="189470"/>
                    <a:pt x="141799" y="189435"/>
                  </a:cubicBezTo>
                  <a:lnTo>
                    <a:pt x="143079" y="189144"/>
                  </a:lnTo>
                  <a:cubicBezTo>
                    <a:pt x="139008" y="189144"/>
                    <a:pt x="139749" y="189420"/>
                    <a:pt x="137246" y="189420"/>
                  </a:cubicBezTo>
                  <a:cubicBezTo>
                    <a:pt x="136710" y="189420"/>
                    <a:pt x="136024" y="189407"/>
                    <a:pt x="135111" y="189376"/>
                  </a:cubicBezTo>
                  <a:cubicBezTo>
                    <a:pt x="136041" y="189260"/>
                    <a:pt x="139008" y="189260"/>
                    <a:pt x="138252" y="189260"/>
                  </a:cubicBezTo>
                  <a:cubicBezTo>
                    <a:pt x="137408" y="189202"/>
                    <a:pt x="136838" y="189180"/>
                    <a:pt x="136415" y="189180"/>
                  </a:cubicBezTo>
                  <a:cubicBezTo>
                    <a:pt x="135147" y="189180"/>
                    <a:pt x="135213" y="189376"/>
                    <a:pt x="133250" y="189376"/>
                  </a:cubicBezTo>
                  <a:lnTo>
                    <a:pt x="132726" y="189144"/>
                  </a:lnTo>
                  <a:lnTo>
                    <a:pt x="115801" y="189435"/>
                  </a:lnTo>
                  <a:cubicBezTo>
                    <a:pt x="116092" y="189318"/>
                    <a:pt x="117081" y="189260"/>
                    <a:pt x="115743" y="189202"/>
                  </a:cubicBezTo>
                  <a:cubicBezTo>
                    <a:pt x="113680" y="189234"/>
                    <a:pt x="111541" y="189249"/>
                    <a:pt x="109372" y="189249"/>
                  </a:cubicBezTo>
                  <a:cubicBezTo>
                    <a:pt x="103774" y="189249"/>
                    <a:pt x="97983" y="189153"/>
                    <a:pt x="92827" y="189028"/>
                  </a:cubicBezTo>
                  <a:lnTo>
                    <a:pt x="90093" y="189202"/>
                  </a:lnTo>
                  <a:cubicBezTo>
                    <a:pt x="89512" y="189202"/>
                    <a:pt x="88930" y="189144"/>
                    <a:pt x="89628" y="189086"/>
                  </a:cubicBezTo>
                  <a:cubicBezTo>
                    <a:pt x="89247" y="189078"/>
                    <a:pt x="88967" y="189074"/>
                    <a:pt x="88766" y="189074"/>
                  </a:cubicBezTo>
                  <a:cubicBezTo>
                    <a:pt x="87493" y="189074"/>
                    <a:pt x="89329" y="189218"/>
                    <a:pt x="88174" y="189318"/>
                  </a:cubicBezTo>
                  <a:cubicBezTo>
                    <a:pt x="86604" y="189318"/>
                    <a:pt x="86080" y="189202"/>
                    <a:pt x="87069" y="189144"/>
                  </a:cubicBezTo>
                  <a:lnTo>
                    <a:pt x="87069" y="189144"/>
                  </a:lnTo>
                  <a:cubicBezTo>
                    <a:pt x="83871" y="189258"/>
                    <a:pt x="78878" y="189372"/>
                    <a:pt x="74374" y="189372"/>
                  </a:cubicBezTo>
                  <a:cubicBezTo>
                    <a:pt x="71999" y="189372"/>
                    <a:pt x="69759" y="189341"/>
                    <a:pt x="67992" y="189260"/>
                  </a:cubicBezTo>
                  <a:lnTo>
                    <a:pt x="68981" y="189202"/>
                  </a:lnTo>
                  <a:cubicBezTo>
                    <a:pt x="68767" y="189199"/>
                    <a:pt x="68563" y="189197"/>
                    <a:pt x="68368" y="189197"/>
                  </a:cubicBezTo>
                  <a:cubicBezTo>
                    <a:pt x="65575" y="189197"/>
                    <a:pt x="64606" y="189495"/>
                    <a:pt x="62491" y="189495"/>
                  </a:cubicBezTo>
                  <a:cubicBezTo>
                    <a:pt x="61981" y="189495"/>
                    <a:pt x="61405" y="189477"/>
                    <a:pt x="60722" y="189435"/>
                  </a:cubicBezTo>
                  <a:lnTo>
                    <a:pt x="61420" y="189435"/>
                  </a:lnTo>
                  <a:cubicBezTo>
                    <a:pt x="52695" y="189318"/>
                    <a:pt x="43099" y="189493"/>
                    <a:pt x="36410" y="189202"/>
                  </a:cubicBezTo>
                  <a:cubicBezTo>
                    <a:pt x="36003" y="189294"/>
                    <a:pt x="34987" y="189316"/>
                    <a:pt x="33770" y="189316"/>
                  </a:cubicBezTo>
                  <a:cubicBezTo>
                    <a:pt x="32667" y="189316"/>
                    <a:pt x="31400" y="189298"/>
                    <a:pt x="30274" y="189298"/>
                  </a:cubicBezTo>
                  <a:cubicBezTo>
                    <a:pt x="28730" y="189298"/>
                    <a:pt x="27450" y="189332"/>
                    <a:pt x="27220" y="189493"/>
                  </a:cubicBezTo>
                  <a:cubicBezTo>
                    <a:pt x="22218" y="189260"/>
                    <a:pt x="23672" y="189202"/>
                    <a:pt x="16635" y="189028"/>
                  </a:cubicBezTo>
                  <a:cubicBezTo>
                    <a:pt x="14774" y="189028"/>
                    <a:pt x="13843" y="189318"/>
                    <a:pt x="11575" y="189376"/>
                  </a:cubicBezTo>
                  <a:lnTo>
                    <a:pt x="11517" y="189144"/>
                  </a:lnTo>
                  <a:lnTo>
                    <a:pt x="8376" y="189376"/>
                  </a:lnTo>
                  <a:lnTo>
                    <a:pt x="6689" y="189086"/>
                  </a:lnTo>
                  <a:lnTo>
                    <a:pt x="4479" y="189144"/>
                  </a:lnTo>
                  <a:cubicBezTo>
                    <a:pt x="5061" y="189144"/>
                    <a:pt x="5642" y="189202"/>
                    <a:pt x="6224" y="189318"/>
                  </a:cubicBezTo>
                  <a:lnTo>
                    <a:pt x="1920" y="189318"/>
                  </a:lnTo>
                  <a:lnTo>
                    <a:pt x="1920" y="189028"/>
                  </a:lnTo>
                  <a:lnTo>
                    <a:pt x="1920" y="188911"/>
                  </a:lnTo>
                  <a:lnTo>
                    <a:pt x="1920" y="188737"/>
                  </a:lnTo>
                  <a:lnTo>
                    <a:pt x="1978" y="187632"/>
                  </a:lnTo>
                  <a:cubicBezTo>
                    <a:pt x="1978" y="187341"/>
                    <a:pt x="2036" y="186992"/>
                    <a:pt x="2094" y="186643"/>
                  </a:cubicBezTo>
                  <a:lnTo>
                    <a:pt x="1920" y="178617"/>
                  </a:lnTo>
                  <a:lnTo>
                    <a:pt x="1920" y="178617"/>
                  </a:lnTo>
                  <a:cubicBezTo>
                    <a:pt x="1965" y="178956"/>
                    <a:pt x="2002" y="179296"/>
                    <a:pt x="2029" y="179635"/>
                  </a:cubicBezTo>
                  <a:lnTo>
                    <a:pt x="2029" y="179635"/>
                  </a:lnTo>
                  <a:cubicBezTo>
                    <a:pt x="2000" y="177906"/>
                    <a:pt x="2287" y="179754"/>
                    <a:pt x="2094" y="176523"/>
                  </a:cubicBezTo>
                  <a:lnTo>
                    <a:pt x="2094" y="176523"/>
                  </a:lnTo>
                  <a:cubicBezTo>
                    <a:pt x="2080" y="176648"/>
                    <a:pt x="2066" y="176697"/>
                    <a:pt x="2053" y="176697"/>
                  </a:cubicBezTo>
                  <a:cubicBezTo>
                    <a:pt x="2008" y="176697"/>
                    <a:pt x="1964" y="176204"/>
                    <a:pt x="1920" y="176116"/>
                  </a:cubicBezTo>
                  <a:cubicBezTo>
                    <a:pt x="2036" y="174196"/>
                    <a:pt x="2036" y="169718"/>
                    <a:pt x="1978" y="166402"/>
                  </a:cubicBezTo>
                  <a:lnTo>
                    <a:pt x="1978" y="166402"/>
                  </a:lnTo>
                  <a:lnTo>
                    <a:pt x="2152" y="167042"/>
                  </a:lnTo>
                  <a:cubicBezTo>
                    <a:pt x="2152" y="161110"/>
                    <a:pt x="2094" y="154479"/>
                    <a:pt x="2094" y="147791"/>
                  </a:cubicBezTo>
                  <a:cubicBezTo>
                    <a:pt x="2067" y="148924"/>
                    <a:pt x="1990" y="149406"/>
                    <a:pt x="1915" y="149406"/>
                  </a:cubicBezTo>
                  <a:cubicBezTo>
                    <a:pt x="1829" y="149406"/>
                    <a:pt x="1745" y="148762"/>
                    <a:pt x="1745" y="147732"/>
                  </a:cubicBezTo>
                  <a:lnTo>
                    <a:pt x="1978" y="146918"/>
                  </a:lnTo>
                  <a:cubicBezTo>
                    <a:pt x="1948" y="146696"/>
                    <a:pt x="1924" y="146612"/>
                    <a:pt x="1906" y="146612"/>
                  </a:cubicBezTo>
                  <a:cubicBezTo>
                    <a:pt x="1849" y="146612"/>
                    <a:pt x="1834" y="147395"/>
                    <a:pt x="1793" y="147395"/>
                  </a:cubicBezTo>
                  <a:cubicBezTo>
                    <a:pt x="1770" y="147395"/>
                    <a:pt x="1739" y="147152"/>
                    <a:pt x="1687" y="146395"/>
                  </a:cubicBezTo>
                  <a:cubicBezTo>
                    <a:pt x="1687" y="145226"/>
                    <a:pt x="1751" y="144782"/>
                    <a:pt x="1824" y="144782"/>
                  </a:cubicBezTo>
                  <a:cubicBezTo>
                    <a:pt x="1908" y="144782"/>
                    <a:pt x="2005" y="145360"/>
                    <a:pt x="2036" y="146104"/>
                  </a:cubicBezTo>
                  <a:lnTo>
                    <a:pt x="1978" y="143080"/>
                  </a:lnTo>
                  <a:cubicBezTo>
                    <a:pt x="1984" y="143060"/>
                    <a:pt x="1991" y="143052"/>
                    <a:pt x="1997" y="143052"/>
                  </a:cubicBezTo>
                  <a:cubicBezTo>
                    <a:pt x="2049" y="143052"/>
                    <a:pt x="2101" y="143628"/>
                    <a:pt x="2152" y="143836"/>
                  </a:cubicBezTo>
                  <a:cubicBezTo>
                    <a:pt x="2036" y="142556"/>
                    <a:pt x="2443" y="138601"/>
                    <a:pt x="2152" y="136798"/>
                  </a:cubicBezTo>
                  <a:lnTo>
                    <a:pt x="2269" y="136624"/>
                  </a:lnTo>
                  <a:cubicBezTo>
                    <a:pt x="2269" y="129935"/>
                    <a:pt x="2211" y="126910"/>
                    <a:pt x="2152" y="121443"/>
                  </a:cubicBezTo>
                  <a:cubicBezTo>
                    <a:pt x="1978" y="121327"/>
                    <a:pt x="1978" y="119233"/>
                    <a:pt x="1862" y="117605"/>
                  </a:cubicBezTo>
                  <a:cubicBezTo>
                    <a:pt x="1920" y="113591"/>
                    <a:pt x="2036" y="109171"/>
                    <a:pt x="2036" y="104344"/>
                  </a:cubicBezTo>
                  <a:cubicBezTo>
                    <a:pt x="1976" y="102599"/>
                    <a:pt x="1931" y="102394"/>
                    <a:pt x="1886" y="102394"/>
                  </a:cubicBezTo>
                  <a:cubicBezTo>
                    <a:pt x="1872" y="102394"/>
                    <a:pt x="1859" y="102414"/>
                    <a:pt x="1844" y="102414"/>
                  </a:cubicBezTo>
                  <a:cubicBezTo>
                    <a:pt x="1815" y="102414"/>
                    <a:pt x="1783" y="102333"/>
                    <a:pt x="1745" y="101843"/>
                  </a:cubicBezTo>
                  <a:cubicBezTo>
                    <a:pt x="1883" y="101612"/>
                    <a:pt x="1912" y="98538"/>
                    <a:pt x="1976" y="98538"/>
                  </a:cubicBezTo>
                  <a:cubicBezTo>
                    <a:pt x="1993" y="98538"/>
                    <a:pt x="2012" y="98751"/>
                    <a:pt x="2036" y="99284"/>
                  </a:cubicBezTo>
                  <a:cubicBezTo>
                    <a:pt x="2036" y="93467"/>
                    <a:pt x="2036" y="91897"/>
                    <a:pt x="1862" y="84569"/>
                  </a:cubicBezTo>
                  <a:cubicBezTo>
                    <a:pt x="1814" y="85184"/>
                    <a:pt x="1767" y="85915"/>
                    <a:pt x="1720" y="85915"/>
                  </a:cubicBezTo>
                  <a:cubicBezTo>
                    <a:pt x="1709" y="85915"/>
                    <a:pt x="1698" y="85877"/>
                    <a:pt x="1687" y="85790"/>
                  </a:cubicBezTo>
                  <a:cubicBezTo>
                    <a:pt x="1630" y="84820"/>
                    <a:pt x="1685" y="83906"/>
                    <a:pt x="1852" y="82994"/>
                  </a:cubicBezTo>
                  <a:lnTo>
                    <a:pt x="1852" y="82994"/>
                  </a:lnTo>
                  <a:cubicBezTo>
                    <a:pt x="1855" y="83093"/>
                    <a:pt x="1858" y="83191"/>
                    <a:pt x="1862" y="83289"/>
                  </a:cubicBezTo>
                  <a:lnTo>
                    <a:pt x="1862" y="82940"/>
                  </a:lnTo>
                  <a:cubicBezTo>
                    <a:pt x="1858" y="82958"/>
                    <a:pt x="1855" y="82976"/>
                    <a:pt x="1852" y="82994"/>
                  </a:cubicBezTo>
                  <a:lnTo>
                    <a:pt x="1852" y="82994"/>
                  </a:lnTo>
                  <a:cubicBezTo>
                    <a:pt x="1590" y="74831"/>
                    <a:pt x="2381" y="64250"/>
                    <a:pt x="2036" y="57814"/>
                  </a:cubicBezTo>
                  <a:lnTo>
                    <a:pt x="2036" y="57814"/>
                  </a:lnTo>
                  <a:lnTo>
                    <a:pt x="2036" y="58163"/>
                  </a:lnTo>
                  <a:lnTo>
                    <a:pt x="1803" y="51416"/>
                  </a:lnTo>
                  <a:cubicBezTo>
                    <a:pt x="1803" y="50618"/>
                    <a:pt x="1811" y="50345"/>
                    <a:pt x="1824" y="50345"/>
                  </a:cubicBezTo>
                  <a:cubicBezTo>
                    <a:pt x="1852" y="50345"/>
                    <a:pt x="1906" y="51591"/>
                    <a:pt x="1967" y="51591"/>
                  </a:cubicBezTo>
                  <a:cubicBezTo>
                    <a:pt x="1989" y="51591"/>
                    <a:pt x="2013" y="51420"/>
                    <a:pt x="2036" y="50951"/>
                  </a:cubicBezTo>
                  <a:cubicBezTo>
                    <a:pt x="1745" y="43622"/>
                    <a:pt x="2094" y="39377"/>
                    <a:pt x="1920" y="33386"/>
                  </a:cubicBezTo>
                  <a:cubicBezTo>
                    <a:pt x="2443" y="28733"/>
                    <a:pt x="1862" y="16810"/>
                    <a:pt x="2211" y="10528"/>
                  </a:cubicBezTo>
                  <a:lnTo>
                    <a:pt x="2211" y="10528"/>
                  </a:lnTo>
                  <a:lnTo>
                    <a:pt x="2094" y="10877"/>
                  </a:lnTo>
                  <a:cubicBezTo>
                    <a:pt x="2036" y="9830"/>
                    <a:pt x="2036" y="8783"/>
                    <a:pt x="2211" y="7737"/>
                  </a:cubicBezTo>
                  <a:lnTo>
                    <a:pt x="2211" y="7737"/>
                  </a:lnTo>
                  <a:cubicBezTo>
                    <a:pt x="2123" y="7868"/>
                    <a:pt x="2101" y="8792"/>
                    <a:pt x="2046" y="8792"/>
                  </a:cubicBezTo>
                  <a:cubicBezTo>
                    <a:pt x="2028" y="8792"/>
                    <a:pt x="2007" y="8693"/>
                    <a:pt x="1978" y="8434"/>
                  </a:cubicBezTo>
                  <a:lnTo>
                    <a:pt x="1978" y="2037"/>
                  </a:lnTo>
                  <a:lnTo>
                    <a:pt x="9946" y="2037"/>
                  </a:lnTo>
                  <a:lnTo>
                    <a:pt x="18787" y="2153"/>
                  </a:lnTo>
                  <a:lnTo>
                    <a:pt x="36468" y="2327"/>
                  </a:lnTo>
                  <a:cubicBezTo>
                    <a:pt x="40686" y="2327"/>
                    <a:pt x="39961" y="1903"/>
                    <a:pt x="43072" y="1903"/>
                  </a:cubicBezTo>
                  <a:cubicBezTo>
                    <a:pt x="43779" y="1903"/>
                    <a:pt x="44684" y="1925"/>
                    <a:pt x="45890" y="1978"/>
                  </a:cubicBezTo>
                  <a:lnTo>
                    <a:pt x="44087" y="2211"/>
                  </a:lnTo>
                  <a:cubicBezTo>
                    <a:pt x="48341" y="2092"/>
                    <a:pt x="52673" y="2071"/>
                    <a:pt x="57008" y="2071"/>
                  </a:cubicBezTo>
                  <a:cubicBezTo>
                    <a:pt x="59504" y="2071"/>
                    <a:pt x="62002" y="2078"/>
                    <a:pt x="64485" y="2078"/>
                  </a:cubicBezTo>
                  <a:cubicBezTo>
                    <a:pt x="68242" y="2078"/>
                    <a:pt x="71967" y="2061"/>
                    <a:pt x="75611" y="1978"/>
                  </a:cubicBezTo>
                  <a:lnTo>
                    <a:pt x="75611" y="1978"/>
                  </a:lnTo>
                  <a:cubicBezTo>
                    <a:pt x="75029" y="2037"/>
                    <a:pt x="74506" y="2095"/>
                    <a:pt x="73983" y="2095"/>
                  </a:cubicBezTo>
                  <a:cubicBezTo>
                    <a:pt x="74596" y="2163"/>
                    <a:pt x="75548" y="2191"/>
                    <a:pt x="76571" y="2191"/>
                  </a:cubicBezTo>
                  <a:cubicBezTo>
                    <a:pt x="77295" y="2191"/>
                    <a:pt x="78053" y="2177"/>
                    <a:pt x="78752" y="2153"/>
                  </a:cubicBezTo>
                  <a:cubicBezTo>
                    <a:pt x="79857" y="2153"/>
                    <a:pt x="80904" y="2095"/>
                    <a:pt x="82009" y="1978"/>
                  </a:cubicBezTo>
                  <a:cubicBezTo>
                    <a:pt x="83579" y="1978"/>
                    <a:pt x="82358" y="2095"/>
                    <a:pt x="83347" y="2153"/>
                  </a:cubicBezTo>
                  <a:cubicBezTo>
                    <a:pt x="83726" y="2173"/>
                    <a:pt x="84139" y="2181"/>
                    <a:pt x="84569" y="2181"/>
                  </a:cubicBezTo>
                  <a:cubicBezTo>
                    <a:pt x="85988" y="2181"/>
                    <a:pt x="87590" y="2096"/>
                    <a:pt x="88747" y="2096"/>
                  </a:cubicBezTo>
                  <a:cubicBezTo>
                    <a:pt x="89231" y="2096"/>
                    <a:pt x="89637" y="2111"/>
                    <a:pt x="89919" y="2153"/>
                  </a:cubicBezTo>
                  <a:cubicBezTo>
                    <a:pt x="89875" y="2160"/>
                    <a:pt x="89830" y="2167"/>
                    <a:pt x="89786" y="2172"/>
                  </a:cubicBezTo>
                  <a:lnTo>
                    <a:pt x="89786" y="2172"/>
                  </a:lnTo>
                  <a:cubicBezTo>
                    <a:pt x="91729" y="2123"/>
                    <a:pt x="95242" y="2185"/>
                    <a:pt x="94107" y="2037"/>
                  </a:cubicBezTo>
                  <a:lnTo>
                    <a:pt x="94107" y="2037"/>
                  </a:lnTo>
                  <a:cubicBezTo>
                    <a:pt x="94684" y="2045"/>
                    <a:pt x="95254" y="2049"/>
                    <a:pt x="95816" y="2049"/>
                  </a:cubicBezTo>
                  <a:cubicBezTo>
                    <a:pt x="98010" y="2049"/>
                    <a:pt x="100081" y="1996"/>
                    <a:pt x="102016" y="1996"/>
                  </a:cubicBezTo>
                  <a:cubicBezTo>
                    <a:pt x="102877" y="1996"/>
                    <a:pt x="103711" y="2006"/>
                    <a:pt x="104518" y="2037"/>
                  </a:cubicBezTo>
                  <a:cubicBezTo>
                    <a:pt x="105105" y="1968"/>
                    <a:pt x="105918" y="1950"/>
                    <a:pt x="106788" y="1950"/>
                  </a:cubicBezTo>
                  <a:cubicBezTo>
                    <a:pt x="107711" y="1950"/>
                    <a:pt x="108696" y="1970"/>
                    <a:pt x="109544" y="1970"/>
                  </a:cubicBezTo>
                  <a:cubicBezTo>
                    <a:pt x="110588" y="1970"/>
                    <a:pt x="111423" y="1939"/>
                    <a:pt x="111672" y="1804"/>
                  </a:cubicBezTo>
                  <a:lnTo>
                    <a:pt x="111672" y="1804"/>
                  </a:lnTo>
                  <a:cubicBezTo>
                    <a:pt x="111549" y="1988"/>
                    <a:pt x="113438" y="2059"/>
                    <a:pt x="115600" y="2059"/>
                  </a:cubicBezTo>
                  <a:cubicBezTo>
                    <a:pt x="117530" y="2059"/>
                    <a:pt x="119678" y="2003"/>
                    <a:pt x="120803" y="1920"/>
                  </a:cubicBezTo>
                  <a:lnTo>
                    <a:pt x="120803" y="1920"/>
                  </a:lnTo>
                  <a:cubicBezTo>
                    <a:pt x="119989" y="2037"/>
                    <a:pt x="122955" y="2037"/>
                    <a:pt x="121966" y="2153"/>
                  </a:cubicBezTo>
                  <a:cubicBezTo>
                    <a:pt x="124758" y="2153"/>
                    <a:pt x="127259" y="2095"/>
                    <a:pt x="126794" y="1920"/>
                  </a:cubicBezTo>
                  <a:lnTo>
                    <a:pt x="126794" y="1920"/>
                  </a:lnTo>
                  <a:cubicBezTo>
                    <a:pt x="128056" y="2021"/>
                    <a:pt x="129318" y="2054"/>
                    <a:pt x="130547" y="2054"/>
                  </a:cubicBezTo>
                  <a:cubicBezTo>
                    <a:pt x="132943" y="2054"/>
                    <a:pt x="135209" y="1928"/>
                    <a:pt x="137093" y="1928"/>
                  </a:cubicBezTo>
                  <a:cubicBezTo>
                    <a:pt x="138160" y="1928"/>
                    <a:pt x="139104" y="1968"/>
                    <a:pt x="139880" y="2095"/>
                  </a:cubicBezTo>
                  <a:cubicBezTo>
                    <a:pt x="148081" y="1920"/>
                    <a:pt x="155700" y="1804"/>
                    <a:pt x="163087" y="1746"/>
                  </a:cubicBezTo>
                  <a:lnTo>
                    <a:pt x="163087" y="1746"/>
                  </a:lnTo>
                  <a:cubicBezTo>
                    <a:pt x="162796" y="2037"/>
                    <a:pt x="154886" y="1746"/>
                    <a:pt x="155235" y="2095"/>
                  </a:cubicBezTo>
                  <a:cubicBezTo>
                    <a:pt x="161087" y="1997"/>
                    <a:pt x="164895" y="1777"/>
                    <a:pt x="170053" y="1777"/>
                  </a:cubicBezTo>
                  <a:cubicBezTo>
                    <a:pt x="171046" y="1777"/>
                    <a:pt x="172089" y="1785"/>
                    <a:pt x="173207" y="1804"/>
                  </a:cubicBezTo>
                  <a:cubicBezTo>
                    <a:pt x="175010" y="1804"/>
                    <a:pt x="172218" y="1920"/>
                    <a:pt x="171578" y="1978"/>
                  </a:cubicBezTo>
                  <a:cubicBezTo>
                    <a:pt x="178616" y="1862"/>
                    <a:pt x="185130" y="1978"/>
                    <a:pt x="191354" y="1804"/>
                  </a:cubicBezTo>
                  <a:lnTo>
                    <a:pt x="191354" y="1804"/>
                  </a:lnTo>
                  <a:cubicBezTo>
                    <a:pt x="190946" y="1862"/>
                    <a:pt x="190481" y="1920"/>
                    <a:pt x="190016" y="1920"/>
                  </a:cubicBezTo>
                  <a:cubicBezTo>
                    <a:pt x="190528" y="1920"/>
                    <a:pt x="191086" y="1930"/>
                    <a:pt x="191564" y="1930"/>
                  </a:cubicBezTo>
                  <a:cubicBezTo>
                    <a:pt x="192282" y="1930"/>
                    <a:pt x="192819" y="1909"/>
                    <a:pt x="192749" y="1804"/>
                  </a:cubicBezTo>
                  <a:lnTo>
                    <a:pt x="191586" y="1804"/>
                  </a:lnTo>
                  <a:cubicBezTo>
                    <a:pt x="189633" y="1632"/>
                    <a:pt x="196249" y="1346"/>
                    <a:pt x="196635" y="1283"/>
                  </a:cubicBezTo>
                  <a:lnTo>
                    <a:pt x="196635" y="1283"/>
                  </a:lnTo>
                  <a:cubicBezTo>
                    <a:pt x="194583" y="1686"/>
                    <a:pt x="202805" y="1340"/>
                    <a:pt x="199496" y="1920"/>
                  </a:cubicBezTo>
                  <a:cubicBezTo>
                    <a:pt x="200310" y="1920"/>
                    <a:pt x="201299" y="1804"/>
                    <a:pt x="201125" y="1688"/>
                  </a:cubicBezTo>
                  <a:cubicBezTo>
                    <a:pt x="202346" y="1688"/>
                    <a:pt x="202695" y="1804"/>
                    <a:pt x="201474" y="1920"/>
                  </a:cubicBezTo>
                  <a:cubicBezTo>
                    <a:pt x="205836" y="1804"/>
                    <a:pt x="204324" y="1688"/>
                    <a:pt x="208337" y="1688"/>
                  </a:cubicBezTo>
                  <a:cubicBezTo>
                    <a:pt x="207930" y="1746"/>
                    <a:pt x="207523" y="1804"/>
                    <a:pt x="207057" y="1862"/>
                  </a:cubicBezTo>
                  <a:cubicBezTo>
                    <a:pt x="208968" y="1684"/>
                    <a:pt x="210844" y="1609"/>
                    <a:pt x="212739" y="1609"/>
                  </a:cubicBezTo>
                  <a:cubicBezTo>
                    <a:pt x="213324" y="1609"/>
                    <a:pt x="213912" y="1616"/>
                    <a:pt x="214502" y="1630"/>
                  </a:cubicBezTo>
                  <a:cubicBezTo>
                    <a:pt x="214269" y="1688"/>
                    <a:pt x="214676" y="1746"/>
                    <a:pt x="213688" y="1746"/>
                  </a:cubicBezTo>
                  <a:cubicBezTo>
                    <a:pt x="218478" y="1746"/>
                    <a:pt x="222045" y="1470"/>
                    <a:pt x="226695" y="1470"/>
                  </a:cubicBezTo>
                  <a:cubicBezTo>
                    <a:pt x="227692" y="1470"/>
                    <a:pt x="228738" y="1482"/>
                    <a:pt x="229857" y="1513"/>
                  </a:cubicBezTo>
                  <a:cubicBezTo>
                    <a:pt x="227996" y="1804"/>
                    <a:pt x="232067" y="1571"/>
                    <a:pt x="232358" y="1862"/>
                  </a:cubicBezTo>
                  <a:lnTo>
                    <a:pt x="235789" y="1804"/>
                  </a:lnTo>
                  <a:lnTo>
                    <a:pt x="234393" y="1630"/>
                  </a:lnTo>
                  <a:cubicBezTo>
                    <a:pt x="236662" y="1630"/>
                    <a:pt x="238701" y="1531"/>
                    <a:pt x="240659" y="1531"/>
                  </a:cubicBezTo>
                  <a:cubicBezTo>
                    <a:pt x="241311" y="1531"/>
                    <a:pt x="241954" y="1542"/>
                    <a:pt x="242594" y="1571"/>
                  </a:cubicBezTo>
                  <a:lnTo>
                    <a:pt x="240384" y="1688"/>
                  </a:lnTo>
                  <a:lnTo>
                    <a:pt x="240384" y="1688"/>
                  </a:lnTo>
                  <a:lnTo>
                    <a:pt x="245968" y="1630"/>
                  </a:lnTo>
                  <a:lnTo>
                    <a:pt x="242827" y="1513"/>
                  </a:lnTo>
                  <a:cubicBezTo>
                    <a:pt x="245446" y="1362"/>
                    <a:pt x="243267" y="1211"/>
                    <a:pt x="245205" y="1211"/>
                  </a:cubicBezTo>
                  <a:cubicBezTo>
                    <a:pt x="245505" y="1211"/>
                    <a:pt x="245903" y="1215"/>
                    <a:pt x="246433" y="1222"/>
                  </a:cubicBezTo>
                  <a:cubicBezTo>
                    <a:pt x="245619" y="1222"/>
                    <a:pt x="249457" y="1222"/>
                    <a:pt x="251028" y="1397"/>
                  </a:cubicBezTo>
                  <a:cubicBezTo>
                    <a:pt x="252204" y="1350"/>
                    <a:pt x="253419" y="1265"/>
                    <a:pt x="255010" y="1265"/>
                  </a:cubicBezTo>
                  <a:cubicBezTo>
                    <a:pt x="255385" y="1265"/>
                    <a:pt x="255782" y="1269"/>
                    <a:pt x="256204" y="1281"/>
                  </a:cubicBezTo>
                  <a:cubicBezTo>
                    <a:pt x="256786" y="1397"/>
                    <a:pt x="255739" y="1571"/>
                    <a:pt x="256146" y="1630"/>
                  </a:cubicBezTo>
                  <a:cubicBezTo>
                    <a:pt x="257564" y="1403"/>
                    <a:pt x="262853" y="1563"/>
                    <a:pt x="264841" y="1355"/>
                  </a:cubicBezTo>
                  <a:lnTo>
                    <a:pt x="264841" y="1355"/>
                  </a:lnTo>
                  <a:cubicBezTo>
                    <a:pt x="264348" y="1425"/>
                    <a:pt x="264361" y="1571"/>
                    <a:pt x="264521" y="1571"/>
                  </a:cubicBezTo>
                  <a:lnTo>
                    <a:pt x="265743" y="1397"/>
                  </a:lnTo>
                  <a:cubicBezTo>
                    <a:pt x="267139" y="1455"/>
                    <a:pt x="267313" y="1455"/>
                    <a:pt x="267139" y="1571"/>
                  </a:cubicBezTo>
                  <a:cubicBezTo>
                    <a:pt x="270442" y="1571"/>
                    <a:pt x="267604" y="1348"/>
                    <a:pt x="268868" y="1348"/>
                  </a:cubicBezTo>
                  <a:cubicBezTo>
                    <a:pt x="269184" y="1348"/>
                    <a:pt x="269756" y="1362"/>
                    <a:pt x="270745" y="1397"/>
                  </a:cubicBezTo>
                  <a:cubicBezTo>
                    <a:pt x="270338" y="1397"/>
                    <a:pt x="270570" y="1455"/>
                    <a:pt x="269756" y="1455"/>
                  </a:cubicBezTo>
                  <a:lnTo>
                    <a:pt x="273827" y="1455"/>
                  </a:lnTo>
                  <a:lnTo>
                    <a:pt x="277433" y="1397"/>
                  </a:lnTo>
                  <a:lnTo>
                    <a:pt x="277433" y="4130"/>
                  </a:lnTo>
                  <a:lnTo>
                    <a:pt x="277433" y="7213"/>
                  </a:lnTo>
                  <a:cubicBezTo>
                    <a:pt x="277407" y="7364"/>
                    <a:pt x="277386" y="7430"/>
                    <a:pt x="277369" y="7430"/>
                  </a:cubicBezTo>
                  <a:cubicBezTo>
                    <a:pt x="277255" y="7430"/>
                    <a:pt x="277321" y="4479"/>
                    <a:pt x="277214" y="4479"/>
                  </a:cubicBezTo>
                  <a:cubicBezTo>
                    <a:pt x="277196" y="4479"/>
                    <a:pt x="277173" y="4566"/>
                    <a:pt x="277142" y="4770"/>
                  </a:cubicBezTo>
                  <a:cubicBezTo>
                    <a:pt x="277197" y="10895"/>
                    <a:pt x="277458" y="17533"/>
                    <a:pt x="277440" y="23574"/>
                  </a:cubicBezTo>
                  <a:lnTo>
                    <a:pt x="277440" y="23574"/>
                  </a:lnTo>
                  <a:cubicBezTo>
                    <a:pt x="277764" y="24450"/>
                    <a:pt x="277293" y="28042"/>
                    <a:pt x="277418" y="31151"/>
                  </a:cubicBezTo>
                  <a:lnTo>
                    <a:pt x="277418" y="31151"/>
                  </a:lnTo>
                  <a:cubicBezTo>
                    <a:pt x="277380" y="30772"/>
                    <a:pt x="277281" y="30597"/>
                    <a:pt x="277256" y="30597"/>
                  </a:cubicBezTo>
                  <a:lnTo>
                    <a:pt x="277256" y="30597"/>
                  </a:lnTo>
                  <a:cubicBezTo>
                    <a:pt x="277247" y="30597"/>
                    <a:pt x="277247" y="30616"/>
                    <a:pt x="277259" y="30652"/>
                  </a:cubicBezTo>
                  <a:cubicBezTo>
                    <a:pt x="277201" y="35014"/>
                    <a:pt x="277375" y="39551"/>
                    <a:pt x="277491" y="46182"/>
                  </a:cubicBezTo>
                  <a:lnTo>
                    <a:pt x="277375" y="45367"/>
                  </a:lnTo>
                  <a:cubicBezTo>
                    <a:pt x="277259" y="47926"/>
                    <a:pt x="277317" y="52114"/>
                    <a:pt x="277259" y="54906"/>
                  </a:cubicBezTo>
                  <a:cubicBezTo>
                    <a:pt x="277350" y="55544"/>
                    <a:pt x="277370" y="56646"/>
                    <a:pt x="277430" y="56646"/>
                  </a:cubicBezTo>
                  <a:cubicBezTo>
                    <a:pt x="277447" y="56646"/>
                    <a:pt x="277466" y="56562"/>
                    <a:pt x="277491" y="56360"/>
                  </a:cubicBezTo>
                  <a:lnTo>
                    <a:pt x="277491" y="56360"/>
                  </a:lnTo>
                  <a:cubicBezTo>
                    <a:pt x="276910" y="64910"/>
                    <a:pt x="277782" y="72645"/>
                    <a:pt x="277317" y="80265"/>
                  </a:cubicBezTo>
                  <a:cubicBezTo>
                    <a:pt x="277317" y="79531"/>
                    <a:pt x="277281" y="78581"/>
                    <a:pt x="277266" y="78581"/>
                  </a:cubicBezTo>
                  <a:cubicBezTo>
                    <a:pt x="277261" y="78581"/>
                    <a:pt x="277259" y="78650"/>
                    <a:pt x="277259" y="78810"/>
                  </a:cubicBezTo>
                  <a:lnTo>
                    <a:pt x="277317" y="85266"/>
                  </a:lnTo>
                  <a:cubicBezTo>
                    <a:pt x="277491" y="84569"/>
                    <a:pt x="277550" y="83812"/>
                    <a:pt x="277550" y="83056"/>
                  </a:cubicBezTo>
                  <a:cubicBezTo>
                    <a:pt x="277666" y="83871"/>
                    <a:pt x="277724" y="85732"/>
                    <a:pt x="277724" y="87302"/>
                  </a:cubicBezTo>
                  <a:cubicBezTo>
                    <a:pt x="277688" y="86393"/>
                    <a:pt x="277651" y="86053"/>
                    <a:pt x="277615" y="86053"/>
                  </a:cubicBezTo>
                  <a:cubicBezTo>
                    <a:pt x="277535" y="86053"/>
                    <a:pt x="277455" y="87702"/>
                    <a:pt x="277375" y="88582"/>
                  </a:cubicBezTo>
                  <a:cubicBezTo>
                    <a:pt x="277386" y="88550"/>
                    <a:pt x="277396" y="88538"/>
                    <a:pt x="277407" y="88538"/>
                  </a:cubicBezTo>
                  <a:cubicBezTo>
                    <a:pt x="277447" y="88538"/>
                    <a:pt x="277487" y="88719"/>
                    <a:pt x="277527" y="88719"/>
                  </a:cubicBezTo>
                  <a:cubicBezTo>
                    <a:pt x="277535" y="88719"/>
                    <a:pt x="277542" y="88713"/>
                    <a:pt x="277550" y="88698"/>
                  </a:cubicBezTo>
                  <a:lnTo>
                    <a:pt x="277550" y="88698"/>
                  </a:lnTo>
                  <a:cubicBezTo>
                    <a:pt x="277259" y="92071"/>
                    <a:pt x="277899" y="89280"/>
                    <a:pt x="277666" y="93874"/>
                  </a:cubicBezTo>
                  <a:lnTo>
                    <a:pt x="277608" y="93642"/>
                  </a:lnTo>
                  <a:lnTo>
                    <a:pt x="277608" y="93642"/>
                  </a:lnTo>
                  <a:cubicBezTo>
                    <a:pt x="277666" y="95387"/>
                    <a:pt x="277782" y="96957"/>
                    <a:pt x="277724" y="98818"/>
                  </a:cubicBezTo>
                  <a:cubicBezTo>
                    <a:pt x="277702" y="98914"/>
                    <a:pt x="277685" y="98955"/>
                    <a:pt x="277671" y="98955"/>
                  </a:cubicBezTo>
                  <a:cubicBezTo>
                    <a:pt x="277574" y="98955"/>
                    <a:pt x="277644" y="96950"/>
                    <a:pt x="277491" y="96899"/>
                  </a:cubicBezTo>
                  <a:lnTo>
                    <a:pt x="277491" y="96899"/>
                  </a:lnTo>
                  <a:cubicBezTo>
                    <a:pt x="277491" y="99458"/>
                    <a:pt x="277840" y="102017"/>
                    <a:pt x="277666" y="104402"/>
                  </a:cubicBezTo>
                  <a:cubicBezTo>
                    <a:pt x="277608" y="103297"/>
                    <a:pt x="277550" y="101668"/>
                    <a:pt x="277550" y="100563"/>
                  </a:cubicBezTo>
                  <a:cubicBezTo>
                    <a:pt x="277375" y="102192"/>
                    <a:pt x="277317" y="103762"/>
                    <a:pt x="277317" y="105332"/>
                  </a:cubicBezTo>
                  <a:lnTo>
                    <a:pt x="277317" y="105158"/>
                  </a:lnTo>
                  <a:lnTo>
                    <a:pt x="277259" y="109578"/>
                  </a:lnTo>
                  <a:lnTo>
                    <a:pt x="277317" y="108473"/>
                  </a:lnTo>
                  <a:cubicBezTo>
                    <a:pt x="277782" y="111730"/>
                    <a:pt x="277375" y="115104"/>
                    <a:pt x="277724" y="119524"/>
                  </a:cubicBezTo>
                  <a:cubicBezTo>
                    <a:pt x="277591" y="117904"/>
                    <a:pt x="277534" y="117418"/>
                    <a:pt x="277502" y="117418"/>
                  </a:cubicBezTo>
                  <a:cubicBezTo>
                    <a:pt x="277453" y="117418"/>
                    <a:pt x="277459" y="118502"/>
                    <a:pt x="277348" y="118502"/>
                  </a:cubicBezTo>
                  <a:cubicBezTo>
                    <a:pt x="277338" y="118502"/>
                    <a:pt x="277328" y="118494"/>
                    <a:pt x="277317" y="118477"/>
                  </a:cubicBezTo>
                  <a:cubicBezTo>
                    <a:pt x="277266" y="119505"/>
                    <a:pt x="277214" y="120941"/>
                    <a:pt x="277163" y="120941"/>
                  </a:cubicBezTo>
                  <a:cubicBezTo>
                    <a:pt x="277156" y="120941"/>
                    <a:pt x="277149" y="120916"/>
                    <a:pt x="277142" y="120862"/>
                  </a:cubicBezTo>
                  <a:lnTo>
                    <a:pt x="277142" y="120862"/>
                  </a:lnTo>
                  <a:cubicBezTo>
                    <a:pt x="277317" y="122955"/>
                    <a:pt x="276968" y="124293"/>
                    <a:pt x="277259" y="127259"/>
                  </a:cubicBezTo>
                  <a:cubicBezTo>
                    <a:pt x="277206" y="127364"/>
                    <a:pt x="277248" y="129072"/>
                    <a:pt x="277130" y="129072"/>
                  </a:cubicBezTo>
                  <a:cubicBezTo>
                    <a:pt x="277117" y="129072"/>
                    <a:pt x="277102" y="129051"/>
                    <a:pt x="277084" y="129004"/>
                  </a:cubicBezTo>
                  <a:lnTo>
                    <a:pt x="277084" y="129004"/>
                  </a:lnTo>
                  <a:cubicBezTo>
                    <a:pt x="277101" y="129801"/>
                    <a:pt x="277118" y="130079"/>
                    <a:pt x="277135" y="130079"/>
                  </a:cubicBezTo>
                  <a:cubicBezTo>
                    <a:pt x="277174" y="130079"/>
                    <a:pt x="277214" y="128586"/>
                    <a:pt x="277253" y="128586"/>
                  </a:cubicBezTo>
                  <a:cubicBezTo>
                    <a:pt x="277255" y="128586"/>
                    <a:pt x="277257" y="128589"/>
                    <a:pt x="277259" y="128597"/>
                  </a:cubicBezTo>
                  <a:cubicBezTo>
                    <a:pt x="277491" y="132785"/>
                    <a:pt x="276968" y="138427"/>
                    <a:pt x="277317" y="144417"/>
                  </a:cubicBezTo>
                  <a:cubicBezTo>
                    <a:pt x="277433" y="149594"/>
                    <a:pt x="277666" y="150582"/>
                    <a:pt x="277782" y="155352"/>
                  </a:cubicBezTo>
                  <a:cubicBezTo>
                    <a:pt x="277758" y="155686"/>
                    <a:pt x="277733" y="155817"/>
                    <a:pt x="277709" y="155817"/>
                  </a:cubicBezTo>
                  <a:cubicBezTo>
                    <a:pt x="277622" y="155817"/>
                    <a:pt x="277550" y="154014"/>
                    <a:pt x="277550" y="154014"/>
                  </a:cubicBezTo>
                  <a:cubicBezTo>
                    <a:pt x="277433" y="156631"/>
                    <a:pt x="277433" y="158609"/>
                    <a:pt x="277550" y="161052"/>
                  </a:cubicBezTo>
                  <a:cubicBezTo>
                    <a:pt x="277533" y="160905"/>
                    <a:pt x="277517" y="160840"/>
                    <a:pt x="277501" y="160840"/>
                  </a:cubicBezTo>
                  <a:cubicBezTo>
                    <a:pt x="277459" y="160840"/>
                    <a:pt x="277417" y="161264"/>
                    <a:pt x="277375" y="161808"/>
                  </a:cubicBezTo>
                  <a:cubicBezTo>
                    <a:pt x="277375" y="163785"/>
                    <a:pt x="277608" y="163145"/>
                    <a:pt x="277491" y="165763"/>
                  </a:cubicBezTo>
                  <a:cubicBezTo>
                    <a:pt x="277375" y="165065"/>
                    <a:pt x="277259" y="164425"/>
                    <a:pt x="277201" y="163785"/>
                  </a:cubicBezTo>
                  <a:lnTo>
                    <a:pt x="277201" y="163785"/>
                  </a:lnTo>
                  <a:cubicBezTo>
                    <a:pt x="277317" y="166112"/>
                    <a:pt x="277375" y="168380"/>
                    <a:pt x="277491" y="170823"/>
                  </a:cubicBezTo>
                  <a:cubicBezTo>
                    <a:pt x="277476" y="170905"/>
                    <a:pt x="277462" y="170942"/>
                    <a:pt x="277449" y="170942"/>
                  </a:cubicBezTo>
                  <a:cubicBezTo>
                    <a:pt x="277359" y="170942"/>
                    <a:pt x="277302" y="169256"/>
                    <a:pt x="277201" y="168496"/>
                  </a:cubicBezTo>
                  <a:lnTo>
                    <a:pt x="277201" y="168496"/>
                  </a:lnTo>
                  <a:cubicBezTo>
                    <a:pt x="277259" y="171230"/>
                    <a:pt x="277317" y="175534"/>
                    <a:pt x="277491" y="176348"/>
                  </a:cubicBezTo>
                  <a:lnTo>
                    <a:pt x="277574" y="175117"/>
                  </a:lnTo>
                  <a:lnTo>
                    <a:pt x="277574" y="175117"/>
                  </a:lnTo>
                  <a:cubicBezTo>
                    <a:pt x="277564" y="175154"/>
                    <a:pt x="277552" y="175170"/>
                    <a:pt x="277540" y="175170"/>
                  </a:cubicBezTo>
                  <a:cubicBezTo>
                    <a:pt x="277484" y="175170"/>
                    <a:pt x="277409" y="174840"/>
                    <a:pt x="277375" y="174429"/>
                  </a:cubicBezTo>
                  <a:cubicBezTo>
                    <a:pt x="277259" y="172102"/>
                    <a:pt x="277433" y="171055"/>
                    <a:pt x="277550" y="170939"/>
                  </a:cubicBezTo>
                  <a:lnTo>
                    <a:pt x="277550" y="172626"/>
                  </a:lnTo>
                  <a:cubicBezTo>
                    <a:pt x="277957" y="170881"/>
                    <a:pt x="277491" y="165763"/>
                    <a:pt x="277550" y="162273"/>
                  </a:cubicBezTo>
                  <a:lnTo>
                    <a:pt x="277550" y="162273"/>
                  </a:lnTo>
                  <a:lnTo>
                    <a:pt x="277840" y="163727"/>
                  </a:lnTo>
                  <a:lnTo>
                    <a:pt x="277550" y="160179"/>
                  </a:lnTo>
                  <a:cubicBezTo>
                    <a:pt x="277609" y="159822"/>
                    <a:pt x="277684" y="159495"/>
                    <a:pt x="277751" y="159495"/>
                  </a:cubicBezTo>
                  <a:cubicBezTo>
                    <a:pt x="277814" y="159495"/>
                    <a:pt x="277870" y="159793"/>
                    <a:pt x="277899" y="160644"/>
                  </a:cubicBezTo>
                  <a:cubicBezTo>
                    <a:pt x="278014" y="158154"/>
                    <a:pt x="277784" y="158432"/>
                    <a:pt x="277955" y="156309"/>
                  </a:cubicBezTo>
                  <a:lnTo>
                    <a:pt x="277955" y="156309"/>
                  </a:lnTo>
                  <a:lnTo>
                    <a:pt x="277899" y="153956"/>
                  </a:lnTo>
                  <a:lnTo>
                    <a:pt x="277899" y="153956"/>
                  </a:lnTo>
                  <a:cubicBezTo>
                    <a:pt x="277916" y="154093"/>
                    <a:pt x="277943" y="154114"/>
                    <a:pt x="277971" y="154114"/>
                  </a:cubicBezTo>
                  <a:cubicBezTo>
                    <a:pt x="277984" y="154114"/>
                    <a:pt x="277997" y="154110"/>
                    <a:pt x="278009" y="154110"/>
                  </a:cubicBezTo>
                  <a:cubicBezTo>
                    <a:pt x="278063" y="154110"/>
                    <a:pt x="278107" y="154190"/>
                    <a:pt x="278073" y="155061"/>
                  </a:cubicBezTo>
                  <a:cubicBezTo>
                    <a:pt x="278246" y="150738"/>
                    <a:pt x="277848" y="148072"/>
                    <a:pt x="278067" y="146439"/>
                  </a:cubicBezTo>
                  <a:lnTo>
                    <a:pt x="278067" y="146439"/>
                  </a:lnTo>
                  <a:cubicBezTo>
                    <a:pt x="278015" y="143949"/>
                    <a:pt x="277963" y="143641"/>
                    <a:pt x="277900" y="143641"/>
                  </a:cubicBezTo>
                  <a:cubicBezTo>
                    <a:pt x="277880" y="143641"/>
                    <a:pt x="277858" y="143675"/>
                    <a:pt x="277834" y="143675"/>
                  </a:cubicBezTo>
                  <a:cubicBezTo>
                    <a:pt x="277772" y="143675"/>
                    <a:pt x="277699" y="143436"/>
                    <a:pt x="277608" y="141684"/>
                  </a:cubicBezTo>
                  <a:lnTo>
                    <a:pt x="278131" y="138601"/>
                  </a:lnTo>
                  <a:lnTo>
                    <a:pt x="277899" y="138019"/>
                  </a:lnTo>
                  <a:cubicBezTo>
                    <a:pt x="277899" y="137485"/>
                    <a:pt x="277899" y="136363"/>
                    <a:pt x="277989" y="136363"/>
                  </a:cubicBezTo>
                  <a:cubicBezTo>
                    <a:pt x="277997" y="136363"/>
                    <a:pt x="278005" y="136372"/>
                    <a:pt x="278015" y="136391"/>
                  </a:cubicBezTo>
                  <a:cubicBezTo>
                    <a:pt x="277958" y="135634"/>
                    <a:pt x="277926" y="135413"/>
                    <a:pt x="277904" y="135413"/>
                  </a:cubicBezTo>
                  <a:cubicBezTo>
                    <a:pt x="277874" y="135413"/>
                    <a:pt x="277865" y="135849"/>
                    <a:pt x="277838" y="135849"/>
                  </a:cubicBezTo>
                  <a:cubicBezTo>
                    <a:pt x="277825" y="135849"/>
                    <a:pt x="277808" y="135751"/>
                    <a:pt x="277782" y="135460"/>
                  </a:cubicBezTo>
                  <a:cubicBezTo>
                    <a:pt x="277957" y="132436"/>
                    <a:pt x="277666" y="127201"/>
                    <a:pt x="278015" y="126503"/>
                  </a:cubicBezTo>
                  <a:cubicBezTo>
                    <a:pt x="277993" y="126375"/>
                    <a:pt x="277976" y="126321"/>
                    <a:pt x="277960" y="126321"/>
                  </a:cubicBezTo>
                  <a:cubicBezTo>
                    <a:pt x="277889" y="126321"/>
                    <a:pt x="277879" y="127488"/>
                    <a:pt x="277851" y="127488"/>
                  </a:cubicBezTo>
                  <a:cubicBezTo>
                    <a:pt x="277836" y="127488"/>
                    <a:pt x="277817" y="127172"/>
                    <a:pt x="277782" y="126213"/>
                  </a:cubicBezTo>
                  <a:cubicBezTo>
                    <a:pt x="278189" y="125282"/>
                    <a:pt x="277724" y="122490"/>
                    <a:pt x="277899" y="119757"/>
                  </a:cubicBezTo>
                  <a:lnTo>
                    <a:pt x="277899" y="119757"/>
                  </a:lnTo>
                  <a:cubicBezTo>
                    <a:pt x="278016" y="120305"/>
                    <a:pt x="278028" y="121670"/>
                    <a:pt x="278077" y="121670"/>
                  </a:cubicBezTo>
                  <a:cubicBezTo>
                    <a:pt x="278100" y="121670"/>
                    <a:pt x="278132" y="121348"/>
                    <a:pt x="278189" y="120454"/>
                  </a:cubicBezTo>
                  <a:cubicBezTo>
                    <a:pt x="277840" y="118768"/>
                    <a:pt x="278248" y="115104"/>
                    <a:pt x="278189" y="112835"/>
                  </a:cubicBezTo>
                  <a:cubicBezTo>
                    <a:pt x="277899" y="112719"/>
                    <a:pt x="278073" y="107775"/>
                    <a:pt x="277957" y="103936"/>
                  </a:cubicBezTo>
                  <a:lnTo>
                    <a:pt x="277957" y="103936"/>
                  </a:lnTo>
                  <a:cubicBezTo>
                    <a:pt x="277959" y="103940"/>
                    <a:pt x="277960" y="103942"/>
                    <a:pt x="277962" y="103942"/>
                  </a:cubicBezTo>
                  <a:cubicBezTo>
                    <a:pt x="278075" y="103942"/>
                    <a:pt x="278132" y="96610"/>
                    <a:pt x="278189" y="93002"/>
                  </a:cubicBezTo>
                  <a:lnTo>
                    <a:pt x="278248" y="93118"/>
                  </a:lnTo>
                  <a:cubicBezTo>
                    <a:pt x="277957" y="92420"/>
                    <a:pt x="278015" y="88698"/>
                    <a:pt x="277957" y="86023"/>
                  </a:cubicBezTo>
                  <a:lnTo>
                    <a:pt x="277957" y="86023"/>
                  </a:lnTo>
                  <a:cubicBezTo>
                    <a:pt x="278131" y="86081"/>
                    <a:pt x="278189" y="86604"/>
                    <a:pt x="278248" y="88058"/>
                  </a:cubicBezTo>
                  <a:lnTo>
                    <a:pt x="278248" y="85499"/>
                  </a:lnTo>
                  <a:cubicBezTo>
                    <a:pt x="278189" y="84510"/>
                    <a:pt x="278131" y="83463"/>
                    <a:pt x="278131" y="82475"/>
                  </a:cubicBezTo>
                  <a:lnTo>
                    <a:pt x="278131" y="82475"/>
                  </a:lnTo>
                  <a:lnTo>
                    <a:pt x="278306" y="83114"/>
                  </a:lnTo>
                  <a:cubicBezTo>
                    <a:pt x="278306" y="79741"/>
                    <a:pt x="278073" y="76310"/>
                    <a:pt x="278189" y="71947"/>
                  </a:cubicBezTo>
                  <a:cubicBezTo>
                    <a:pt x="278184" y="71940"/>
                    <a:pt x="278178" y="71937"/>
                    <a:pt x="278172" y="71937"/>
                  </a:cubicBezTo>
                  <a:cubicBezTo>
                    <a:pt x="278065" y="71937"/>
                    <a:pt x="277904" y="73113"/>
                    <a:pt x="277768" y="73113"/>
                  </a:cubicBezTo>
                  <a:cubicBezTo>
                    <a:pt x="277676" y="73113"/>
                    <a:pt x="277595" y="72577"/>
                    <a:pt x="277550" y="70784"/>
                  </a:cubicBezTo>
                  <a:cubicBezTo>
                    <a:pt x="277591" y="70722"/>
                    <a:pt x="277639" y="70661"/>
                    <a:pt x="277687" y="70661"/>
                  </a:cubicBezTo>
                  <a:cubicBezTo>
                    <a:pt x="277775" y="70661"/>
                    <a:pt x="277861" y="70867"/>
                    <a:pt x="277899" y="71657"/>
                  </a:cubicBezTo>
                  <a:cubicBezTo>
                    <a:pt x="277899" y="71249"/>
                    <a:pt x="277782" y="70261"/>
                    <a:pt x="277840" y="69446"/>
                  </a:cubicBezTo>
                  <a:lnTo>
                    <a:pt x="277840" y="69446"/>
                  </a:lnTo>
                  <a:lnTo>
                    <a:pt x="278015" y="71308"/>
                  </a:lnTo>
                  <a:cubicBezTo>
                    <a:pt x="278073" y="69330"/>
                    <a:pt x="277899" y="70261"/>
                    <a:pt x="277899" y="68690"/>
                  </a:cubicBezTo>
                  <a:cubicBezTo>
                    <a:pt x="278004" y="68690"/>
                    <a:pt x="278014" y="67729"/>
                    <a:pt x="278102" y="67729"/>
                  </a:cubicBezTo>
                  <a:cubicBezTo>
                    <a:pt x="278111" y="67729"/>
                    <a:pt x="278121" y="67739"/>
                    <a:pt x="278131" y="67760"/>
                  </a:cubicBezTo>
                  <a:cubicBezTo>
                    <a:pt x="278131" y="68167"/>
                    <a:pt x="278073" y="69097"/>
                    <a:pt x="278131" y="69737"/>
                  </a:cubicBezTo>
                  <a:cubicBezTo>
                    <a:pt x="278131" y="67934"/>
                    <a:pt x="278248" y="65782"/>
                    <a:pt x="278306" y="65084"/>
                  </a:cubicBezTo>
                  <a:lnTo>
                    <a:pt x="278306" y="65084"/>
                  </a:lnTo>
                  <a:cubicBezTo>
                    <a:pt x="278295" y="65105"/>
                    <a:pt x="278283" y="65119"/>
                    <a:pt x="278270" y="65119"/>
                  </a:cubicBezTo>
                  <a:cubicBezTo>
                    <a:pt x="278209" y="65119"/>
                    <a:pt x="278131" y="64843"/>
                    <a:pt x="278131" y="63747"/>
                  </a:cubicBezTo>
                  <a:cubicBezTo>
                    <a:pt x="278131" y="60373"/>
                    <a:pt x="278306" y="62583"/>
                    <a:pt x="278364" y="60606"/>
                  </a:cubicBezTo>
                  <a:cubicBezTo>
                    <a:pt x="278248" y="59792"/>
                    <a:pt x="278364" y="57640"/>
                    <a:pt x="278131" y="57581"/>
                  </a:cubicBezTo>
                  <a:cubicBezTo>
                    <a:pt x="278131" y="57058"/>
                    <a:pt x="278189" y="56534"/>
                    <a:pt x="278306" y="56011"/>
                  </a:cubicBezTo>
                  <a:cubicBezTo>
                    <a:pt x="278205" y="54494"/>
                    <a:pt x="278279" y="49415"/>
                    <a:pt x="278148" y="49415"/>
                  </a:cubicBezTo>
                  <a:cubicBezTo>
                    <a:pt x="278128" y="49415"/>
                    <a:pt x="278103" y="49530"/>
                    <a:pt x="278073" y="49788"/>
                  </a:cubicBezTo>
                  <a:lnTo>
                    <a:pt x="278073" y="49962"/>
                  </a:lnTo>
                  <a:cubicBezTo>
                    <a:pt x="277840" y="44204"/>
                    <a:pt x="278189" y="38039"/>
                    <a:pt x="278073" y="32339"/>
                  </a:cubicBezTo>
                  <a:lnTo>
                    <a:pt x="278131" y="32339"/>
                  </a:lnTo>
                  <a:cubicBezTo>
                    <a:pt x="278015" y="28966"/>
                    <a:pt x="278073" y="24778"/>
                    <a:pt x="277899" y="22335"/>
                  </a:cubicBezTo>
                  <a:cubicBezTo>
                    <a:pt x="277899" y="21481"/>
                    <a:pt x="278029" y="20324"/>
                    <a:pt x="278102" y="20324"/>
                  </a:cubicBezTo>
                  <a:cubicBezTo>
                    <a:pt x="278113" y="20324"/>
                    <a:pt x="278123" y="20352"/>
                    <a:pt x="278131" y="20416"/>
                  </a:cubicBezTo>
                  <a:cubicBezTo>
                    <a:pt x="278073" y="17799"/>
                    <a:pt x="278015" y="17508"/>
                    <a:pt x="278131" y="13727"/>
                  </a:cubicBezTo>
                  <a:cubicBezTo>
                    <a:pt x="278170" y="14605"/>
                    <a:pt x="278196" y="14796"/>
                    <a:pt x="278213" y="14796"/>
                  </a:cubicBezTo>
                  <a:cubicBezTo>
                    <a:pt x="278227" y="14796"/>
                    <a:pt x="278235" y="14682"/>
                    <a:pt x="278240" y="14682"/>
                  </a:cubicBezTo>
                  <a:cubicBezTo>
                    <a:pt x="278248" y="14682"/>
                    <a:pt x="278248" y="14962"/>
                    <a:pt x="278248" y="16403"/>
                  </a:cubicBezTo>
                  <a:cubicBezTo>
                    <a:pt x="278306" y="13029"/>
                    <a:pt x="278422" y="12273"/>
                    <a:pt x="278248" y="8667"/>
                  </a:cubicBezTo>
                  <a:lnTo>
                    <a:pt x="278248" y="8667"/>
                  </a:lnTo>
                  <a:cubicBezTo>
                    <a:pt x="278271" y="8832"/>
                    <a:pt x="278293" y="8906"/>
                    <a:pt x="278312" y="8906"/>
                  </a:cubicBezTo>
                  <a:cubicBezTo>
                    <a:pt x="278436" y="8906"/>
                    <a:pt x="278472" y="5888"/>
                    <a:pt x="278422" y="4479"/>
                  </a:cubicBezTo>
                  <a:lnTo>
                    <a:pt x="278422" y="4479"/>
                  </a:lnTo>
                  <a:lnTo>
                    <a:pt x="278306" y="6864"/>
                  </a:lnTo>
                  <a:lnTo>
                    <a:pt x="278306" y="4305"/>
                  </a:lnTo>
                  <a:lnTo>
                    <a:pt x="278306" y="1688"/>
                  </a:lnTo>
                  <a:lnTo>
                    <a:pt x="278422" y="2327"/>
                  </a:lnTo>
                  <a:lnTo>
                    <a:pt x="278538" y="2735"/>
                  </a:lnTo>
                  <a:lnTo>
                    <a:pt x="278538" y="2327"/>
                  </a:lnTo>
                  <a:lnTo>
                    <a:pt x="278538" y="1688"/>
                  </a:lnTo>
                  <a:lnTo>
                    <a:pt x="278538" y="292"/>
                  </a:lnTo>
                  <a:lnTo>
                    <a:pt x="273304" y="292"/>
                  </a:lnTo>
                  <a:lnTo>
                    <a:pt x="269174" y="408"/>
                  </a:lnTo>
                  <a:cubicBezTo>
                    <a:pt x="268127" y="481"/>
                    <a:pt x="267069" y="513"/>
                    <a:pt x="266010" y="513"/>
                  </a:cubicBezTo>
                  <a:cubicBezTo>
                    <a:pt x="264540" y="513"/>
                    <a:pt x="263067" y="451"/>
                    <a:pt x="261613" y="350"/>
                  </a:cubicBezTo>
                  <a:lnTo>
                    <a:pt x="261613" y="350"/>
                  </a:lnTo>
                  <a:cubicBezTo>
                    <a:pt x="259810" y="524"/>
                    <a:pt x="265394" y="466"/>
                    <a:pt x="263765" y="641"/>
                  </a:cubicBezTo>
                  <a:cubicBezTo>
                    <a:pt x="260566" y="641"/>
                    <a:pt x="257251" y="292"/>
                    <a:pt x="256262" y="292"/>
                  </a:cubicBezTo>
                  <a:cubicBezTo>
                    <a:pt x="255629" y="266"/>
                    <a:pt x="255094" y="256"/>
                    <a:pt x="254627" y="256"/>
                  </a:cubicBezTo>
                  <a:cubicBezTo>
                    <a:pt x="252209" y="256"/>
                    <a:pt x="251650" y="541"/>
                    <a:pt x="248899" y="541"/>
                  </a:cubicBezTo>
                  <a:cubicBezTo>
                    <a:pt x="248527" y="541"/>
                    <a:pt x="248116" y="536"/>
                    <a:pt x="247654" y="524"/>
                  </a:cubicBezTo>
                  <a:lnTo>
                    <a:pt x="247654" y="524"/>
                  </a:lnTo>
                  <a:cubicBezTo>
                    <a:pt x="248236" y="641"/>
                    <a:pt x="248759" y="873"/>
                    <a:pt x="245328" y="932"/>
                  </a:cubicBezTo>
                  <a:cubicBezTo>
                    <a:pt x="242187" y="932"/>
                    <a:pt x="241431" y="583"/>
                    <a:pt x="243467" y="524"/>
                  </a:cubicBezTo>
                  <a:cubicBezTo>
                    <a:pt x="243641" y="495"/>
                    <a:pt x="243816" y="481"/>
                    <a:pt x="243997" y="481"/>
                  </a:cubicBezTo>
                  <a:cubicBezTo>
                    <a:pt x="244179" y="481"/>
                    <a:pt x="244368" y="495"/>
                    <a:pt x="244572" y="524"/>
                  </a:cubicBezTo>
                  <a:cubicBezTo>
                    <a:pt x="245561" y="524"/>
                    <a:pt x="246956" y="466"/>
                    <a:pt x="245677" y="408"/>
                  </a:cubicBezTo>
                  <a:lnTo>
                    <a:pt x="245677" y="408"/>
                  </a:lnTo>
                  <a:lnTo>
                    <a:pt x="245270" y="466"/>
                  </a:lnTo>
                  <a:cubicBezTo>
                    <a:pt x="243699" y="408"/>
                    <a:pt x="239279" y="408"/>
                    <a:pt x="240326" y="234"/>
                  </a:cubicBezTo>
                  <a:lnTo>
                    <a:pt x="240326" y="234"/>
                  </a:lnTo>
                  <a:cubicBezTo>
                    <a:pt x="238490" y="323"/>
                    <a:pt x="238860" y="378"/>
                    <a:pt x="239950" y="425"/>
                  </a:cubicBezTo>
                  <a:lnTo>
                    <a:pt x="239950" y="425"/>
                  </a:lnTo>
                  <a:cubicBezTo>
                    <a:pt x="238835" y="392"/>
                    <a:pt x="237848" y="383"/>
                    <a:pt x="236895" y="383"/>
                  </a:cubicBezTo>
                  <a:cubicBezTo>
                    <a:pt x="235870" y="383"/>
                    <a:pt x="234884" y="393"/>
                    <a:pt x="233820" y="393"/>
                  </a:cubicBezTo>
                  <a:cubicBezTo>
                    <a:pt x="232815" y="393"/>
                    <a:pt x="231741" y="384"/>
                    <a:pt x="230497" y="350"/>
                  </a:cubicBezTo>
                  <a:lnTo>
                    <a:pt x="230497" y="350"/>
                  </a:lnTo>
                  <a:cubicBezTo>
                    <a:pt x="231136" y="408"/>
                    <a:pt x="231776" y="524"/>
                    <a:pt x="231078" y="524"/>
                  </a:cubicBezTo>
                  <a:cubicBezTo>
                    <a:pt x="229874" y="502"/>
                    <a:pt x="229039" y="492"/>
                    <a:pt x="228442" y="492"/>
                  </a:cubicBezTo>
                  <a:cubicBezTo>
                    <a:pt x="225983" y="492"/>
                    <a:pt x="227585" y="652"/>
                    <a:pt x="224215" y="699"/>
                  </a:cubicBezTo>
                  <a:cubicBezTo>
                    <a:pt x="222385" y="610"/>
                    <a:pt x="223844" y="486"/>
                    <a:pt x="222727" y="486"/>
                  </a:cubicBezTo>
                  <a:cubicBezTo>
                    <a:pt x="222389" y="486"/>
                    <a:pt x="221815" y="497"/>
                    <a:pt x="220842" y="524"/>
                  </a:cubicBezTo>
                  <a:cubicBezTo>
                    <a:pt x="218283" y="408"/>
                    <a:pt x="220318" y="292"/>
                    <a:pt x="221307" y="175"/>
                  </a:cubicBezTo>
                  <a:lnTo>
                    <a:pt x="221307" y="175"/>
                  </a:lnTo>
                  <a:cubicBezTo>
                    <a:pt x="220293" y="222"/>
                    <a:pt x="219316" y="239"/>
                    <a:pt x="218387" y="239"/>
                  </a:cubicBezTo>
                  <a:cubicBezTo>
                    <a:pt x="215798" y="239"/>
                    <a:pt x="213585" y="102"/>
                    <a:pt x="212001" y="59"/>
                  </a:cubicBezTo>
                  <a:lnTo>
                    <a:pt x="212183" y="54"/>
                  </a:lnTo>
                  <a:lnTo>
                    <a:pt x="212183" y="54"/>
                  </a:lnTo>
                  <a:cubicBezTo>
                    <a:pt x="211713" y="59"/>
                    <a:pt x="211252" y="59"/>
                    <a:pt x="210780" y="59"/>
                  </a:cubicBezTo>
                  <a:lnTo>
                    <a:pt x="211943" y="175"/>
                  </a:lnTo>
                  <a:cubicBezTo>
                    <a:pt x="211721" y="192"/>
                    <a:pt x="211505" y="200"/>
                    <a:pt x="211292" y="200"/>
                  </a:cubicBezTo>
                  <a:cubicBezTo>
                    <a:pt x="210778" y="200"/>
                    <a:pt x="210284" y="158"/>
                    <a:pt x="209791" y="117"/>
                  </a:cubicBezTo>
                  <a:lnTo>
                    <a:pt x="209791" y="117"/>
                  </a:lnTo>
                  <a:cubicBezTo>
                    <a:pt x="208569" y="234"/>
                    <a:pt x="210721" y="408"/>
                    <a:pt x="208279" y="524"/>
                  </a:cubicBezTo>
                  <a:cubicBezTo>
                    <a:pt x="208027" y="515"/>
                    <a:pt x="207732" y="512"/>
                    <a:pt x="207411" y="512"/>
                  </a:cubicBezTo>
                  <a:cubicBezTo>
                    <a:pt x="206599" y="512"/>
                    <a:pt x="205625" y="533"/>
                    <a:pt x="204787" y="533"/>
                  </a:cubicBezTo>
                  <a:cubicBezTo>
                    <a:pt x="203894" y="533"/>
                    <a:pt x="203154" y="509"/>
                    <a:pt x="202928" y="408"/>
                  </a:cubicBezTo>
                  <a:lnTo>
                    <a:pt x="202928" y="408"/>
                  </a:lnTo>
                  <a:cubicBezTo>
                    <a:pt x="203373" y="413"/>
                    <a:pt x="203734" y="416"/>
                    <a:pt x="204024" y="416"/>
                  </a:cubicBezTo>
                  <a:cubicBezTo>
                    <a:pt x="206955" y="416"/>
                    <a:pt x="202723" y="170"/>
                    <a:pt x="206534" y="117"/>
                  </a:cubicBezTo>
                  <a:lnTo>
                    <a:pt x="203568" y="117"/>
                  </a:lnTo>
                  <a:cubicBezTo>
                    <a:pt x="203393" y="117"/>
                    <a:pt x="203742" y="117"/>
                    <a:pt x="204033" y="59"/>
                  </a:cubicBezTo>
                  <a:cubicBezTo>
                    <a:pt x="203289" y="32"/>
                    <a:pt x="202726" y="20"/>
                    <a:pt x="202287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8"/>
            <p:cNvSpPr/>
            <p:nvPr/>
          </p:nvSpPr>
          <p:spPr>
            <a:xfrm>
              <a:off x="3429750" y="5212300"/>
              <a:ext cx="26200" cy="1500"/>
            </a:xfrm>
            <a:custGeom>
              <a:rect b="b" l="l" r="r" t="t"/>
              <a:pathLst>
                <a:path extrusionOk="0" h="60" w="1048">
                  <a:moveTo>
                    <a:pt x="350" y="1"/>
                  </a:moveTo>
                  <a:lnTo>
                    <a:pt x="1" y="59"/>
                  </a:lnTo>
                  <a:lnTo>
                    <a:pt x="1048" y="59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8"/>
            <p:cNvSpPr/>
            <p:nvPr/>
          </p:nvSpPr>
          <p:spPr>
            <a:xfrm>
              <a:off x="7256825" y="1692050"/>
              <a:ext cx="25" cy="7300"/>
            </a:xfrm>
            <a:custGeom>
              <a:rect b="b" l="l" r="r" t="t"/>
              <a:pathLst>
                <a:path extrusionOk="0" h="292" w="1">
                  <a:moveTo>
                    <a:pt x="0" y="117"/>
                  </a:moveTo>
                  <a:lnTo>
                    <a:pt x="0" y="1"/>
                  </a:lnTo>
                  <a:lnTo>
                    <a:pt x="0" y="291"/>
                  </a:lnTo>
                  <a:cubicBezTo>
                    <a:pt x="0" y="233"/>
                    <a:pt x="0" y="233"/>
                    <a:pt x="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8"/>
            <p:cNvSpPr/>
            <p:nvPr/>
          </p:nvSpPr>
          <p:spPr>
            <a:xfrm>
              <a:off x="590000" y="5174500"/>
              <a:ext cx="16000" cy="1475"/>
            </a:xfrm>
            <a:custGeom>
              <a:rect b="b" l="l" r="r" t="t"/>
              <a:pathLst>
                <a:path extrusionOk="0" h="59" w="640">
                  <a:moveTo>
                    <a:pt x="0" y="1"/>
                  </a:moveTo>
                  <a:lnTo>
                    <a:pt x="0" y="59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8"/>
            <p:cNvSpPr/>
            <p:nvPr/>
          </p:nvSpPr>
          <p:spPr>
            <a:xfrm>
              <a:off x="7237900" y="2666275"/>
              <a:ext cx="1500" cy="11650"/>
            </a:xfrm>
            <a:custGeom>
              <a:rect b="b" l="l" r="r" t="t"/>
              <a:pathLst>
                <a:path extrusionOk="0" h="466" w="60">
                  <a:moveTo>
                    <a:pt x="59" y="0"/>
                  </a:moveTo>
                  <a:lnTo>
                    <a:pt x="59" y="0"/>
                  </a:lnTo>
                  <a:cubicBezTo>
                    <a:pt x="1" y="117"/>
                    <a:pt x="1" y="291"/>
                    <a:pt x="1" y="465"/>
                  </a:cubicBezTo>
                  <a:cubicBezTo>
                    <a:pt x="1" y="291"/>
                    <a:pt x="59" y="117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8"/>
            <p:cNvSpPr/>
            <p:nvPr/>
          </p:nvSpPr>
          <p:spPr>
            <a:xfrm>
              <a:off x="7236450" y="3085025"/>
              <a:ext cx="1475" cy="58200"/>
            </a:xfrm>
            <a:custGeom>
              <a:rect b="b" l="l" r="r" t="t"/>
              <a:pathLst>
                <a:path extrusionOk="0" h="2328" w="59">
                  <a:moveTo>
                    <a:pt x="59" y="1"/>
                  </a:moveTo>
                  <a:lnTo>
                    <a:pt x="41" y="722"/>
                  </a:lnTo>
                  <a:lnTo>
                    <a:pt x="41" y="722"/>
                  </a:lnTo>
                  <a:cubicBezTo>
                    <a:pt x="51" y="456"/>
                    <a:pt x="59" y="216"/>
                    <a:pt x="59" y="1"/>
                  </a:cubicBezTo>
                  <a:close/>
                  <a:moveTo>
                    <a:pt x="41" y="722"/>
                  </a:moveTo>
                  <a:lnTo>
                    <a:pt x="41" y="722"/>
                  </a:lnTo>
                  <a:cubicBezTo>
                    <a:pt x="24" y="1174"/>
                    <a:pt x="1" y="1705"/>
                    <a:pt x="1" y="2327"/>
                  </a:cubicBezTo>
                  <a:lnTo>
                    <a:pt x="41" y="7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8"/>
            <p:cNvSpPr/>
            <p:nvPr/>
          </p:nvSpPr>
          <p:spPr>
            <a:xfrm>
              <a:off x="7235000" y="3406375"/>
              <a:ext cx="2925" cy="5850"/>
            </a:xfrm>
            <a:custGeom>
              <a:rect b="b" l="l" r="r" t="t"/>
              <a:pathLst>
                <a:path extrusionOk="0" h="234" w="117">
                  <a:moveTo>
                    <a:pt x="1" y="1"/>
                  </a:moveTo>
                  <a:lnTo>
                    <a:pt x="1" y="1"/>
                  </a:lnTo>
                  <a:cubicBezTo>
                    <a:pt x="59" y="117"/>
                    <a:pt x="59" y="175"/>
                    <a:pt x="117" y="2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8"/>
            <p:cNvSpPr/>
            <p:nvPr/>
          </p:nvSpPr>
          <p:spPr>
            <a:xfrm>
              <a:off x="5026675" y="496825"/>
              <a:ext cx="28725" cy="1125"/>
            </a:xfrm>
            <a:custGeom>
              <a:rect b="b" l="l" r="r" t="t"/>
              <a:pathLst>
                <a:path extrusionOk="0" h="45" w="1149">
                  <a:moveTo>
                    <a:pt x="683" y="0"/>
                  </a:moveTo>
                  <a:cubicBezTo>
                    <a:pt x="102" y="30"/>
                    <a:pt x="0" y="44"/>
                    <a:pt x="153" y="44"/>
                  </a:cubicBezTo>
                  <a:cubicBezTo>
                    <a:pt x="305" y="44"/>
                    <a:pt x="713" y="30"/>
                    <a:pt x="1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8"/>
            <p:cNvSpPr/>
            <p:nvPr/>
          </p:nvSpPr>
          <p:spPr>
            <a:xfrm>
              <a:off x="6531250" y="485200"/>
              <a:ext cx="49450" cy="3800"/>
            </a:xfrm>
            <a:custGeom>
              <a:rect b="b" l="l" r="r" t="t"/>
              <a:pathLst>
                <a:path extrusionOk="0" h="152" w="1978">
                  <a:moveTo>
                    <a:pt x="1978" y="0"/>
                  </a:moveTo>
                  <a:lnTo>
                    <a:pt x="0" y="117"/>
                  </a:lnTo>
                  <a:cubicBezTo>
                    <a:pt x="234" y="138"/>
                    <a:pt x="476" y="151"/>
                    <a:pt x="720" y="151"/>
                  </a:cubicBezTo>
                  <a:cubicBezTo>
                    <a:pt x="1143" y="151"/>
                    <a:pt x="1572" y="111"/>
                    <a:pt x="19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8"/>
            <p:cNvSpPr/>
            <p:nvPr/>
          </p:nvSpPr>
          <p:spPr>
            <a:xfrm>
              <a:off x="3354150" y="504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8"/>
            <p:cNvSpPr/>
            <p:nvPr/>
          </p:nvSpPr>
          <p:spPr>
            <a:xfrm>
              <a:off x="6460000" y="487450"/>
              <a:ext cx="71275" cy="1325"/>
            </a:xfrm>
            <a:custGeom>
              <a:rect b="b" l="l" r="r" t="t"/>
              <a:pathLst>
                <a:path extrusionOk="0" h="53" w="2851">
                  <a:moveTo>
                    <a:pt x="959" y="1"/>
                  </a:moveTo>
                  <a:cubicBezTo>
                    <a:pt x="634" y="1"/>
                    <a:pt x="310" y="7"/>
                    <a:pt x="0" y="27"/>
                  </a:cubicBezTo>
                  <a:cubicBezTo>
                    <a:pt x="369" y="46"/>
                    <a:pt x="718" y="52"/>
                    <a:pt x="1049" y="52"/>
                  </a:cubicBezTo>
                  <a:cubicBezTo>
                    <a:pt x="1713" y="52"/>
                    <a:pt x="2307" y="27"/>
                    <a:pt x="2850" y="27"/>
                  </a:cubicBezTo>
                  <a:cubicBezTo>
                    <a:pt x="2269" y="27"/>
                    <a:pt x="1609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8"/>
            <p:cNvSpPr/>
            <p:nvPr/>
          </p:nvSpPr>
          <p:spPr>
            <a:xfrm>
              <a:off x="7233550" y="4803725"/>
              <a:ext cx="25" cy="16025"/>
            </a:xfrm>
            <a:custGeom>
              <a:rect b="b" l="l" r="r" t="t"/>
              <a:pathLst>
                <a:path extrusionOk="0" h="641" w="1">
                  <a:moveTo>
                    <a:pt x="0" y="0"/>
                  </a:moveTo>
                  <a:lnTo>
                    <a:pt x="0" y="582"/>
                  </a:lnTo>
                  <a:lnTo>
                    <a:pt x="0" y="6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8"/>
            <p:cNvSpPr/>
            <p:nvPr/>
          </p:nvSpPr>
          <p:spPr>
            <a:xfrm>
              <a:off x="7233550" y="4819725"/>
              <a:ext cx="25" cy="17475"/>
            </a:xfrm>
            <a:custGeom>
              <a:rect b="b" l="l" r="r" t="t"/>
              <a:pathLst>
                <a:path extrusionOk="0" h="699" w="1">
                  <a:moveTo>
                    <a:pt x="0" y="0"/>
                  </a:moveTo>
                  <a:lnTo>
                    <a:pt x="0" y="698"/>
                  </a:lnTo>
                  <a:cubicBezTo>
                    <a:pt x="0" y="465"/>
                    <a:pt x="0" y="233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8"/>
            <p:cNvSpPr/>
            <p:nvPr/>
          </p:nvSpPr>
          <p:spPr>
            <a:xfrm>
              <a:off x="7233550" y="4837175"/>
              <a:ext cx="1475" cy="36375"/>
            </a:xfrm>
            <a:custGeom>
              <a:rect b="b" l="l" r="r" t="t"/>
              <a:pathLst>
                <a:path extrusionOk="0" h="1455" w="59">
                  <a:moveTo>
                    <a:pt x="0" y="0"/>
                  </a:moveTo>
                  <a:lnTo>
                    <a:pt x="0" y="0"/>
                  </a:lnTo>
                  <a:cubicBezTo>
                    <a:pt x="0" y="277"/>
                    <a:pt x="17" y="538"/>
                    <a:pt x="32" y="791"/>
                  </a:cubicBezTo>
                  <a:lnTo>
                    <a:pt x="32" y="791"/>
                  </a:lnTo>
                  <a:lnTo>
                    <a:pt x="0" y="0"/>
                  </a:lnTo>
                  <a:close/>
                  <a:moveTo>
                    <a:pt x="32" y="791"/>
                  </a:moveTo>
                  <a:lnTo>
                    <a:pt x="59" y="1454"/>
                  </a:lnTo>
                  <a:cubicBezTo>
                    <a:pt x="59" y="1235"/>
                    <a:pt x="46" y="1016"/>
                    <a:pt x="32" y="7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8"/>
            <p:cNvSpPr/>
            <p:nvPr/>
          </p:nvSpPr>
          <p:spPr>
            <a:xfrm>
              <a:off x="7233550" y="4371875"/>
              <a:ext cx="1475" cy="4375"/>
            </a:xfrm>
            <a:custGeom>
              <a:rect b="b" l="l" r="r" t="t"/>
              <a:pathLst>
                <a:path extrusionOk="0" h="175" w="59">
                  <a:moveTo>
                    <a:pt x="0" y="0"/>
                  </a:moveTo>
                  <a:cubicBezTo>
                    <a:pt x="0" y="117"/>
                    <a:pt x="59" y="175"/>
                    <a:pt x="59" y="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8"/>
            <p:cNvSpPr/>
            <p:nvPr/>
          </p:nvSpPr>
          <p:spPr>
            <a:xfrm>
              <a:off x="7230650" y="4246825"/>
              <a:ext cx="7275" cy="125075"/>
            </a:xfrm>
            <a:custGeom>
              <a:rect b="b" l="l" r="r" t="t"/>
              <a:pathLst>
                <a:path extrusionOk="0" h="5003" w="291">
                  <a:moveTo>
                    <a:pt x="175" y="0"/>
                  </a:moveTo>
                  <a:cubicBezTo>
                    <a:pt x="175" y="1222"/>
                    <a:pt x="0" y="3083"/>
                    <a:pt x="58" y="4828"/>
                  </a:cubicBezTo>
                  <a:lnTo>
                    <a:pt x="116" y="5002"/>
                  </a:lnTo>
                  <a:cubicBezTo>
                    <a:pt x="0" y="4188"/>
                    <a:pt x="291" y="1164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8"/>
            <p:cNvSpPr/>
            <p:nvPr/>
          </p:nvSpPr>
          <p:spPr>
            <a:xfrm>
              <a:off x="7256825" y="3705925"/>
              <a:ext cx="6500" cy="114875"/>
            </a:xfrm>
            <a:custGeom>
              <a:rect b="b" l="l" r="r" t="t"/>
              <a:pathLst>
                <a:path extrusionOk="0" h="4595" w="260">
                  <a:moveTo>
                    <a:pt x="58" y="0"/>
                  </a:moveTo>
                  <a:lnTo>
                    <a:pt x="0" y="4362"/>
                  </a:lnTo>
                  <a:cubicBezTo>
                    <a:pt x="33" y="3936"/>
                    <a:pt x="84" y="3435"/>
                    <a:pt x="123" y="3435"/>
                  </a:cubicBezTo>
                  <a:cubicBezTo>
                    <a:pt x="152" y="3435"/>
                    <a:pt x="175" y="3733"/>
                    <a:pt x="175" y="4595"/>
                  </a:cubicBezTo>
                  <a:cubicBezTo>
                    <a:pt x="257" y="2649"/>
                    <a:pt x="259" y="2211"/>
                    <a:pt x="231" y="2211"/>
                  </a:cubicBezTo>
                  <a:lnTo>
                    <a:pt x="231" y="2211"/>
                  </a:lnTo>
                  <a:cubicBezTo>
                    <a:pt x="207" y="2211"/>
                    <a:pt x="163" y="2504"/>
                    <a:pt x="125" y="2504"/>
                  </a:cubicBezTo>
                  <a:cubicBezTo>
                    <a:pt x="77" y="2504"/>
                    <a:pt x="37" y="2048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8"/>
            <p:cNvSpPr/>
            <p:nvPr/>
          </p:nvSpPr>
          <p:spPr>
            <a:xfrm>
              <a:off x="7261175" y="3339850"/>
              <a:ext cx="4400" cy="54700"/>
            </a:xfrm>
            <a:custGeom>
              <a:rect b="b" l="l" r="r" t="t"/>
              <a:pathLst>
                <a:path extrusionOk="0" h="2188" w="176">
                  <a:moveTo>
                    <a:pt x="61" y="0"/>
                  </a:moveTo>
                  <a:cubicBezTo>
                    <a:pt x="42" y="0"/>
                    <a:pt x="27" y="347"/>
                    <a:pt x="1" y="1149"/>
                  </a:cubicBezTo>
                  <a:cubicBezTo>
                    <a:pt x="1" y="1932"/>
                    <a:pt x="14" y="2188"/>
                    <a:pt x="33" y="2188"/>
                  </a:cubicBezTo>
                  <a:cubicBezTo>
                    <a:pt x="71" y="2188"/>
                    <a:pt x="132" y="1262"/>
                    <a:pt x="171" y="1262"/>
                  </a:cubicBezTo>
                  <a:cubicBezTo>
                    <a:pt x="172" y="1262"/>
                    <a:pt x="174" y="1263"/>
                    <a:pt x="175" y="1266"/>
                  </a:cubicBezTo>
                  <a:cubicBezTo>
                    <a:pt x="112" y="480"/>
                    <a:pt x="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8"/>
            <p:cNvSpPr/>
            <p:nvPr/>
          </p:nvSpPr>
          <p:spPr>
            <a:xfrm>
              <a:off x="7261175" y="921500"/>
              <a:ext cx="4400" cy="20300"/>
            </a:xfrm>
            <a:custGeom>
              <a:rect b="b" l="l" r="r" t="t"/>
              <a:pathLst>
                <a:path extrusionOk="0" h="812" w="176">
                  <a:moveTo>
                    <a:pt x="1" y="578"/>
                  </a:moveTo>
                  <a:lnTo>
                    <a:pt x="1" y="578"/>
                  </a:lnTo>
                  <a:cubicBezTo>
                    <a:pt x="6" y="588"/>
                    <a:pt x="10" y="595"/>
                    <a:pt x="15" y="598"/>
                  </a:cubicBezTo>
                  <a:lnTo>
                    <a:pt x="15" y="598"/>
                  </a:lnTo>
                  <a:lnTo>
                    <a:pt x="1" y="578"/>
                  </a:lnTo>
                  <a:close/>
                  <a:moveTo>
                    <a:pt x="129" y="1"/>
                  </a:moveTo>
                  <a:cubicBezTo>
                    <a:pt x="106" y="1"/>
                    <a:pt x="82" y="600"/>
                    <a:pt x="21" y="600"/>
                  </a:cubicBezTo>
                  <a:cubicBezTo>
                    <a:pt x="19" y="600"/>
                    <a:pt x="17" y="599"/>
                    <a:pt x="15" y="598"/>
                  </a:cubicBezTo>
                  <a:lnTo>
                    <a:pt x="15" y="598"/>
                  </a:lnTo>
                  <a:lnTo>
                    <a:pt x="175" y="811"/>
                  </a:lnTo>
                  <a:cubicBezTo>
                    <a:pt x="155" y="196"/>
                    <a:pt x="142" y="1"/>
                    <a:pt x="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8"/>
            <p:cNvSpPr/>
            <p:nvPr/>
          </p:nvSpPr>
          <p:spPr>
            <a:xfrm>
              <a:off x="7235000" y="489550"/>
              <a:ext cx="4400" cy="45100"/>
            </a:xfrm>
            <a:custGeom>
              <a:rect b="b" l="l" r="r" t="t"/>
              <a:pathLst>
                <a:path extrusionOk="0" h="1804" w="176">
                  <a:moveTo>
                    <a:pt x="59" y="1"/>
                  </a:moveTo>
                  <a:lnTo>
                    <a:pt x="1" y="466"/>
                  </a:lnTo>
                  <a:lnTo>
                    <a:pt x="1" y="640"/>
                  </a:lnTo>
                  <a:lnTo>
                    <a:pt x="1" y="989"/>
                  </a:lnTo>
                  <a:lnTo>
                    <a:pt x="175" y="1804"/>
                  </a:lnTo>
                  <a:lnTo>
                    <a:pt x="175" y="6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8"/>
            <p:cNvSpPr/>
            <p:nvPr/>
          </p:nvSpPr>
          <p:spPr>
            <a:xfrm>
              <a:off x="6912200" y="456100"/>
              <a:ext cx="74175" cy="1500"/>
            </a:xfrm>
            <a:custGeom>
              <a:rect b="b" l="l" r="r" t="t"/>
              <a:pathLst>
                <a:path extrusionOk="0" h="60" w="2967">
                  <a:moveTo>
                    <a:pt x="2967" y="1"/>
                  </a:moveTo>
                  <a:lnTo>
                    <a:pt x="1" y="59"/>
                  </a:lnTo>
                  <a:lnTo>
                    <a:pt x="2211" y="5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8"/>
            <p:cNvSpPr/>
            <p:nvPr/>
          </p:nvSpPr>
          <p:spPr>
            <a:xfrm>
              <a:off x="2881575" y="458350"/>
              <a:ext cx="46500" cy="6500"/>
            </a:xfrm>
            <a:custGeom>
              <a:rect b="b" l="l" r="r" t="t"/>
              <a:pathLst>
                <a:path extrusionOk="0" h="260" w="1860">
                  <a:moveTo>
                    <a:pt x="797" y="0"/>
                  </a:moveTo>
                  <a:cubicBezTo>
                    <a:pt x="588" y="0"/>
                    <a:pt x="325" y="8"/>
                    <a:pt x="1" y="27"/>
                  </a:cubicBezTo>
                  <a:lnTo>
                    <a:pt x="524" y="260"/>
                  </a:lnTo>
                  <a:cubicBezTo>
                    <a:pt x="1496" y="211"/>
                    <a:pt x="1859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8"/>
            <p:cNvSpPr/>
            <p:nvPr/>
          </p:nvSpPr>
          <p:spPr>
            <a:xfrm>
              <a:off x="1016025" y="461050"/>
              <a:ext cx="100350" cy="3800"/>
            </a:xfrm>
            <a:custGeom>
              <a:rect b="b" l="l" r="r" t="t"/>
              <a:pathLst>
                <a:path extrusionOk="0" h="152" w="4014">
                  <a:moveTo>
                    <a:pt x="1470" y="1"/>
                  </a:moveTo>
                  <a:cubicBezTo>
                    <a:pt x="980" y="1"/>
                    <a:pt x="490" y="14"/>
                    <a:pt x="1" y="36"/>
                  </a:cubicBezTo>
                  <a:cubicBezTo>
                    <a:pt x="1629" y="94"/>
                    <a:pt x="3200" y="152"/>
                    <a:pt x="4014" y="152"/>
                  </a:cubicBezTo>
                  <a:cubicBezTo>
                    <a:pt x="3166" y="41"/>
                    <a:pt x="2318" y="1"/>
                    <a:pt x="1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8"/>
            <p:cNvSpPr/>
            <p:nvPr/>
          </p:nvSpPr>
          <p:spPr>
            <a:xfrm>
              <a:off x="309350" y="4950575"/>
              <a:ext cx="1500" cy="66925"/>
            </a:xfrm>
            <a:custGeom>
              <a:rect b="b" l="l" r="r" t="t"/>
              <a:pathLst>
                <a:path extrusionOk="0" h="2677" w="60">
                  <a:moveTo>
                    <a:pt x="1" y="1"/>
                  </a:moveTo>
                  <a:lnTo>
                    <a:pt x="59" y="2676"/>
                  </a:lnTo>
                  <a:lnTo>
                    <a:pt x="59" y="14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69"/>
          <p:cNvSpPr txBox="1"/>
          <p:nvPr>
            <p:ph idx="6" type="title"/>
          </p:nvPr>
        </p:nvSpPr>
        <p:spPr>
          <a:xfrm>
            <a:off x="738950" y="571500"/>
            <a:ext cx="76659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Наші к</a:t>
            </a: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онтакти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1459" name="Google Shape;1459;p69"/>
          <p:cNvSpPr txBox="1"/>
          <p:nvPr>
            <p:ph idx="7" type="title"/>
          </p:nvPr>
        </p:nvSpPr>
        <p:spPr>
          <a:xfrm>
            <a:off x="2226588" y="1525650"/>
            <a:ext cx="1909800" cy="2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Telegram</a:t>
            </a:r>
            <a:endParaRPr/>
          </a:p>
        </p:txBody>
      </p:sp>
      <p:sp>
        <p:nvSpPr>
          <p:cNvPr id="1460" name="Google Shape;1460;p69"/>
          <p:cNvSpPr txBox="1"/>
          <p:nvPr>
            <p:ph idx="8" type="subTitle"/>
          </p:nvPr>
        </p:nvSpPr>
        <p:spPr>
          <a:xfrm>
            <a:off x="2226588" y="1831525"/>
            <a:ext cx="1909800" cy="23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</a:t>
            </a:r>
            <a:r>
              <a:rPr lang="en"/>
              <a:t>BazhynOleksandr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@horovats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@Evgeniabzh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@am4zar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@vladvrt</a:t>
            </a:r>
            <a:endParaRPr/>
          </a:p>
        </p:txBody>
      </p:sp>
      <p:sp>
        <p:nvSpPr>
          <p:cNvPr id="1461" name="Google Shape;1461;p69"/>
          <p:cNvSpPr txBox="1"/>
          <p:nvPr>
            <p:ph idx="9" type="title"/>
          </p:nvPr>
        </p:nvSpPr>
        <p:spPr>
          <a:xfrm>
            <a:off x="4298313" y="1525650"/>
            <a:ext cx="2129700" cy="2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462" name="Google Shape;1462;p69"/>
          <p:cNvSpPr txBox="1"/>
          <p:nvPr>
            <p:ph idx="13" type="subTitle"/>
          </p:nvPr>
        </p:nvSpPr>
        <p:spPr>
          <a:xfrm>
            <a:off x="4298288" y="1831527"/>
            <a:ext cx="2129700" cy="23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OleksandrBazhyn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yegordx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EvgeniaBzh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AngryDrones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VladVertehel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69"/>
          <p:cNvSpPr txBox="1"/>
          <p:nvPr>
            <p:ph idx="14" type="title"/>
          </p:nvPr>
        </p:nvSpPr>
        <p:spPr>
          <a:xfrm>
            <a:off x="6812913" y="1525525"/>
            <a:ext cx="2129700" cy="2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</a:t>
            </a:r>
            <a:endParaRPr/>
          </a:p>
        </p:txBody>
      </p:sp>
      <p:sp>
        <p:nvSpPr>
          <p:cNvPr id="1464" name="Google Shape;1464;p69"/>
          <p:cNvSpPr txBox="1"/>
          <p:nvPr>
            <p:ph idx="15" type="subTitle"/>
          </p:nvPr>
        </p:nvSpPr>
        <p:spPr>
          <a:xfrm>
            <a:off x="6812913" y="1831525"/>
            <a:ext cx="2129700" cy="23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Oleksandr Bazhyn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Ye Avetisyan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Vladyslav Vertehel</a:t>
            </a:r>
            <a:endParaRPr/>
          </a:p>
        </p:txBody>
      </p:sp>
      <p:grpSp>
        <p:nvGrpSpPr>
          <p:cNvPr id="1465" name="Google Shape;1465;p69"/>
          <p:cNvGrpSpPr/>
          <p:nvPr/>
        </p:nvGrpSpPr>
        <p:grpSpPr>
          <a:xfrm rot="5400000">
            <a:off x="2855232" y="2866533"/>
            <a:ext cx="2724228" cy="42153"/>
            <a:chOff x="335350" y="407875"/>
            <a:chExt cx="6970900" cy="99700"/>
          </a:xfrm>
        </p:grpSpPr>
        <p:sp>
          <p:nvSpPr>
            <p:cNvPr id="1466" name="Google Shape;1466;p69"/>
            <p:cNvSpPr/>
            <p:nvPr/>
          </p:nvSpPr>
          <p:spPr>
            <a:xfrm>
              <a:off x="5277200" y="438425"/>
              <a:ext cx="732550" cy="26200"/>
            </a:xfrm>
            <a:custGeom>
              <a:rect b="b" l="l" r="r" t="t"/>
              <a:pathLst>
                <a:path extrusionOk="0" h="1048" w="29302">
                  <a:moveTo>
                    <a:pt x="3285" y="0"/>
                  </a:moveTo>
                  <a:cubicBezTo>
                    <a:pt x="3647" y="25"/>
                    <a:pt x="4009" y="48"/>
                    <a:pt x="4372" y="69"/>
                  </a:cubicBezTo>
                  <a:lnTo>
                    <a:pt x="4372" y="69"/>
                  </a:lnTo>
                  <a:cubicBezTo>
                    <a:pt x="4146" y="29"/>
                    <a:pt x="3745" y="0"/>
                    <a:pt x="3285" y="0"/>
                  </a:cubicBezTo>
                  <a:close/>
                  <a:moveTo>
                    <a:pt x="11224" y="54"/>
                  </a:moveTo>
                  <a:cubicBezTo>
                    <a:pt x="11041" y="54"/>
                    <a:pt x="10905" y="63"/>
                    <a:pt x="10884" y="87"/>
                  </a:cubicBezTo>
                  <a:lnTo>
                    <a:pt x="10884" y="87"/>
                  </a:lnTo>
                  <a:cubicBezTo>
                    <a:pt x="10886" y="87"/>
                    <a:pt x="10889" y="87"/>
                    <a:pt x="10891" y="87"/>
                  </a:cubicBezTo>
                  <a:lnTo>
                    <a:pt x="12114" y="87"/>
                  </a:lnTo>
                  <a:cubicBezTo>
                    <a:pt x="11850" y="72"/>
                    <a:pt x="11488" y="54"/>
                    <a:pt x="11224" y="54"/>
                  </a:cubicBezTo>
                  <a:close/>
                  <a:moveTo>
                    <a:pt x="12114" y="87"/>
                  </a:moveTo>
                  <a:cubicBezTo>
                    <a:pt x="12296" y="97"/>
                    <a:pt x="12431" y="105"/>
                    <a:pt x="12454" y="105"/>
                  </a:cubicBezTo>
                  <a:cubicBezTo>
                    <a:pt x="12471" y="105"/>
                    <a:pt x="12422" y="100"/>
                    <a:pt x="12274" y="87"/>
                  </a:cubicBezTo>
                  <a:close/>
                  <a:moveTo>
                    <a:pt x="2766" y="0"/>
                  </a:moveTo>
                  <a:lnTo>
                    <a:pt x="1" y="432"/>
                  </a:lnTo>
                  <a:cubicBezTo>
                    <a:pt x="382" y="400"/>
                    <a:pt x="775" y="389"/>
                    <a:pt x="1166" y="389"/>
                  </a:cubicBezTo>
                  <a:cubicBezTo>
                    <a:pt x="2133" y="389"/>
                    <a:pt x="3083" y="459"/>
                    <a:pt x="3795" y="459"/>
                  </a:cubicBezTo>
                  <a:cubicBezTo>
                    <a:pt x="4358" y="459"/>
                    <a:pt x="4771" y="415"/>
                    <a:pt x="4927" y="259"/>
                  </a:cubicBezTo>
                  <a:lnTo>
                    <a:pt x="6051" y="432"/>
                  </a:lnTo>
                  <a:lnTo>
                    <a:pt x="5446" y="173"/>
                  </a:lnTo>
                  <a:cubicBezTo>
                    <a:pt x="10041" y="173"/>
                    <a:pt x="12821" y="972"/>
                    <a:pt x="15582" y="972"/>
                  </a:cubicBezTo>
                  <a:cubicBezTo>
                    <a:pt x="15834" y="972"/>
                    <a:pt x="16084" y="965"/>
                    <a:pt x="16337" y="951"/>
                  </a:cubicBezTo>
                  <a:cubicBezTo>
                    <a:pt x="17308" y="863"/>
                    <a:pt x="18257" y="831"/>
                    <a:pt x="19195" y="831"/>
                  </a:cubicBezTo>
                  <a:cubicBezTo>
                    <a:pt x="21639" y="831"/>
                    <a:pt x="24007" y="1047"/>
                    <a:pt x="26505" y="1047"/>
                  </a:cubicBezTo>
                  <a:cubicBezTo>
                    <a:pt x="26801" y="1047"/>
                    <a:pt x="27100" y="1044"/>
                    <a:pt x="27400" y="1037"/>
                  </a:cubicBezTo>
                  <a:cubicBezTo>
                    <a:pt x="29302" y="864"/>
                    <a:pt x="25585" y="951"/>
                    <a:pt x="25412" y="778"/>
                  </a:cubicBezTo>
                  <a:cubicBezTo>
                    <a:pt x="25557" y="695"/>
                    <a:pt x="25736" y="667"/>
                    <a:pt x="25936" y="667"/>
                  </a:cubicBezTo>
                  <a:cubicBezTo>
                    <a:pt x="26375" y="667"/>
                    <a:pt x="26917" y="802"/>
                    <a:pt x="27426" y="802"/>
                  </a:cubicBezTo>
                  <a:cubicBezTo>
                    <a:pt x="27659" y="802"/>
                    <a:pt x="27885" y="774"/>
                    <a:pt x="28091" y="692"/>
                  </a:cubicBezTo>
                  <a:cubicBezTo>
                    <a:pt x="28351" y="432"/>
                    <a:pt x="24202" y="432"/>
                    <a:pt x="22560" y="259"/>
                  </a:cubicBezTo>
                  <a:cubicBezTo>
                    <a:pt x="22408" y="238"/>
                    <a:pt x="22252" y="227"/>
                    <a:pt x="22094" y="227"/>
                  </a:cubicBezTo>
                  <a:cubicBezTo>
                    <a:pt x="21620" y="227"/>
                    <a:pt x="21134" y="324"/>
                    <a:pt x="20745" y="519"/>
                  </a:cubicBezTo>
                  <a:cubicBezTo>
                    <a:pt x="20312" y="346"/>
                    <a:pt x="18930" y="346"/>
                    <a:pt x="18584" y="173"/>
                  </a:cubicBezTo>
                  <a:cubicBezTo>
                    <a:pt x="17944" y="209"/>
                    <a:pt x="17371" y="223"/>
                    <a:pt x="16836" y="223"/>
                  </a:cubicBezTo>
                  <a:cubicBezTo>
                    <a:pt x="15374" y="223"/>
                    <a:pt x="14202" y="123"/>
                    <a:pt x="12769" y="123"/>
                  </a:cubicBezTo>
                  <a:cubicBezTo>
                    <a:pt x="12244" y="123"/>
                    <a:pt x="11685" y="136"/>
                    <a:pt x="11064" y="173"/>
                  </a:cubicBezTo>
                  <a:cubicBezTo>
                    <a:pt x="10918" y="133"/>
                    <a:pt x="10868" y="105"/>
                    <a:pt x="10884" y="87"/>
                  </a:cubicBezTo>
                  <a:lnTo>
                    <a:pt x="10884" y="87"/>
                  </a:lnTo>
                  <a:cubicBezTo>
                    <a:pt x="9896" y="153"/>
                    <a:pt x="8921" y="181"/>
                    <a:pt x="7953" y="181"/>
                  </a:cubicBezTo>
                  <a:cubicBezTo>
                    <a:pt x="6750" y="181"/>
                    <a:pt x="5560" y="137"/>
                    <a:pt x="4372" y="69"/>
                  </a:cubicBezTo>
                  <a:lnTo>
                    <a:pt x="4372" y="69"/>
                  </a:lnTo>
                  <a:cubicBezTo>
                    <a:pt x="4698" y="127"/>
                    <a:pt x="4656" y="208"/>
                    <a:pt x="3890" y="259"/>
                  </a:cubicBezTo>
                  <a:lnTo>
                    <a:pt x="2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9"/>
            <p:cNvSpPr/>
            <p:nvPr/>
          </p:nvSpPr>
          <p:spPr>
            <a:xfrm>
              <a:off x="335350" y="407875"/>
              <a:ext cx="4399500" cy="95400"/>
            </a:xfrm>
            <a:custGeom>
              <a:rect b="b" l="l" r="r" t="t"/>
              <a:pathLst>
                <a:path extrusionOk="0" h="3816" w="175980">
                  <a:moveTo>
                    <a:pt x="122736" y="185"/>
                  </a:moveTo>
                  <a:lnTo>
                    <a:pt x="122736" y="185"/>
                  </a:lnTo>
                  <a:cubicBezTo>
                    <a:pt x="123417" y="219"/>
                    <a:pt x="124094" y="250"/>
                    <a:pt x="124772" y="276"/>
                  </a:cubicBezTo>
                  <a:lnTo>
                    <a:pt x="124772" y="276"/>
                  </a:lnTo>
                  <a:cubicBezTo>
                    <a:pt x="124785" y="274"/>
                    <a:pt x="124798" y="273"/>
                    <a:pt x="124811" y="271"/>
                  </a:cubicBezTo>
                  <a:lnTo>
                    <a:pt x="122736" y="185"/>
                  </a:lnTo>
                  <a:close/>
                  <a:moveTo>
                    <a:pt x="148494" y="358"/>
                  </a:moveTo>
                  <a:lnTo>
                    <a:pt x="150491" y="438"/>
                  </a:lnTo>
                  <a:lnTo>
                    <a:pt x="150491" y="438"/>
                  </a:lnTo>
                  <a:cubicBezTo>
                    <a:pt x="149900" y="393"/>
                    <a:pt x="149236" y="358"/>
                    <a:pt x="148494" y="358"/>
                  </a:cubicBezTo>
                  <a:close/>
                  <a:moveTo>
                    <a:pt x="73980" y="439"/>
                  </a:moveTo>
                  <a:lnTo>
                    <a:pt x="73815" y="444"/>
                  </a:lnTo>
                  <a:lnTo>
                    <a:pt x="73988" y="444"/>
                  </a:lnTo>
                  <a:cubicBezTo>
                    <a:pt x="73988" y="442"/>
                    <a:pt x="73985" y="440"/>
                    <a:pt x="73980" y="439"/>
                  </a:cubicBezTo>
                  <a:close/>
                  <a:moveTo>
                    <a:pt x="150491" y="438"/>
                  </a:moveTo>
                  <a:cubicBezTo>
                    <a:pt x="150539" y="441"/>
                    <a:pt x="150588" y="445"/>
                    <a:pt x="150635" y="449"/>
                  </a:cubicBezTo>
                  <a:lnTo>
                    <a:pt x="150635" y="449"/>
                  </a:lnTo>
                  <a:cubicBezTo>
                    <a:pt x="150642" y="447"/>
                    <a:pt x="150648" y="446"/>
                    <a:pt x="150655" y="444"/>
                  </a:cubicBezTo>
                  <a:lnTo>
                    <a:pt x="150491" y="438"/>
                  </a:lnTo>
                  <a:close/>
                  <a:moveTo>
                    <a:pt x="71532" y="210"/>
                  </a:moveTo>
                  <a:cubicBezTo>
                    <a:pt x="70783" y="210"/>
                    <a:pt x="70122" y="226"/>
                    <a:pt x="69580" y="271"/>
                  </a:cubicBezTo>
                  <a:cubicBezTo>
                    <a:pt x="72346" y="531"/>
                    <a:pt x="67592" y="444"/>
                    <a:pt x="66727" y="531"/>
                  </a:cubicBezTo>
                  <a:cubicBezTo>
                    <a:pt x="67331" y="566"/>
                    <a:pt x="67992" y="580"/>
                    <a:pt x="68663" y="580"/>
                  </a:cubicBezTo>
                  <a:cubicBezTo>
                    <a:pt x="70885" y="580"/>
                    <a:pt x="73205" y="430"/>
                    <a:pt x="73827" y="430"/>
                  </a:cubicBezTo>
                  <a:cubicBezTo>
                    <a:pt x="73909" y="430"/>
                    <a:pt x="73962" y="433"/>
                    <a:pt x="73980" y="439"/>
                  </a:cubicBezTo>
                  <a:lnTo>
                    <a:pt x="73980" y="439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305" y="287"/>
                    <a:pt x="77926" y="289"/>
                    <a:pt x="77549" y="289"/>
                  </a:cubicBezTo>
                  <a:cubicBezTo>
                    <a:pt x="75336" y="289"/>
                    <a:pt x="73213" y="210"/>
                    <a:pt x="71532" y="210"/>
                  </a:cubicBezTo>
                  <a:close/>
                  <a:moveTo>
                    <a:pt x="153593" y="531"/>
                  </a:moveTo>
                  <a:lnTo>
                    <a:pt x="153353" y="583"/>
                  </a:lnTo>
                  <a:lnTo>
                    <a:pt x="153353" y="583"/>
                  </a:lnTo>
                  <a:cubicBezTo>
                    <a:pt x="153439" y="570"/>
                    <a:pt x="153519" y="553"/>
                    <a:pt x="153593" y="531"/>
                  </a:cubicBezTo>
                  <a:close/>
                  <a:moveTo>
                    <a:pt x="156658" y="611"/>
                  </a:moveTo>
                  <a:cubicBezTo>
                    <a:pt x="156618" y="615"/>
                    <a:pt x="156603" y="617"/>
                    <a:pt x="156618" y="617"/>
                  </a:cubicBezTo>
                  <a:lnTo>
                    <a:pt x="156658" y="611"/>
                  </a:lnTo>
                  <a:close/>
                  <a:moveTo>
                    <a:pt x="28831" y="2376"/>
                  </a:moveTo>
                  <a:cubicBezTo>
                    <a:pt x="28643" y="2378"/>
                    <a:pt x="28456" y="2380"/>
                    <a:pt x="28269" y="2380"/>
                  </a:cubicBezTo>
                  <a:lnTo>
                    <a:pt x="28269" y="2380"/>
                  </a:lnTo>
                  <a:cubicBezTo>
                    <a:pt x="28473" y="2378"/>
                    <a:pt x="28660" y="2377"/>
                    <a:pt x="28831" y="2376"/>
                  </a:cubicBezTo>
                  <a:close/>
                  <a:moveTo>
                    <a:pt x="13469" y="2429"/>
                  </a:moveTo>
                  <a:lnTo>
                    <a:pt x="13469" y="2429"/>
                  </a:lnTo>
                  <a:cubicBezTo>
                    <a:pt x="13471" y="2430"/>
                    <a:pt x="13476" y="2431"/>
                    <a:pt x="13484" y="2432"/>
                  </a:cubicBezTo>
                  <a:cubicBezTo>
                    <a:pt x="13479" y="2431"/>
                    <a:pt x="13474" y="2430"/>
                    <a:pt x="13469" y="2429"/>
                  </a:cubicBezTo>
                  <a:close/>
                  <a:moveTo>
                    <a:pt x="24069" y="2389"/>
                  </a:moveTo>
                  <a:cubicBezTo>
                    <a:pt x="24048" y="2412"/>
                    <a:pt x="23678" y="2434"/>
                    <a:pt x="23074" y="2457"/>
                  </a:cubicBezTo>
                  <a:lnTo>
                    <a:pt x="23074" y="2457"/>
                  </a:lnTo>
                  <a:lnTo>
                    <a:pt x="23446" y="2389"/>
                  </a:lnTo>
                  <a:lnTo>
                    <a:pt x="23446" y="2389"/>
                  </a:lnTo>
                  <a:cubicBezTo>
                    <a:pt x="23656" y="2389"/>
                    <a:pt x="23864" y="2389"/>
                    <a:pt x="24069" y="2389"/>
                  </a:cubicBezTo>
                  <a:close/>
                  <a:moveTo>
                    <a:pt x="82192" y="0"/>
                  </a:moveTo>
                  <a:cubicBezTo>
                    <a:pt x="80884" y="0"/>
                    <a:pt x="79632" y="25"/>
                    <a:pt x="78482" y="98"/>
                  </a:cubicBezTo>
                  <a:lnTo>
                    <a:pt x="79260" y="271"/>
                  </a:lnTo>
                  <a:cubicBezTo>
                    <a:pt x="79174" y="273"/>
                    <a:pt x="79087" y="275"/>
                    <a:pt x="79001" y="277"/>
                  </a:cubicBezTo>
                  <a:lnTo>
                    <a:pt x="79001" y="277"/>
                  </a:lnTo>
                  <a:lnTo>
                    <a:pt x="79001" y="271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790" y="280"/>
                    <a:pt x="78895" y="279"/>
                    <a:pt x="79001" y="277"/>
                  </a:cubicBezTo>
                  <a:lnTo>
                    <a:pt x="79001" y="277"/>
                  </a:lnTo>
                  <a:lnTo>
                    <a:pt x="79001" y="531"/>
                  </a:lnTo>
                  <a:cubicBezTo>
                    <a:pt x="79075" y="359"/>
                    <a:pt x="79673" y="305"/>
                    <a:pt x="80467" y="305"/>
                  </a:cubicBezTo>
                  <a:cubicBezTo>
                    <a:pt x="81756" y="305"/>
                    <a:pt x="83562" y="446"/>
                    <a:pt x="84483" y="446"/>
                  </a:cubicBezTo>
                  <a:cubicBezTo>
                    <a:pt x="84990" y="446"/>
                    <a:pt x="85228" y="403"/>
                    <a:pt x="84965" y="271"/>
                  </a:cubicBezTo>
                  <a:cubicBezTo>
                    <a:pt x="86434" y="271"/>
                    <a:pt x="87039" y="444"/>
                    <a:pt x="86780" y="617"/>
                  </a:cubicBezTo>
                  <a:lnTo>
                    <a:pt x="90842" y="444"/>
                  </a:lnTo>
                  <a:lnTo>
                    <a:pt x="90842" y="444"/>
                  </a:lnTo>
                  <a:cubicBezTo>
                    <a:pt x="91361" y="531"/>
                    <a:pt x="90497" y="790"/>
                    <a:pt x="89978" y="790"/>
                  </a:cubicBezTo>
                  <a:cubicBezTo>
                    <a:pt x="89190" y="826"/>
                    <a:pt x="88403" y="847"/>
                    <a:pt x="87609" y="847"/>
                  </a:cubicBezTo>
                  <a:cubicBezTo>
                    <a:pt x="86486" y="847"/>
                    <a:pt x="85352" y="805"/>
                    <a:pt x="84187" y="703"/>
                  </a:cubicBezTo>
                  <a:lnTo>
                    <a:pt x="84187" y="703"/>
                  </a:lnTo>
                  <a:cubicBezTo>
                    <a:pt x="82890" y="876"/>
                    <a:pt x="85484" y="1049"/>
                    <a:pt x="82545" y="1049"/>
                  </a:cubicBezTo>
                  <a:cubicBezTo>
                    <a:pt x="80081" y="920"/>
                    <a:pt x="77402" y="920"/>
                    <a:pt x="74906" y="920"/>
                  </a:cubicBezTo>
                  <a:cubicBezTo>
                    <a:pt x="72410" y="920"/>
                    <a:pt x="70098" y="920"/>
                    <a:pt x="68370" y="790"/>
                  </a:cubicBezTo>
                  <a:lnTo>
                    <a:pt x="68370" y="790"/>
                  </a:lnTo>
                  <a:cubicBezTo>
                    <a:pt x="69148" y="876"/>
                    <a:pt x="69925" y="876"/>
                    <a:pt x="68975" y="1049"/>
                  </a:cubicBezTo>
                  <a:lnTo>
                    <a:pt x="66555" y="876"/>
                  </a:lnTo>
                  <a:cubicBezTo>
                    <a:pt x="65172" y="1049"/>
                    <a:pt x="63702" y="1049"/>
                    <a:pt x="62233" y="1049"/>
                  </a:cubicBezTo>
                  <a:cubicBezTo>
                    <a:pt x="61714" y="1222"/>
                    <a:pt x="65777" y="1222"/>
                    <a:pt x="66987" y="1309"/>
                  </a:cubicBezTo>
                  <a:cubicBezTo>
                    <a:pt x="66456" y="1477"/>
                    <a:pt x="65904" y="1532"/>
                    <a:pt x="65340" y="1532"/>
                  </a:cubicBezTo>
                  <a:cubicBezTo>
                    <a:pt x="64323" y="1532"/>
                    <a:pt x="63264" y="1355"/>
                    <a:pt x="62208" y="1355"/>
                  </a:cubicBezTo>
                  <a:cubicBezTo>
                    <a:pt x="61753" y="1355"/>
                    <a:pt x="61300" y="1388"/>
                    <a:pt x="60850" y="1481"/>
                  </a:cubicBezTo>
                  <a:cubicBezTo>
                    <a:pt x="60542" y="1604"/>
                    <a:pt x="61111" y="1629"/>
                    <a:pt x="61893" y="1629"/>
                  </a:cubicBezTo>
                  <a:cubicBezTo>
                    <a:pt x="62410" y="1629"/>
                    <a:pt x="63020" y="1618"/>
                    <a:pt x="63532" y="1618"/>
                  </a:cubicBezTo>
                  <a:cubicBezTo>
                    <a:pt x="64421" y="1618"/>
                    <a:pt x="65014" y="1651"/>
                    <a:pt x="64307" y="1827"/>
                  </a:cubicBezTo>
                  <a:lnTo>
                    <a:pt x="61628" y="1741"/>
                  </a:lnTo>
                  <a:lnTo>
                    <a:pt x="61628" y="1741"/>
                  </a:lnTo>
                  <a:cubicBezTo>
                    <a:pt x="62165" y="1869"/>
                    <a:pt x="62778" y="1906"/>
                    <a:pt x="63392" y="1906"/>
                  </a:cubicBezTo>
                  <a:cubicBezTo>
                    <a:pt x="64240" y="1906"/>
                    <a:pt x="65091" y="1835"/>
                    <a:pt x="65752" y="1835"/>
                  </a:cubicBezTo>
                  <a:cubicBezTo>
                    <a:pt x="66231" y="1835"/>
                    <a:pt x="66609" y="1872"/>
                    <a:pt x="66814" y="2000"/>
                  </a:cubicBezTo>
                  <a:cubicBezTo>
                    <a:pt x="66122" y="2043"/>
                    <a:pt x="65431" y="2065"/>
                    <a:pt x="64739" y="2065"/>
                  </a:cubicBezTo>
                  <a:cubicBezTo>
                    <a:pt x="64048" y="2065"/>
                    <a:pt x="63356" y="2043"/>
                    <a:pt x="62665" y="2000"/>
                  </a:cubicBezTo>
                  <a:lnTo>
                    <a:pt x="62665" y="2000"/>
                  </a:lnTo>
                  <a:cubicBezTo>
                    <a:pt x="61887" y="2086"/>
                    <a:pt x="64221" y="2259"/>
                    <a:pt x="62751" y="2346"/>
                  </a:cubicBezTo>
                  <a:cubicBezTo>
                    <a:pt x="62321" y="2298"/>
                    <a:pt x="61957" y="2283"/>
                    <a:pt x="61630" y="2283"/>
                  </a:cubicBezTo>
                  <a:cubicBezTo>
                    <a:pt x="61101" y="2283"/>
                    <a:pt x="60668" y="2322"/>
                    <a:pt x="60208" y="2322"/>
                  </a:cubicBezTo>
                  <a:cubicBezTo>
                    <a:pt x="59923" y="2322"/>
                    <a:pt x="59629" y="2307"/>
                    <a:pt x="59294" y="2259"/>
                  </a:cubicBezTo>
                  <a:lnTo>
                    <a:pt x="59899" y="2086"/>
                  </a:lnTo>
                  <a:cubicBezTo>
                    <a:pt x="59150" y="2086"/>
                    <a:pt x="57633" y="2048"/>
                    <a:pt x="56320" y="2048"/>
                  </a:cubicBezTo>
                  <a:cubicBezTo>
                    <a:pt x="55664" y="2048"/>
                    <a:pt x="55059" y="2058"/>
                    <a:pt x="54627" y="2086"/>
                  </a:cubicBezTo>
                  <a:cubicBezTo>
                    <a:pt x="54540" y="1741"/>
                    <a:pt x="57825" y="1654"/>
                    <a:pt x="59121" y="1654"/>
                  </a:cubicBezTo>
                  <a:cubicBezTo>
                    <a:pt x="58260" y="1553"/>
                    <a:pt x="57400" y="1511"/>
                    <a:pt x="56556" y="1511"/>
                  </a:cubicBezTo>
                  <a:cubicBezTo>
                    <a:pt x="55960" y="1511"/>
                    <a:pt x="55372" y="1532"/>
                    <a:pt x="54800" y="1568"/>
                  </a:cubicBezTo>
                  <a:lnTo>
                    <a:pt x="56788" y="1654"/>
                  </a:lnTo>
                  <a:cubicBezTo>
                    <a:pt x="54037" y="1654"/>
                    <a:pt x="54359" y="2011"/>
                    <a:pt x="51842" y="2011"/>
                  </a:cubicBezTo>
                  <a:cubicBezTo>
                    <a:pt x="51591" y="2011"/>
                    <a:pt x="51311" y="2008"/>
                    <a:pt x="50996" y="2000"/>
                  </a:cubicBezTo>
                  <a:cubicBezTo>
                    <a:pt x="50674" y="2009"/>
                    <a:pt x="50413" y="2014"/>
                    <a:pt x="50203" y="2014"/>
                  </a:cubicBezTo>
                  <a:cubicBezTo>
                    <a:pt x="48494" y="2014"/>
                    <a:pt x="50114" y="1731"/>
                    <a:pt x="49268" y="1654"/>
                  </a:cubicBezTo>
                  <a:lnTo>
                    <a:pt x="49268" y="1654"/>
                  </a:lnTo>
                  <a:cubicBezTo>
                    <a:pt x="46070" y="1827"/>
                    <a:pt x="48144" y="1654"/>
                    <a:pt x="48231" y="2000"/>
                  </a:cubicBezTo>
                  <a:cubicBezTo>
                    <a:pt x="45638" y="2000"/>
                    <a:pt x="45033" y="1914"/>
                    <a:pt x="41662" y="1914"/>
                  </a:cubicBezTo>
                  <a:cubicBezTo>
                    <a:pt x="43131" y="1741"/>
                    <a:pt x="44514" y="1741"/>
                    <a:pt x="45983" y="1741"/>
                  </a:cubicBezTo>
                  <a:lnTo>
                    <a:pt x="45378" y="1481"/>
                  </a:lnTo>
                  <a:cubicBezTo>
                    <a:pt x="42785" y="1654"/>
                    <a:pt x="40797" y="1914"/>
                    <a:pt x="37772" y="2086"/>
                  </a:cubicBezTo>
                  <a:lnTo>
                    <a:pt x="37426" y="1914"/>
                  </a:lnTo>
                  <a:cubicBezTo>
                    <a:pt x="36823" y="2086"/>
                    <a:pt x="12097" y="2086"/>
                    <a:pt x="13469" y="2429"/>
                  </a:cubicBezTo>
                  <a:lnTo>
                    <a:pt x="13469" y="2429"/>
                  </a:lnTo>
                  <a:cubicBezTo>
                    <a:pt x="13414" y="2389"/>
                    <a:pt x="17491" y="2389"/>
                    <a:pt x="21598" y="2389"/>
                  </a:cubicBezTo>
                  <a:cubicBezTo>
                    <a:pt x="22108" y="2389"/>
                    <a:pt x="22619" y="2389"/>
                    <a:pt x="23122" y="2389"/>
                  </a:cubicBezTo>
                  <a:lnTo>
                    <a:pt x="23122" y="2389"/>
                  </a:lnTo>
                  <a:lnTo>
                    <a:pt x="22900" y="2463"/>
                  </a:lnTo>
                  <a:lnTo>
                    <a:pt x="22900" y="2463"/>
                  </a:lnTo>
                  <a:cubicBezTo>
                    <a:pt x="19192" y="2589"/>
                    <a:pt x="8127" y="2691"/>
                    <a:pt x="11323" y="2691"/>
                  </a:cubicBezTo>
                  <a:cubicBezTo>
                    <a:pt x="11064" y="2951"/>
                    <a:pt x="9335" y="2778"/>
                    <a:pt x="9508" y="3037"/>
                  </a:cubicBezTo>
                  <a:cubicBezTo>
                    <a:pt x="7755" y="3110"/>
                    <a:pt x="6279" y="3137"/>
                    <a:pt x="4951" y="3137"/>
                  </a:cubicBezTo>
                  <a:cubicBezTo>
                    <a:pt x="3137" y="3137"/>
                    <a:pt x="1597" y="3087"/>
                    <a:pt x="1" y="3037"/>
                  </a:cubicBezTo>
                  <a:lnTo>
                    <a:pt x="1" y="3037"/>
                  </a:lnTo>
                  <a:cubicBezTo>
                    <a:pt x="5792" y="3556"/>
                    <a:pt x="12447" y="3642"/>
                    <a:pt x="19362" y="3815"/>
                  </a:cubicBezTo>
                  <a:cubicBezTo>
                    <a:pt x="20226" y="3815"/>
                    <a:pt x="20831" y="3729"/>
                    <a:pt x="19794" y="3642"/>
                  </a:cubicBezTo>
                  <a:lnTo>
                    <a:pt x="19794" y="3642"/>
                  </a:lnTo>
                  <a:cubicBezTo>
                    <a:pt x="19461" y="3658"/>
                    <a:pt x="19157" y="3665"/>
                    <a:pt x="18891" y="3665"/>
                  </a:cubicBezTo>
                  <a:cubicBezTo>
                    <a:pt x="17708" y="3665"/>
                    <a:pt x="17282" y="3524"/>
                    <a:pt x="18411" y="3383"/>
                  </a:cubicBezTo>
                  <a:cubicBezTo>
                    <a:pt x="18697" y="3370"/>
                    <a:pt x="18891" y="3365"/>
                    <a:pt x="19023" y="3365"/>
                  </a:cubicBezTo>
                  <a:cubicBezTo>
                    <a:pt x="19536" y="3365"/>
                    <a:pt x="19090" y="3444"/>
                    <a:pt x="19423" y="3444"/>
                  </a:cubicBezTo>
                  <a:cubicBezTo>
                    <a:pt x="19572" y="3444"/>
                    <a:pt x="19875" y="3428"/>
                    <a:pt x="20485" y="3383"/>
                  </a:cubicBezTo>
                  <a:lnTo>
                    <a:pt x="19362" y="3296"/>
                  </a:lnTo>
                  <a:cubicBezTo>
                    <a:pt x="20917" y="3296"/>
                    <a:pt x="22560" y="3210"/>
                    <a:pt x="24116" y="2951"/>
                  </a:cubicBezTo>
                  <a:cubicBezTo>
                    <a:pt x="25455" y="2990"/>
                    <a:pt x="26810" y="3005"/>
                    <a:pt x="28173" y="3005"/>
                  </a:cubicBezTo>
                  <a:cubicBezTo>
                    <a:pt x="33496" y="3005"/>
                    <a:pt x="38928" y="2768"/>
                    <a:pt x="43959" y="2768"/>
                  </a:cubicBezTo>
                  <a:cubicBezTo>
                    <a:pt x="46197" y="2768"/>
                    <a:pt x="48357" y="2815"/>
                    <a:pt x="50391" y="2951"/>
                  </a:cubicBezTo>
                  <a:lnTo>
                    <a:pt x="52984" y="2605"/>
                  </a:lnTo>
                  <a:cubicBezTo>
                    <a:pt x="53157" y="2778"/>
                    <a:pt x="53417" y="2864"/>
                    <a:pt x="54713" y="2864"/>
                  </a:cubicBezTo>
                  <a:cubicBezTo>
                    <a:pt x="54281" y="2778"/>
                    <a:pt x="53503" y="2778"/>
                    <a:pt x="53676" y="2778"/>
                  </a:cubicBezTo>
                  <a:lnTo>
                    <a:pt x="59553" y="2778"/>
                  </a:lnTo>
                  <a:lnTo>
                    <a:pt x="58948" y="2605"/>
                  </a:lnTo>
                  <a:lnTo>
                    <a:pt x="58948" y="2605"/>
                  </a:lnTo>
                  <a:cubicBezTo>
                    <a:pt x="59513" y="2656"/>
                    <a:pt x="60216" y="2670"/>
                    <a:pt x="60976" y="2670"/>
                  </a:cubicBezTo>
                  <a:cubicBezTo>
                    <a:pt x="61782" y="2670"/>
                    <a:pt x="62653" y="2655"/>
                    <a:pt x="63494" y="2655"/>
                  </a:cubicBezTo>
                  <a:cubicBezTo>
                    <a:pt x="64531" y="2655"/>
                    <a:pt x="65524" y="2677"/>
                    <a:pt x="66295" y="2778"/>
                  </a:cubicBezTo>
                  <a:cubicBezTo>
                    <a:pt x="66295" y="2691"/>
                    <a:pt x="67592" y="2605"/>
                    <a:pt x="67505" y="2519"/>
                  </a:cubicBezTo>
                  <a:lnTo>
                    <a:pt x="67505" y="2519"/>
                  </a:lnTo>
                  <a:cubicBezTo>
                    <a:pt x="68837" y="2558"/>
                    <a:pt x="70199" y="2570"/>
                    <a:pt x="71568" y="2570"/>
                  </a:cubicBezTo>
                  <a:cubicBezTo>
                    <a:pt x="74009" y="2570"/>
                    <a:pt x="76468" y="2530"/>
                    <a:pt x="78804" y="2530"/>
                  </a:cubicBezTo>
                  <a:cubicBezTo>
                    <a:pt x="80940" y="2530"/>
                    <a:pt x="82972" y="2564"/>
                    <a:pt x="84792" y="2691"/>
                  </a:cubicBezTo>
                  <a:cubicBezTo>
                    <a:pt x="84273" y="2605"/>
                    <a:pt x="84792" y="2519"/>
                    <a:pt x="84965" y="2519"/>
                  </a:cubicBezTo>
                  <a:cubicBezTo>
                    <a:pt x="86866" y="2519"/>
                    <a:pt x="85397" y="2605"/>
                    <a:pt x="85916" y="2691"/>
                  </a:cubicBezTo>
                  <a:cubicBezTo>
                    <a:pt x="86135" y="2497"/>
                    <a:pt x="88290" y="2432"/>
                    <a:pt x="91344" y="2432"/>
                  </a:cubicBezTo>
                  <a:cubicBezTo>
                    <a:pt x="97367" y="2432"/>
                    <a:pt x="106887" y="2683"/>
                    <a:pt x="111941" y="2683"/>
                  </a:cubicBezTo>
                  <a:cubicBezTo>
                    <a:pt x="113432" y="2683"/>
                    <a:pt x="114534" y="2662"/>
                    <a:pt x="115044" y="2605"/>
                  </a:cubicBezTo>
                  <a:cubicBezTo>
                    <a:pt x="114612" y="2605"/>
                    <a:pt x="114093" y="2605"/>
                    <a:pt x="114266" y="2519"/>
                  </a:cubicBezTo>
                  <a:cubicBezTo>
                    <a:pt x="123341" y="2519"/>
                    <a:pt x="133195" y="2519"/>
                    <a:pt x="141838" y="2346"/>
                  </a:cubicBezTo>
                  <a:cubicBezTo>
                    <a:pt x="139591" y="2346"/>
                    <a:pt x="141320" y="1914"/>
                    <a:pt x="139937" y="1827"/>
                  </a:cubicBezTo>
                  <a:lnTo>
                    <a:pt x="139937" y="1827"/>
                  </a:lnTo>
                  <a:cubicBezTo>
                    <a:pt x="138467" y="2000"/>
                    <a:pt x="141838" y="2000"/>
                    <a:pt x="139937" y="2086"/>
                  </a:cubicBezTo>
                  <a:cubicBezTo>
                    <a:pt x="139371" y="2013"/>
                    <a:pt x="138959" y="1987"/>
                    <a:pt x="138635" y="1987"/>
                  </a:cubicBezTo>
                  <a:cubicBezTo>
                    <a:pt x="137751" y="1987"/>
                    <a:pt x="137527" y="2186"/>
                    <a:pt x="136614" y="2186"/>
                  </a:cubicBezTo>
                  <a:cubicBezTo>
                    <a:pt x="136280" y="2186"/>
                    <a:pt x="135854" y="2159"/>
                    <a:pt x="135269" y="2086"/>
                  </a:cubicBezTo>
                  <a:lnTo>
                    <a:pt x="136739" y="1827"/>
                  </a:lnTo>
                  <a:lnTo>
                    <a:pt x="136739" y="1827"/>
                  </a:lnTo>
                  <a:cubicBezTo>
                    <a:pt x="133541" y="2086"/>
                    <a:pt x="129046" y="2086"/>
                    <a:pt x="124984" y="2086"/>
                  </a:cubicBezTo>
                  <a:lnTo>
                    <a:pt x="125416" y="1827"/>
                  </a:lnTo>
                  <a:lnTo>
                    <a:pt x="125416" y="1827"/>
                  </a:lnTo>
                  <a:cubicBezTo>
                    <a:pt x="124941" y="1859"/>
                    <a:pt x="124467" y="1879"/>
                    <a:pt x="123996" y="1879"/>
                  </a:cubicBezTo>
                  <a:cubicBezTo>
                    <a:pt x="123182" y="1879"/>
                    <a:pt x="122380" y="1819"/>
                    <a:pt x="121613" y="1654"/>
                  </a:cubicBezTo>
                  <a:lnTo>
                    <a:pt x="121613" y="1654"/>
                  </a:lnTo>
                  <a:cubicBezTo>
                    <a:pt x="121886" y="1659"/>
                    <a:pt x="122146" y="1662"/>
                    <a:pt x="122394" y="1662"/>
                  </a:cubicBezTo>
                  <a:cubicBezTo>
                    <a:pt x="125454" y="1662"/>
                    <a:pt x="126635" y="1297"/>
                    <a:pt x="128297" y="1297"/>
                  </a:cubicBezTo>
                  <a:cubicBezTo>
                    <a:pt x="128754" y="1297"/>
                    <a:pt x="129246" y="1325"/>
                    <a:pt x="129824" y="1395"/>
                  </a:cubicBezTo>
                  <a:cubicBezTo>
                    <a:pt x="129651" y="1438"/>
                    <a:pt x="129608" y="1438"/>
                    <a:pt x="129651" y="1438"/>
                  </a:cubicBezTo>
                  <a:cubicBezTo>
                    <a:pt x="129694" y="1438"/>
                    <a:pt x="129824" y="1438"/>
                    <a:pt x="129997" y="1481"/>
                  </a:cubicBezTo>
                  <a:cubicBezTo>
                    <a:pt x="131207" y="1251"/>
                    <a:pt x="132417" y="1136"/>
                    <a:pt x="133627" y="1136"/>
                  </a:cubicBezTo>
                  <a:cubicBezTo>
                    <a:pt x="134232" y="1136"/>
                    <a:pt x="134837" y="1164"/>
                    <a:pt x="135442" y="1222"/>
                  </a:cubicBezTo>
                  <a:lnTo>
                    <a:pt x="134664" y="1395"/>
                  </a:lnTo>
                  <a:cubicBezTo>
                    <a:pt x="136969" y="1395"/>
                    <a:pt x="139428" y="1433"/>
                    <a:pt x="141784" y="1433"/>
                  </a:cubicBezTo>
                  <a:cubicBezTo>
                    <a:pt x="142962" y="1433"/>
                    <a:pt x="144114" y="1424"/>
                    <a:pt x="145209" y="1395"/>
                  </a:cubicBezTo>
                  <a:cubicBezTo>
                    <a:pt x="144258" y="1222"/>
                    <a:pt x="145296" y="1049"/>
                    <a:pt x="146679" y="1049"/>
                  </a:cubicBezTo>
                  <a:cubicBezTo>
                    <a:pt x="148926" y="1136"/>
                    <a:pt x="146074" y="1222"/>
                    <a:pt x="146938" y="1309"/>
                  </a:cubicBezTo>
                  <a:cubicBezTo>
                    <a:pt x="147333" y="1407"/>
                    <a:pt x="147940" y="1443"/>
                    <a:pt x="148641" y="1443"/>
                  </a:cubicBezTo>
                  <a:cubicBezTo>
                    <a:pt x="150395" y="1443"/>
                    <a:pt x="152741" y="1222"/>
                    <a:pt x="153853" y="1222"/>
                  </a:cubicBezTo>
                  <a:cubicBezTo>
                    <a:pt x="153420" y="1222"/>
                    <a:pt x="158174" y="1309"/>
                    <a:pt x="155236" y="1481"/>
                  </a:cubicBezTo>
                  <a:cubicBezTo>
                    <a:pt x="155570" y="1490"/>
                    <a:pt x="155896" y="1493"/>
                    <a:pt x="156213" y="1493"/>
                  </a:cubicBezTo>
                  <a:cubicBezTo>
                    <a:pt x="158263" y="1493"/>
                    <a:pt x="159957" y="1345"/>
                    <a:pt x="161491" y="1345"/>
                  </a:cubicBezTo>
                  <a:cubicBezTo>
                    <a:pt x="162230" y="1345"/>
                    <a:pt x="162932" y="1380"/>
                    <a:pt x="163620" y="1481"/>
                  </a:cubicBezTo>
                  <a:cubicBezTo>
                    <a:pt x="164311" y="1309"/>
                    <a:pt x="165003" y="1222"/>
                    <a:pt x="165780" y="1136"/>
                  </a:cubicBezTo>
                  <a:lnTo>
                    <a:pt x="165780" y="1136"/>
                  </a:lnTo>
                  <a:lnTo>
                    <a:pt x="165694" y="1395"/>
                  </a:lnTo>
                  <a:lnTo>
                    <a:pt x="166818" y="1222"/>
                  </a:lnTo>
                  <a:cubicBezTo>
                    <a:pt x="168892" y="1222"/>
                    <a:pt x="170014" y="1603"/>
                    <a:pt x="171762" y="1603"/>
                  </a:cubicBezTo>
                  <a:cubicBezTo>
                    <a:pt x="172053" y="1603"/>
                    <a:pt x="172362" y="1593"/>
                    <a:pt x="172695" y="1568"/>
                  </a:cubicBezTo>
                  <a:cubicBezTo>
                    <a:pt x="172263" y="1568"/>
                    <a:pt x="171312" y="1568"/>
                    <a:pt x="171312" y="1481"/>
                  </a:cubicBezTo>
                  <a:cubicBezTo>
                    <a:pt x="171485" y="1222"/>
                    <a:pt x="175980" y="1136"/>
                    <a:pt x="175115" y="876"/>
                  </a:cubicBezTo>
                  <a:lnTo>
                    <a:pt x="175115" y="876"/>
                  </a:lnTo>
                  <a:lnTo>
                    <a:pt x="173127" y="1049"/>
                  </a:lnTo>
                  <a:cubicBezTo>
                    <a:pt x="173819" y="876"/>
                    <a:pt x="171226" y="876"/>
                    <a:pt x="171744" y="703"/>
                  </a:cubicBezTo>
                  <a:lnTo>
                    <a:pt x="171744" y="703"/>
                  </a:lnTo>
                  <a:lnTo>
                    <a:pt x="166472" y="876"/>
                  </a:lnTo>
                  <a:lnTo>
                    <a:pt x="166386" y="703"/>
                  </a:lnTo>
                  <a:lnTo>
                    <a:pt x="167596" y="790"/>
                  </a:lnTo>
                  <a:cubicBezTo>
                    <a:pt x="168187" y="626"/>
                    <a:pt x="167954" y="586"/>
                    <a:pt x="167354" y="586"/>
                  </a:cubicBezTo>
                  <a:cubicBezTo>
                    <a:pt x="166798" y="586"/>
                    <a:pt x="165928" y="620"/>
                    <a:pt x="165102" y="620"/>
                  </a:cubicBezTo>
                  <a:cubicBezTo>
                    <a:pt x="164470" y="620"/>
                    <a:pt x="163865" y="600"/>
                    <a:pt x="163447" y="531"/>
                  </a:cubicBezTo>
                  <a:lnTo>
                    <a:pt x="163447" y="703"/>
                  </a:lnTo>
                  <a:cubicBezTo>
                    <a:pt x="158866" y="617"/>
                    <a:pt x="161632" y="531"/>
                    <a:pt x="157829" y="444"/>
                  </a:cubicBezTo>
                  <a:lnTo>
                    <a:pt x="156658" y="611"/>
                  </a:lnTo>
                  <a:lnTo>
                    <a:pt x="156658" y="611"/>
                  </a:lnTo>
                  <a:cubicBezTo>
                    <a:pt x="156918" y="588"/>
                    <a:pt x="158218" y="502"/>
                    <a:pt x="159115" y="502"/>
                  </a:cubicBezTo>
                  <a:cubicBezTo>
                    <a:pt x="159634" y="502"/>
                    <a:pt x="160018" y="531"/>
                    <a:pt x="159989" y="617"/>
                  </a:cubicBezTo>
                  <a:cubicBezTo>
                    <a:pt x="157569" y="790"/>
                    <a:pt x="154198" y="703"/>
                    <a:pt x="151605" y="963"/>
                  </a:cubicBezTo>
                  <a:lnTo>
                    <a:pt x="153353" y="583"/>
                  </a:lnTo>
                  <a:lnTo>
                    <a:pt x="153353" y="583"/>
                  </a:lnTo>
                  <a:cubicBezTo>
                    <a:pt x="153208" y="604"/>
                    <a:pt x="153047" y="613"/>
                    <a:pt x="152869" y="613"/>
                  </a:cubicBezTo>
                  <a:cubicBezTo>
                    <a:pt x="152302" y="613"/>
                    <a:pt x="151563" y="522"/>
                    <a:pt x="150635" y="449"/>
                  </a:cubicBezTo>
                  <a:lnTo>
                    <a:pt x="150635" y="449"/>
                  </a:lnTo>
                  <a:cubicBezTo>
                    <a:pt x="149841" y="634"/>
                    <a:pt x="148563" y="673"/>
                    <a:pt x="147131" y="673"/>
                  </a:cubicBezTo>
                  <a:cubicBezTo>
                    <a:pt x="146052" y="673"/>
                    <a:pt x="144885" y="651"/>
                    <a:pt x="143772" y="651"/>
                  </a:cubicBezTo>
                  <a:cubicBezTo>
                    <a:pt x="142966" y="651"/>
                    <a:pt x="142188" y="663"/>
                    <a:pt x="141493" y="703"/>
                  </a:cubicBezTo>
                  <a:cubicBezTo>
                    <a:pt x="142098" y="703"/>
                    <a:pt x="142703" y="703"/>
                    <a:pt x="143221" y="876"/>
                  </a:cubicBezTo>
                  <a:cubicBezTo>
                    <a:pt x="142616" y="920"/>
                    <a:pt x="142011" y="941"/>
                    <a:pt x="141406" y="941"/>
                  </a:cubicBezTo>
                  <a:cubicBezTo>
                    <a:pt x="140801" y="941"/>
                    <a:pt x="140196" y="920"/>
                    <a:pt x="139591" y="876"/>
                  </a:cubicBezTo>
                  <a:cubicBezTo>
                    <a:pt x="139937" y="444"/>
                    <a:pt x="146506" y="617"/>
                    <a:pt x="145728" y="271"/>
                  </a:cubicBezTo>
                  <a:cubicBezTo>
                    <a:pt x="142913" y="271"/>
                    <a:pt x="140415" y="652"/>
                    <a:pt x="138452" y="652"/>
                  </a:cubicBezTo>
                  <a:cubicBezTo>
                    <a:pt x="138125" y="652"/>
                    <a:pt x="137813" y="642"/>
                    <a:pt x="137517" y="617"/>
                  </a:cubicBezTo>
                  <a:lnTo>
                    <a:pt x="139159" y="444"/>
                  </a:lnTo>
                  <a:lnTo>
                    <a:pt x="138035" y="444"/>
                  </a:lnTo>
                  <a:cubicBezTo>
                    <a:pt x="137473" y="487"/>
                    <a:pt x="136912" y="509"/>
                    <a:pt x="136350" y="509"/>
                  </a:cubicBezTo>
                  <a:cubicBezTo>
                    <a:pt x="135788" y="509"/>
                    <a:pt x="135226" y="487"/>
                    <a:pt x="134664" y="444"/>
                  </a:cubicBezTo>
                  <a:lnTo>
                    <a:pt x="135529" y="185"/>
                  </a:lnTo>
                  <a:lnTo>
                    <a:pt x="133109" y="185"/>
                  </a:lnTo>
                  <a:lnTo>
                    <a:pt x="133454" y="271"/>
                  </a:lnTo>
                  <a:cubicBezTo>
                    <a:pt x="131969" y="337"/>
                    <a:pt x="130559" y="366"/>
                    <a:pt x="129191" y="366"/>
                  </a:cubicBezTo>
                  <a:cubicBezTo>
                    <a:pt x="127682" y="366"/>
                    <a:pt x="126224" y="331"/>
                    <a:pt x="124772" y="276"/>
                  </a:cubicBezTo>
                  <a:lnTo>
                    <a:pt x="124772" y="276"/>
                  </a:lnTo>
                  <a:cubicBezTo>
                    <a:pt x="124396" y="316"/>
                    <a:pt x="124020" y="336"/>
                    <a:pt x="123655" y="336"/>
                  </a:cubicBezTo>
                  <a:cubicBezTo>
                    <a:pt x="123277" y="336"/>
                    <a:pt x="122909" y="315"/>
                    <a:pt x="122564" y="271"/>
                  </a:cubicBezTo>
                  <a:lnTo>
                    <a:pt x="122564" y="271"/>
                  </a:lnTo>
                  <a:cubicBezTo>
                    <a:pt x="122823" y="444"/>
                    <a:pt x="125416" y="444"/>
                    <a:pt x="125157" y="531"/>
                  </a:cubicBezTo>
                  <a:cubicBezTo>
                    <a:pt x="121872" y="531"/>
                    <a:pt x="121440" y="358"/>
                    <a:pt x="118069" y="185"/>
                  </a:cubicBezTo>
                  <a:lnTo>
                    <a:pt x="118069" y="185"/>
                  </a:lnTo>
                  <a:cubicBezTo>
                    <a:pt x="117723" y="271"/>
                    <a:pt x="120230" y="617"/>
                    <a:pt x="117464" y="703"/>
                  </a:cubicBezTo>
                  <a:cubicBezTo>
                    <a:pt x="117723" y="444"/>
                    <a:pt x="115303" y="358"/>
                    <a:pt x="117118" y="185"/>
                  </a:cubicBezTo>
                  <a:lnTo>
                    <a:pt x="117118" y="185"/>
                  </a:lnTo>
                  <a:cubicBezTo>
                    <a:pt x="116756" y="198"/>
                    <a:pt x="116463" y="203"/>
                    <a:pt x="116219" y="203"/>
                  </a:cubicBezTo>
                  <a:cubicBezTo>
                    <a:pt x="115448" y="203"/>
                    <a:pt x="115169" y="153"/>
                    <a:pt x="114771" y="153"/>
                  </a:cubicBezTo>
                  <a:cubicBezTo>
                    <a:pt x="114483" y="153"/>
                    <a:pt x="114133" y="179"/>
                    <a:pt x="113488" y="271"/>
                  </a:cubicBezTo>
                  <a:lnTo>
                    <a:pt x="114352" y="271"/>
                  </a:lnTo>
                  <a:cubicBezTo>
                    <a:pt x="114957" y="444"/>
                    <a:pt x="113402" y="444"/>
                    <a:pt x="112710" y="444"/>
                  </a:cubicBezTo>
                  <a:cubicBezTo>
                    <a:pt x="111587" y="185"/>
                    <a:pt x="110463" y="98"/>
                    <a:pt x="109253" y="98"/>
                  </a:cubicBezTo>
                  <a:lnTo>
                    <a:pt x="105536" y="185"/>
                  </a:lnTo>
                  <a:cubicBezTo>
                    <a:pt x="105363" y="185"/>
                    <a:pt x="105536" y="98"/>
                    <a:pt x="105536" y="98"/>
                  </a:cubicBezTo>
                  <a:lnTo>
                    <a:pt x="105536" y="98"/>
                  </a:lnTo>
                  <a:cubicBezTo>
                    <a:pt x="103764" y="142"/>
                    <a:pt x="101928" y="142"/>
                    <a:pt x="100210" y="142"/>
                  </a:cubicBezTo>
                  <a:cubicBezTo>
                    <a:pt x="98492" y="142"/>
                    <a:pt x="96893" y="142"/>
                    <a:pt x="95596" y="185"/>
                  </a:cubicBezTo>
                  <a:cubicBezTo>
                    <a:pt x="95251" y="271"/>
                    <a:pt x="94300" y="444"/>
                    <a:pt x="96201" y="444"/>
                  </a:cubicBezTo>
                  <a:cubicBezTo>
                    <a:pt x="95485" y="480"/>
                    <a:pt x="94784" y="501"/>
                    <a:pt x="94085" y="501"/>
                  </a:cubicBezTo>
                  <a:cubicBezTo>
                    <a:pt x="93097" y="501"/>
                    <a:pt x="92114" y="459"/>
                    <a:pt x="91102" y="358"/>
                  </a:cubicBezTo>
                  <a:lnTo>
                    <a:pt x="92398" y="98"/>
                  </a:lnTo>
                  <a:lnTo>
                    <a:pt x="92398" y="98"/>
                  </a:lnTo>
                  <a:cubicBezTo>
                    <a:pt x="91876" y="108"/>
                    <a:pt x="91342" y="113"/>
                    <a:pt x="90800" y="113"/>
                  </a:cubicBezTo>
                  <a:cubicBezTo>
                    <a:pt x="87996" y="113"/>
                    <a:pt x="84970" y="0"/>
                    <a:pt x="82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9"/>
            <p:cNvSpPr/>
            <p:nvPr/>
          </p:nvSpPr>
          <p:spPr>
            <a:xfrm>
              <a:off x="5536050" y="444750"/>
              <a:ext cx="1770200" cy="62825"/>
            </a:xfrm>
            <a:custGeom>
              <a:rect b="b" l="l" r="r" t="t"/>
              <a:pathLst>
                <a:path extrusionOk="0" h="2513" w="70808">
                  <a:moveTo>
                    <a:pt x="23874" y="525"/>
                  </a:moveTo>
                  <a:lnTo>
                    <a:pt x="23874" y="525"/>
                  </a:lnTo>
                  <a:cubicBezTo>
                    <a:pt x="23772" y="538"/>
                    <a:pt x="23749" y="552"/>
                    <a:pt x="23788" y="568"/>
                  </a:cubicBezTo>
                  <a:lnTo>
                    <a:pt x="23788" y="568"/>
                  </a:lnTo>
                  <a:lnTo>
                    <a:pt x="23874" y="525"/>
                  </a:lnTo>
                  <a:close/>
                  <a:moveTo>
                    <a:pt x="3908" y="611"/>
                  </a:moveTo>
                  <a:cubicBezTo>
                    <a:pt x="3917" y="611"/>
                    <a:pt x="3925" y="612"/>
                    <a:pt x="3933" y="612"/>
                  </a:cubicBezTo>
                  <a:lnTo>
                    <a:pt x="3933" y="612"/>
                  </a:lnTo>
                  <a:cubicBezTo>
                    <a:pt x="3925" y="612"/>
                    <a:pt x="3917" y="611"/>
                    <a:pt x="3908" y="611"/>
                  </a:cubicBezTo>
                  <a:close/>
                  <a:moveTo>
                    <a:pt x="309" y="512"/>
                  </a:moveTo>
                  <a:cubicBezTo>
                    <a:pt x="110" y="512"/>
                    <a:pt x="1" y="539"/>
                    <a:pt x="19" y="611"/>
                  </a:cubicBezTo>
                  <a:cubicBezTo>
                    <a:pt x="1574" y="871"/>
                    <a:pt x="4945" y="784"/>
                    <a:pt x="5550" y="957"/>
                  </a:cubicBezTo>
                  <a:cubicBezTo>
                    <a:pt x="5896" y="871"/>
                    <a:pt x="4686" y="784"/>
                    <a:pt x="5896" y="698"/>
                  </a:cubicBezTo>
                  <a:cubicBezTo>
                    <a:pt x="6847" y="698"/>
                    <a:pt x="7798" y="871"/>
                    <a:pt x="8748" y="1044"/>
                  </a:cubicBezTo>
                  <a:lnTo>
                    <a:pt x="9786" y="871"/>
                  </a:lnTo>
                  <a:cubicBezTo>
                    <a:pt x="9917" y="1035"/>
                    <a:pt x="10784" y="1074"/>
                    <a:pt x="11956" y="1074"/>
                  </a:cubicBezTo>
                  <a:cubicBezTo>
                    <a:pt x="12629" y="1074"/>
                    <a:pt x="13403" y="1061"/>
                    <a:pt x="14195" y="1051"/>
                  </a:cubicBezTo>
                  <a:lnTo>
                    <a:pt x="14195" y="1051"/>
                  </a:lnTo>
                  <a:cubicBezTo>
                    <a:pt x="11033" y="865"/>
                    <a:pt x="7702" y="653"/>
                    <a:pt x="3933" y="612"/>
                  </a:cubicBezTo>
                  <a:lnTo>
                    <a:pt x="3933" y="612"/>
                  </a:lnTo>
                  <a:cubicBezTo>
                    <a:pt x="4179" y="617"/>
                    <a:pt x="4340" y="698"/>
                    <a:pt x="4340" y="698"/>
                  </a:cubicBezTo>
                  <a:cubicBezTo>
                    <a:pt x="4084" y="741"/>
                    <a:pt x="3792" y="757"/>
                    <a:pt x="3485" y="757"/>
                  </a:cubicBezTo>
                  <a:cubicBezTo>
                    <a:pt x="2313" y="757"/>
                    <a:pt x="907" y="512"/>
                    <a:pt x="309" y="512"/>
                  </a:cubicBezTo>
                  <a:close/>
                  <a:moveTo>
                    <a:pt x="15649" y="1041"/>
                  </a:moveTo>
                  <a:cubicBezTo>
                    <a:pt x="15170" y="1041"/>
                    <a:pt x="14679" y="1045"/>
                    <a:pt x="14195" y="1051"/>
                  </a:cubicBezTo>
                  <a:lnTo>
                    <a:pt x="14195" y="1051"/>
                  </a:lnTo>
                  <a:cubicBezTo>
                    <a:pt x="16188" y="1169"/>
                    <a:pt x="18114" y="1276"/>
                    <a:pt x="20040" y="1325"/>
                  </a:cubicBezTo>
                  <a:lnTo>
                    <a:pt x="20040" y="1325"/>
                  </a:lnTo>
                  <a:cubicBezTo>
                    <a:pt x="19546" y="1196"/>
                    <a:pt x="19000" y="1078"/>
                    <a:pt x="17997" y="1044"/>
                  </a:cubicBezTo>
                  <a:cubicBezTo>
                    <a:pt x="17943" y="1044"/>
                    <a:pt x="17856" y="1077"/>
                    <a:pt x="17922" y="1102"/>
                  </a:cubicBezTo>
                  <a:lnTo>
                    <a:pt x="17922" y="1102"/>
                  </a:lnTo>
                  <a:cubicBezTo>
                    <a:pt x="17261" y="1055"/>
                    <a:pt x="16472" y="1041"/>
                    <a:pt x="15649" y="1041"/>
                  </a:cubicBezTo>
                  <a:close/>
                  <a:moveTo>
                    <a:pt x="29665" y="1649"/>
                  </a:moveTo>
                  <a:cubicBezTo>
                    <a:pt x="29547" y="1656"/>
                    <a:pt x="29430" y="1661"/>
                    <a:pt x="29314" y="1666"/>
                  </a:cubicBezTo>
                  <a:lnTo>
                    <a:pt x="29314" y="1666"/>
                  </a:lnTo>
                  <a:cubicBezTo>
                    <a:pt x="29405" y="1666"/>
                    <a:pt x="29521" y="1661"/>
                    <a:pt x="29665" y="1649"/>
                  </a:cubicBezTo>
                  <a:close/>
                  <a:moveTo>
                    <a:pt x="21643" y="1"/>
                  </a:moveTo>
                  <a:cubicBezTo>
                    <a:pt x="21509" y="1"/>
                    <a:pt x="21361" y="3"/>
                    <a:pt x="21195" y="6"/>
                  </a:cubicBezTo>
                  <a:cubicBezTo>
                    <a:pt x="23183" y="179"/>
                    <a:pt x="21541" y="525"/>
                    <a:pt x="20071" y="525"/>
                  </a:cubicBezTo>
                  <a:cubicBezTo>
                    <a:pt x="20417" y="611"/>
                    <a:pt x="20331" y="957"/>
                    <a:pt x="21108" y="957"/>
                  </a:cubicBezTo>
                  <a:lnTo>
                    <a:pt x="23183" y="1216"/>
                  </a:lnTo>
                  <a:cubicBezTo>
                    <a:pt x="23220" y="1032"/>
                    <a:pt x="23868" y="974"/>
                    <a:pt x="24687" y="974"/>
                  </a:cubicBezTo>
                  <a:cubicBezTo>
                    <a:pt x="25791" y="974"/>
                    <a:pt x="27205" y="1080"/>
                    <a:pt x="27850" y="1130"/>
                  </a:cubicBezTo>
                  <a:cubicBezTo>
                    <a:pt x="27180" y="1297"/>
                    <a:pt x="26475" y="1393"/>
                    <a:pt x="25779" y="1393"/>
                  </a:cubicBezTo>
                  <a:cubicBezTo>
                    <a:pt x="25398" y="1393"/>
                    <a:pt x="25020" y="1364"/>
                    <a:pt x="24652" y="1303"/>
                  </a:cubicBezTo>
                  <a:cubicBezTo>
                    <a:pt x="23790" y="1336"/>
                    <a:pt x="22937" y="1351"/>
                    <a:pt x="22090" y="1351"/>
                  </a:cubicBezTo>
                  <a:cubicBezTo>
                    <a:pt x="21404" y="1351"/>
                    <a:pt x="20722" y="1342"/>
                    <a:pt x="20040" y="1325"/>
                  </a:cubicBezTo>
                  <a:lnTo>
                    <a:pt x="20040" y="1325"/>
                  </a:lnTo>
                  <a:cubicBezTo>
                    <a:pt x="20780" y="1517"/>
                    <a:pt x="21403" y="1735"/>
                    <a:pt x="23269" y="1735"/>
                  </a:cubicBezTo>
                  <a:cubicBezTo>
                    <a:pt x="21541" y="1649"/>
                    <a:pt x="24393" y="1562"/>
                    <a:pt x="23010" y="1476"/>
                  </a:cubicBezTo>
                  <a:cubicBezTo>
                    <a:pt x="23250" y="1450"/>
                    <a:pt x="23500" y="1440"/>
                    <a:pt x="23761" y="1440"/>
                  </a:cubicBezTo>
                  <a:cubicBezTo>
                    <a:pt x="25018" y="1440"/>
                    <a:pt x="26523" y="1684"/>
                    <a:pt x="28429" y="1684"/>
                  </a:cubicBezTo>
                  <a:cubicBezTo>
                    <a:pt x="28714" y="1684"/>
                    <a:pt x="29010" y="1679"/>
                    <a:pt x="29314" y="1666"/>
                  </a:cubicBezTo>
                  <a:lnTo>
                    <a:pt x="29314" y="1666"/>
                  </a:lnTo>
                  <a:cubicBezTo>
                    <a:pt x="29312" y="1666"/>
                    <a:pt x="29309" y="1666"/>
                    <a:pt x="29307" y="1666"/>
                  </a:cubicBezTo>
                  <a:cubicBezTo>
                    <a:pt x="28753" y="1666"/>
                    <a:pt x="29134" y="1476"/>
                    <a:pt x="29579" y="1476"/>
                  </a:cubicBezTo>
                  <a:cubicBezTo>
                    <a:pt x="31480" y="1562"/>
                    <a:pt x="34592" y="1562"/>
                    <a:pt x="36580" y="1562"/>
                  </a:cubicBezTo>
                  <a:lnTo>
                    <a:pt x="36580" y="1389"/>
                  </a:lnTo>
                  <a:cubicBezTo>
                    <a:pt x="38222" y="1476"/>
                    <a:pt x="38741" y="1476"/>
                    <a:pt x="40642" y="1735"/>
                  </a:cubicBezTo>
                  <a:cubicBezTo>
                    <a:pt x="43477" y="1873"/>
                    <a:pt x="46727" y="1887"/>
                    <a:pt x="49988" y="1887"/>
                  </a:cubicBezTo>
                  <a:cubicBezTo>
                    <a:pt x="50804" y="1887"/>
                    <a:pt x="51620" y="1886"/>
                    <a:pt x="52430" y="1886"/>
                  </a:cubicBezTo>
                  <a:cubicBezTo>
                    <a:pt x="56481" y="1886"/>
                    <a:pt x="60393" y="1908"/>
                    <a:pt x="63375" y="2167"/>
                  </a:cubicBezTo>
                  <a:cubicBezTo>
                    <a:pt x="65276" y="2427"/>
                    <a:pt x="61387" y="2427"/>
                    <a:pt x="62164" y="2513"/>
                  </a:cubicBezTo>
                  <a:cubicBezTo>
                    <a:pt x="68993" y="2081"/>
                    <a:pt x="70808" y="1389"/>
                    <a:pt x="70116" y="698"/>
                  </a:cubicBezTo>
                  <a:lnTo>
                    <a:pt x="69079" y="698"/>
                  </a:lnTo>
                  <a:cubicBezTo>
                    <a:pt x="69166" y="698"/>
                    <a:pt x="69079" y="525"/>
                    <a:pt x="68042" y="525"/>
                  </a:cubicBezTo>
                  <a:cubicBezTo>
                    <a:pt x="65968" y="611"/>
                    <a:pt x="68561" y="784"/>
                    <a:pt x="67523" y="871"/>
                  </a:cubicBezTo>
                  <a:cubicBezTo>
                    <a:pt x="66940" y="719"/>
                    <a:pt x="66200" y="671"/>
                    <a:pt x="65379" y="671"/>
                  </a:cubicBezTo>
                  <a:cubicBezTo>
                    <a:pt x="63901" y="671"/>
                    <a:pt x="62160" y="828"/>
                    <a:pt x="60598" y="828"/>
                  </a:cubicBezTo>
                  <a:cubicBezTo>
                    <a:pt x="59557" y="828"/>
                    <a:pt x="58595" y="758"/>
                    <a:pt x="57843" y="525"/>
                  </a:cubicBezTo>
                  <a:cubicBezTo>
                    <a:pt x="50985" y="585"/>
                    <a:pt x="43099" y="685"/>
                    <a:pt x="35916" y="685"/>
                  </a:cubicBezTo>
                  <a:cubicBezTo>
                    <a:pt x="32687" y="685"/>
                    <a:pt x="29601" y="665"/>
                    <a:pt x="26813" y="611"/>
                  </a:cubicBezTo>
                  <a:lnTo>
                    <a:pt x="26813" y="611"/>
                  </a:lnTo>
                  <a:lnTo>
                    <a:pt x="27245" y="698"/>
                  </a:lnTo>
                  <a:cubicBezTo>
                    <a:pt x="27031" y="714"/>
                    <a:pt x="26750" y="721"/>
                    <a:pt x="26441" y="721"/>
                  </a:cubicBezTo>
                  <a:cubicBezTo>
                    <a:pt x="25371" y="721"/>
                    <a:pt x="23963" y="637"/>
                    <a:pt x="23788" y="568"/>
                  </a:cubicBezTo>
                  <a:lnTo>
                    <a:pt x="23788" y="568"/>
                  </a:lnTo>
                  <a:lnTo>
                    <a:pt x="23356" y="784"/>
                  </a:lnTo>
                  <a:cubicBezTo>
                    <a:pt x="23209" y="788"/>
                    <a:pt x="23078" y="790"/>
                    <a:pt x="22961" y="790"/>
                  </a:cubicBezTo>
                  <a:cubicBezTo>
                    <a:pt x="20521" y="790"/>
                    <a:pt x="24443" y="1"/>
                    <a:pt x="21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69"/>
          <p:cNvGrpSpPr/>
          <p:nvPr/>
        </p:nvGrpSpPr>
        <p:grpSpPr>
          <a:xfrm rot="5400000">
            <a:off x="5368544" y="2866533"/>
            <a:ext cx="2724228" cy="42153"/>
            <a:chOff x="335350" y="407875"/>
            <a:chExt cx="6970900" cy="99700"/>
          </a:xfrm>
        </p:grpSpPr>
        <p:sp>
          <p:nvSpPr>
            <p:cNvPr id="1470" name="Google Shape;1470;p69"/>
            <p:cNvSpPr/>
            <p:nvPr/>
          </p:nvSpPr>
          <p:spPr>
            <a:xfrm>
              <a:off x="5277200" y="438425"/>
              <a:ext cx="732550" cy="26200"/>
            </a:xfrm>
            <a:custGeom>
              <a:rect b="b" l="l" r="r" t="t"/>
              <a:pathLst>
                <a:path extrusionOk="0" h="1048" w="29302">
                  <a:moveTo>
                    <a:pt x="3285" y="0"/>
                  </a:moveTo>
                  <a:cubicBezTo>
                    <a:pt x="3647" y="25"/>
                    <a:pt x="4009" y="48"/>
                    <a:pt x="4372" y="69"/>
                  </a:cubicBezTo>
                  <a:lnTo>
                    <a:pt x="4372" y="69"/>
                  </a:lnTo>
                  <a:cubicBezTo>
                    <a:pt x="4146" y="29"/>
                    <a:pt x="3745" y="0"/>
                    <a:pt x="3285" y="0"/>
                  </a:cubicBezTo>
                  <a:close/>
                  <a:moveTo>
                    <a:pt x="11224" y="54"/>
                  </a:moveTo>
                  <a:cubicBezTo>
                    <a:pt x="11041" y="54"/>
                    <a:pt x="10905" y="63"/>
                    <a:pt x="10884" y="87"/>
                  </a:cubicBezTo>
                  <a:lnTo>
                    <a:pt x="10884" y="87"/>
                  </a:lnTo>
                  <a:cubicBezTo>
                    <a:pt x="10886" y="87"/>
                    <a:pt x="10889" y="87"/>
                    <a:pt x="10891" y="87"/>
                  </a:cubicBezTo>
                  <a:lnTo>
                    <a:pt x="12114" y="87"/>
                  </a:lnTo>
                  <a:cubicBezTo>
                    <a:pt x="11850" y="72"/>
                    <a:pt x="11488" y="54"/>
                    <a:pt x="11224" y="54"/>
                  </a:cubicBezTo>
                  <a:close/>
                  <a:moveTo>
                    <a:pt x="12114" y="87"/>
                  </a:moveTo>
                  <a:cubicBezTo>
                    <a:pt x="12296" y="97"/>
                    <a:pt x="12431" y="105"/>
                    <a:pt x="12454" y="105"/>
                  </a:cubicBezTo>
                  <a:cubicBezTo>
                    <a:pt x="12471" y="105"/>
                    <a:pt x="12422" y="100"/>
                    <a:pt x="12274" y="87"/>
                  </a:cubicBezTo>
                  <a:close/>
                  <a:moveTo>
                    <a:pt x="2766" y="0"/>
                  </a:moveTo>
                  <a:lnTo>
                    <a:pt x="1" y="432"/>
                  </a:lnTo>
                  <a:cubicBezTo>
                    <a:pt x="382" y="400"/>
                    <a:pt x="775" y="389"/>
                    <a:pt x="1166" y="389"/>
                  </a:cubicBezTo>
                  <a:cubicBezTo>
                    <a:pt x="2133" y="389"/>
                    <a:pt x="3083" y="459"/>
                    <a:pt x="3795" y="459"/>
                  </a:cubicBezTo>
                  <a:cubicBezTo>
                    <a:pt x="4358" y="459"/>
                    <a:pt x="4771" y="415"/>
                    <a:pt x="4927" y="259"/>
                  </a:cubicBezTo>
                  <a:lnTo>
                    <a:pt x="6051" y="432"/>
                  </a:lnTo>
                  <a:lnTo>
                    <a:pt x="5446" y="173"/>
                  </a:lnTo>
                  <a:cubicBezTo>
                    <a:pt x="10041" y="173"/>
                    <a:pt x="12821" y="972"/>
                    <a:pt x="15582" y="972"/>
                  </a:cubicBezTo>
                  <a:cubicBezTo>
                    <a:pt x="15834" y="972"/>
                    <a:pt x="16084" y="965"/>
                    <a:pt x="16337" y="951"/>
                  </a:cubicBezTo>
                  <a:cubicBezTo>
                    <a:pt x="17308" y="863"/>
                    <a:pt x="18257" y="831"/>
                    <a:pt x="19195" y="831"/>
                  </a:cubicBezTo>
                  <a:cubicBezTo>
                    <a:pt x="21639" y="831"/>
                    <a:pt x="24007" y="1047"/>
                    <a:pt x="26505" y="1047"/>
                  </a:cubicBezTo>
                  <a:cubicBezTo>
                    <a:pt x="26801" y="1047"/>
                    <a:pt x="27100" y="1044"/>
                    <a:pt x="27400" y="1037"/>
                  </a:cubicBezTo>
                  <a:cubicBezTo>
                    <a:pt x="29302" y="864"/>
                    <a:pt x="25585" y="951"/>
                    <a:pt x="25412" y="778"/>
                  </a:cubicBezTo>
                  <a:cubicBezTo>
                    <a:pt x="25557" y="695"/>
                    <a:pt x="25736" y="667"/>
                    <a:pt x="25936" y="667"/>
                  </a:cubicBezTo>
                  <a:cubicBezTo>
                    <a:pt x="26375" y="667"/>
                    <a:pt x="26917" y="802"/>
                    <a:pt x="27426" y="802"/>
                  </a:cubicBezTo>
                  <a:cubicBezTo>
                    <a:pt x="27659" y="802"/>
                    <a:pt x="27885" y="774"/>
                    <a:pt x="28091" y="692"/>
                  </a:cubicBezTo>
                  <a:cubicBezTo>
                    <a:pt x="28351" y="432"/>
                    <a:pt x="24202" y="432"/>
                    <a:pt x="22560" y="259"/>
                  </a:cubicBezTo>
                  <a:cubicBezTo>
                    <a:pt x="22408" y="238"/>
                    <a:pt x="22252" y="227"/>
                    <a:pt x="22094" y="227"/>
                  </a:cubicBezTo>
                  <a:cubicBezTo>
                    <a:pt x="21620" y="227"/>
                    <a:pt x="21134" y="324"/>
                    <a:pt x="20745" y="519"/>
                  </a:cubicBezTo>
                  <a:cubicBezTo>
                    <a:pt x="20312" y="346"/>
                    <a:pt x="18930" y="346"/>
                    <a:pt x="18584" y="173"/>
                  </a:cubicBezTo>
                  <a:cubicBezTo>
                    <a:pt x="17944" y="209"/>
                    <a:pt x="17371" y="223"/>
                    <a:pt x="16836" y="223"/>
                  </a:cubicBezTo>
                  <a:cubicBezTo>
                    <a:pt x="15374" y="223"/>
                    <a:pt x="14202" y="123"/>
                    <a:pt x="12769" y="123"/>
                  </a:cubicBezTo>
                  <a:cubicBezTo>
                    <a:pt x="12244" y="123"/>
                    <a:pt x="11685" y="136"/>
                    <a:pt x="11064" y="173"/>
                  </a:cubicBezTo>
                  <a:cubicBezTo>
                    <a:pt x="10918" y="133"/>
                    <a:pt x="10868" y="105"/>
                    <a:pt x="10884" y="87"/>
                  </a:cubicBezTo>
                  <a:lnTo>
                    <a:pt x="10884" y="87"/>
                  </a:lnTo>
                  <a:cubicBezTo>
                    <a:pt x="9896" y="153"/>
                    <a:pt x="8921" y="181"/>
                    <a:pt x="7953" y="181"/>
                  </a:cubicBezTo>
                  <a:cubicBezTo>
                    <a:pt x="6750" y="181"/>
                    <a:pt x="5560" y="137"/>
                    <a:pt x="4372" y="69"/>
                  </a:cubicBezTo>
                  <a:lnTo>
                    <a:pt x="4372" y="69"/>
                  </a:lnTo>
                  <a:cubicBezTo>
                    <a:pt x="4698" y="127"/>
                    <a:pt x="4656" y="208"/>
                    <a:pt x="3890" y="259"/>
                  </a:cubicBezTo>
                  <a:lnTo>
                    <a:pt x="2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9"/>
            <p:cNvSpPr/>
            <p:nvPr/>
          </p:nvSpPr>
          <p:spPr>
            <a:xfrm>
              <a:off x="335350" y="407875"/>
              <a:ext cx="4399500" cy="95400"/>
            </a:xfrm>
            <a:custGeom>
              <a:rect b="b" l="l" r="r" t="t"/>
              <a:pathLst>
                <a:path extrusionOk="0" h="3816" w="175980">
                  <a:moveTo>
                    <a:pt x="122736" y="185"/>
                  </a:moveTo>
                  <a:lnTo>
                    <a:pt x="122736" y="185"/>
                  </a:lnTo>
                  <a:cubicBezTo>
                    <a:pt x="123417" y="219"/>
                    <a:pt x="124094" y="250"/>
                    <a:pt x="124772" y="276"/>
                  </a:cubicBezTo>
                  <a:lnTo>
                    <a:pt x="124772" y="276"/>
                  </a:lnTo>
                  <a:cubicBezTo>
                    <a:pt x="124785" y="274"/>
                    <a:pt x="124798" y="273"/>
                    <a:pt x="124811" y="271"/>
                  </a:cubicBezTo>
                  <a:lnTo>
                    <a:pt x="122736" y="185"/>
                  </a:lnTo>
                  <a:close/>
                  <a:moveTo>
                    <a:pt x="148494" y="358"/>
                  </a:moveTo>
                  <a:lnTo>
                    <a:pt x="150491" y="438"/>
                  </a:lnTo>
                  <a:lnTo>
                    <a:pt x="150491" y="438"/>
                  </a:lnTo>
                  <a:cubicBezTo>
                    <a:pt x="149900" y="393"/>
                    <a:pt x="149236" y="358"/>
                    <a:pt x="148494" y="358"/>
                  </a:cubicBezTo>
                  <a:close/>
                  <a:moveTo>
                    <a:pt x="73980" y="439"/>
                  </a:moveTo>
                  <a:lnTo>
                    <a:pt x="73815" y="444"/>
                  </a:lnTo>
                  <a:lnTo>
                    <a:pt x="73988" y="444"/>
                  </a:lnTo>
                  <a:cubicBezTo>
                    <a:pt x="73988" y="442"/>
                    <a:pt x="73985" y="440"/>
                    <a:pt x="73980" y="439"/>
                  </a:cubicBezTo>
                  <a:close/>
                  <a:moveTo>
                    <a:pt x="150491" y="438"/>
                  </a:moveTo>
                  <a:cubicBezTo>
                    <a:pt x="150539" y="441"/>
                    <a:pt x="150588" y="445"/>
                    <a:pt x="150635" y="449"/>
                  </a:cubicBezTo>
                  <a:lnTo>
                    <a:pt x="150635" y="449"/>
                  </a:lnTo>
                  <a:cubicBezTo>
                    <a:pt x="150642" y="447"/>
                    <a:pt x="150648" y="446"/>
                    <a:pt x="150655" y="444"/>
                  </a:cubicBezTo>
                  <a:lnTo>
                    <a:pt x="150491" y="438"/>
                  </a:lnTo>
                  <a:close/>
                  <a:moveTo>
                    <a:pt x="71532" y="210"/>
                  </a:moveTo>
                  <a:cubicBezTo>
                    <a:pt x="70783" y="210"/>
                    <a:pt x="70122" y="226"/>
                    <a:pt x="69580" y="271"/>
                  </a:cubicBezTo>
                  <a:cubicBezTo>
                    <a:pt x="72346" y="531"/>
                    <a:pt x="67592" y="444"/>
                    <a:pt x="66727" y="531"/>
                  </a:cubicBezTo>
                  <a:cubicBezTo>
                    <a:pt x="67331" y="566"/>
                    <a:pt x="67992" y="580"/>
                    <a:pt x="68663" y="580"/>
                  </a:cubicBezTo>
                  <a:cubicBezTo>
                    <a:pt x="70885" y="580"/>
                    <a:pt x="73205" y="430"/>
                    <a:pt x="73827" y="430"/>
                  </a:cubicBezTo>
                  <a:cubicBezTo>
                    <a:pt x="73909" y="430"/>
                    <a:pt x="73962" y="433"/>
                    <a:pt x="73980" y="439"/>
                  </a:cubicBezTo>
                  <a:lnTo>
                    <a:pt x="73980" y="439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305" y="287"/>
                    <a:pt x="77926" y="289"/>
                    <a:pt x="77549" y="289"/>
                  </a:cubicBezTo>
                  <a:cubicBezTo>
                    <a:pt x="75336" y="289"/>
                    <a:pt x="73213" y="210"/>
                    <a:pt x="71532" y="210"/>
                  </a:cubicBezTo>
                  <a:close/>
                  <a:moveTo>
                    <a:pt x="153593" y="531"/>
                  </a:moveTo>
                  <a:lnTo>
                    <a:pt x="153353" y="583"/>
                  </a:lnTo>
                  <a:lnTo>
                    <a:pt x="153353" y="583"/>
                  </a:lnTo>
                  <a:cubicBezTo>
                    <a:pt x="153439" y="570"/>
                    <a:pt x="153519" y="553"/>
                    <a:pt x="153593" y="531"/>
                  </a:cubicBezTo>
                  <a:close/>
                  <a:moveTo>
                    <a:pt x="156658" y="611"/>
                  </a:moveTo>
                  <a:cubicBezTo>
                    <a:pt x="156618" y="615"/>
                    <a:pt x="156603" y="617"/>
                    <a:pt x="156618" y="617"/>
                  </a:cubicBezTo>
                  <a:lnTo>
                    <a:pt x="156658" y="611"/>
                  </a:lnTo>
                  <a:close/>
                  <a:moveTo>
                    <a:pt x="28831" y="2376"/>
                  </a:moveTo>
                  <a:cubicBezTo>
                    <a:pt x="28643" y="2378"/>
                    <a:pt x="28456" y="2380"/>
                    <a:pt x="28269" y="2380"/>
                  </a:cubicBezTo>
                  <a:lnTo>
                    <a:pt x="28269" y="2380"/>
                  </a:lnTo>
                  <a:cubicBezTo>
                    <a:pt x="28473" y="2378"/>
                    <a:pt x="28660" y="2377"/>
                    <a:pt x="28831" y="2376"/>
                  </a:cubicBezTo>
                  <a:close/>
                  <a:moveTo>
                    <a:pt x="13469" y="2429"/>
                  </a:moveTo>
                  <a:lnTo>
                    <a:pt x="13469" y="2429"/>
                  </a:lnTo>
                  <a:cubicBezTo>
                    <a:pt x="13471" y="2430"/>
                    <a:pt x="13476" y="2431"/>
                    <a:pt x="13484" y="2432"/>
                  </a:cubicBezTo>
                  <a:cubicBezTo>
                    <a:pt x="13479" y="2431"/>
                    <a:pt x="13474" y="2430"/>
                    <a:pt x="13469" y="2429"/>
                  </a:cubicBezTo>
                  <a:close/>
                  <a:moveTo>
                    <a:pt x="24069" y="2389"/>
                  </a:moveTo>
                  <a:cubicBezTo>
                    <a:pt x="24048" y="2412"/>
                    <a:pt x="23678" y="2434"/>
                    <a:pt x="23074" y="2457"/>
                  </a:cubicBezTo>
                  <a:lnTo>
                    <a:pt x="23074" y="2457"/>
                  </a:lnTo>
                  <a:lnTo>
                    <a:pt x="23446" y="2389"/>
                  </a:lnTo>
                  <a:lnTo>
                    <a:pt x="23446" y="2389"/>
                  </a:lnTo>
                  <a:cubicBezTo>
                    <a:pt x="23656" y="2389"/>
                    <a:pt x="23864" y="2389"/>
                    <a:pt x="24069" y="2389"/>
                  </a:cubicBezTo>
                  <a:close/>
                  <a:moveTo>
                    <a:pt x="82192" y="0"/>
                  </a:moveTo>
                  <a:cubicBezTo>
                    <a:pt x="80884" y="0"/>
                    <a:pt x="79632" y="25"/>
                    <a:pt x="78482" y="98"/>
                  </a:cubicBezTo>
                  <a:lnTo>
                    <a:pt x="79260" y="271"/>
                  </a:lnTo>
                  <a:cubicBezTo>
                    <a:pt x="79174" y="273"/>
                    <a:pt x="79087" y="275"/>
                    <a:pt x="79001" y="277"/>
                  </a:cubicBezTo>
                  <a:lnTo>
                    <a:pt x="79001" y="277"/>
                  </a:lnTo>
                  <a:lnTo>
                    <a:pt x="79001" y="271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790" y="280"/>
                    <a:pt x="78895" y="279"/>
                    <a:pt x="79001" y="277"/>
                  </a:cubicBezTo>
                  <a:lnTo>
                    <a:pt x="79001" y="277"/>
                  </a:lnTo>
                  <a:lnTo>
                    <a:pt x="79001" y="531"/>
                  </a:lnTo>
                  <a:cubicBezTo>
                    <a:pt x="79075" y="359"/>
                    <a:pt x="79673" y="305"/>
                    <a:pt x="80467" y="305"/>
                  </a:cubicBezTo>
                  <a:cubicBezTo>
                    <a:pt x="81756" y="305"/>
                    <a:pt x="83562" y="446"/>
                    <a:pt x="84483" y="446"/>
                  </a:cubicBezTo>
                  <a:cubicBezTo>
                    <a:pt x="84990" y="446"/>
                    <a:pt x="85228" y="403"/>
                    <a:pt x="84965" y="271"/>
                  </a:cubicBezTo>
                  <a:cubicBezTo>
                    <a:pt x="86434" y="271"/>
                    <a:pt x="87039" y="444"/>
                    <a:pt x="86780" y="617"/>
                  </a:cubicBezTo>
                  <a:lnTo>
                    <a:pt x="90842" y="444"/>
                  </a:lnTo>
                  <a:lnTo>
                    <a:pt x="90842" y="444"/>
                  </a:lnTo>
                  <a:cubicBezTo>
                    <a:pt x="91361" y="531"/>
                    <a:pt x="90497" y="790"/>
                    <a:pt x="89978" y="790"/>
                  </a:cubicBezTo>
                  <a:cubicBezTo>
                    <a:pt x="89190" y="826"/>
                    <a:pt x="88403" y="847"/>
                    <a:pt x="87609" y="847"/>
                  </a:cubicBezTo>
                  <a:cubicBezTo>
                    <a:pt x="86486" y="847"/>
                    <a:pt x="85352" y="805"/>
                    <a:pt x="84187" y="703"/>
                  </a:cubicBezTo>
                  <a:lnTo>
                    <a:pt x="84187" y="703"/>
                  </a:lnTo>
                  <a:cubicBezTo>
                    <a:pt x="82890" y="876"/>
                    <a:pt x="85484" y="1049"/>
                    <a:pt x="82545" y="1049"/>
                  </a:cubicBezTo>
                  <a:cubicBezTo>
                    <a:pt x="80081" y="920"/>
                    <a:pt x="77402" y="920"/>
                    <a:pt x="74906" y="920"/>
                  </a:cubicBezTo>
                  <a:cubicBezTo>
                    <a:pt x="72410" y="920"/>
                    <a:pt x="70098" y="920"/>
                    <a:pt x="68370" y="790"/>
                  </a:cubicBezTo>
                  <a:lnTo>
                    <a:pt x="68370" y="790"/>
                  </a:lnTo>
                  <a:cubicBezTo>
                    <a:pt x="69148" y="876"/>
                    <a:pt x="69925" y="876"/>
                    <a:pt x="68975" y="1049"/>
                  </a:cubicBezTo>
                  <a:lnTo>
                    <a:pt x="66555" y="876"/>
                  </a:lnTo>
                  <a:cubicBezTo>
                    <a:pt x="65172" y="1049"/>
                    <a:pt x="63702" y="1049"/>
                    <a:pt x="62233" y="1049"/>
                  </a:cubicBezTo>
                  <a:cubicBezTo>
                    <a:pt x="61714" y="1222"/>
                    <a:pt x="65777" y="1222"/>
                    <a:pt x="66987" y="1309"/>
                  </a:cubicBezTo>
                  <a:cubicBezTo>
                    <a:pt x="66456" y="1477"/>
                    <a:pt x="65904" y="1532"/>
                    <a:pt x="65340" y="1532"/>
                  </a:cubicBezTo>
                  <a:cubicBezTo>
                    <a:pt x="64323" y="1532"/>
                    <a:pt x="63264" y="1355"/>
                    <a:pt x="62208" y="1355"/>
                  </a:cubicBezTo>
                  <a:cubicBezTo>
                    <a:pt x="61753" y="1355"/>
                    <a:pt x="61300" y="1388"/>
                    <a:pt x="60850" y="1481"/>
                  </a:cubicBezTo>
                  <a:cubicBezTo>
                    <a:pt x="60542" y="1604"/>
                    <a:pt x="61111" y="1629"/>
                    <a:pt x="61893" y="1629"/>
                  </a:cubicBezTo>
                  <a:cubicBezTo>
                    <a:pt x="62410" y="1629"/>
                    <a:pt x="63020" y="1618"/>
                    <a:pt x="63532" y="1618"/>
                  </a:cubicBezTo>
                  <a:cubicBezTo>
                    <a:pt x="64421" y="1618"/>
                    <a:pt x="65014" y="1651"/>
                    <a:pt x="64307" y="1827"/>
                  </a:cubicBezTo>
                  <a:lnTo>
                    <a:pt x="61628" y="1741"/>
                  </a:lnTo>
                  <a:lnTo>
                    <a:pt x="61628" y="1741"/>
                  </a:lnTo>
                  <a:cubicBezTo>
                    <a:pt x="62165" y="1869"/>
                    <a:pt x="62778" y="1906"/>
                    <a:pt x="63392" y="1906"/>
                  </a:cubicBezTo>
                  <a:cubicBezTo>
                    <a:pt x="64240" y="1906"/>
                    <a:pt x="65091" y="1835"/>
                    <a:pt x="65752" y="1835"/>
                  </a:cubicBezTo>
                  <a:cubicBezTo>
                    <a:pt x="66231" y="1835"/>
                    <a:pt x="66609" y="1872"/>
                    <a:pt x="66814" y="2000"/>
                  </a:cubicBezTo>
                  <a:cubicBezTo>
                    <a:pt x="66122" y="2043"/>
                    <a:pt x="65431" y="2065"/>
                    <a:pt x="64739" y="2065"/>
                  </a:cubicBezTo>
                  <a:cubicBezTo>
                    <a:pt x="64048" y="2065"/>
                    <a:pt x="63356" y="2043"/>
                    <a:pt x="62665" y="2000"/>
                  </a:cubicBezTo>
                  <a:lnTo>
                    <a:pt x="62665" y="2000"/>
                  </a:lnTo>
                  <a:cubicBezTo>
                    <a:pt x="61887" y="2086"/>
                    <a:pt x="64221" y="2259"/>
                    <a:pt x="62751" y="2346"/>
                  </a:cubicBezTo>
                  <a:cubicBezTo>
                    <a:pt x="62321" y="2298"/>
                    <a:pt x="61957" y="2283"/>
                    <a:pt x="61630" y="2283"/>
                  </a:cubicBezTo>
                  <a:cubicBezTo>
                    <a:pt x="61101" y="2283"/>
                    <a:pt x="60668" y="2322"/>
                    <a:pt x="60208" y="2322"/>
                  </a:cubicBezTo>
                  <a:cubicBezTo>
                    <a:pt x="59923" y="2322"/>
                    <a:pt x="59629" y="2307"/>
                    <a:pt x="59294" y="2259"/>
                  </a:cubicBezTo>
                  <a:lnTo>
                    <a:pt x="59899" y="2086"/>
                  </a:lnTo>
                  <a:cubicBezTo>
                    <a:pt x="59150" y="2086"/>
                    <a:pt x="57633" y="2048"/>
                    <a:pt x="56320" y="2048"/>
                  </a:cubicBezTo>
                  <a:cubicBezTo>
                    <a:pt x="55664" y="2048"/>
                    <a:pt x="55059" y="2058"/>
                    <a:pt x="54627" y="2086"/>
                  </a:cubicBezTo>
                  <a:cubicBezTo>
                    <a:pt x="54540" y="1741"/>
                    <a:pt x="57825" y="1654"/>
                    <a:pt x="59121" y="1654"/>
                  </a:cubicBezTo>
                  <a:cubicBezTo>
                    <a:pt x="58260" y="1553"/>
                    <a:pt x="57400" y="1511"/>
                    <a:pt x="56556" y="1511"/>
                  </a:cubicBezTo>
                  <a:cubicBezTo>
                    <a:pt x="55960" y="1511"/>
                    <a:pt x="55372" y="1532"/>
                    <a:pt x="54800" y="1568"/>
                  </a:cubicBezTo>
                  <a:lnTo>
                    <a:pt x="56788" y="1654"/>
                  </a:lnTo>
                  <a:cubicBezTo>
                    <a:pt x="54037" y="1654"/>
                    <a:pt x="54359" y="2011"/>
                    <a:pt x="51842" y="2011"/>
                  </a:cubicBezTo>
                  <a:cubicBezTo>
                    <a:pt x="51591" y="2011"/>
                    <a:pt x="51311" y="2008"/>
                    <a:pt x="50996" y="2000"/>
                  </a:cubicBezTo>
                  <a:cubicBezTo>
                    <a:pt x="50674" y="2009"/>
                    <a:pt x="50413" y="2014"/>
                    <a:pt x="50203" y="2014"/>
                  </a:cubicBezTo>
                  <a:cubicBezTo>
                    <a:pt x="48494" y="2014"/>
                    <a:pt x="50114" y="1731"/>
                    <a:pt x="49268" y="1654"/>
                  </a:cubicBezTo>
                  <a:lnTo>
                    <a:pt x="49268" y="1654"/>
                  </a:lnTo>
                  <a:cubicBezTo>
                    <a:pt x="46070" y="1827"/>
                    <a:pt x="48144" y="1654"/>
                    <a:pt x="48231" y="2000"/>
                  </a:cubicBezTo>
                  <a:cubicBezTo>
                    <a:pt x="45638" y="2000"/>
                    <a:pt x="45033" y="1914"/>
                    <a:pt x="41662" y="1914"/>
                  </a:cubicBezTo>
                  <a:cubicBezTo>
                    <a:pt x="43131" y="1741"/>
                    <a:pt x="44514" y="1741"/>
                    <a:pt x="45983" y="1741"/>
                  </a:cubicBezTo>
                  <a:lnTo>
                    <a:pt x="45378" y="1481"/>
                  </a:lnTo>
                  <a:cubicBezTo>
                    <a:pt x="42785" y="1654"/>
                    <a:pt x="40797" y="1914"/>
                    <a:pt x="37772" y="2086"/>
                  </a:cubicBezTo>
                  <a:lnTo>
                    <a:pt x="37426" y="1914"/>
                  </a:lnTo>
                  <a:cubicBezTo>
                    <a:pt x="36823" y="2086"/>
                    <a:pt x="12097" y="2086"/>
                    <a:pt x="13469" y="2429"/>
                  </a:cubicBezTo>
                  <a:lnTo>
                    <a:pt x="13469" y="2429"/>
                  </a:lnTo>
                  <a:cubicBezTo>
                    <a:pt x="13414" y="2389"/>
                    <a:pt x="17491" y="2389"/>
                    <a:pt x="21598" y="2389"/>
                  </a:cubicBezTo>
                  <a:cubicBezTo>
                    <a:pt x="22108" y="2389"/>
                    <a:pt x="22619" y="2389"/>
                    <a:pt x="23122" y="2389"/>
                  </a:cubicBezTo>
                  <a:lnTo>
                    <a:pt x="23122" y="2389"/>
                  </a:lnTo>
                  <a:lnTo>
                    <a:pt x="22900" y="2463"/>
                  </a:lnTo>
                  <a:lnTo>
                    <a:pt x="22900" y="2463"/>
                  </a:lnTo>
                  <a:cubicBezTo>
                    <a:pt x="19192" y="2589"/>
                    <a:pt x="8127" y="2691"/>
                    <a:pt x="11323" y="2691"/>
                  </a:cubicBezTo>
                  <a:cubicBezTo>
                    <a:pt x="11064" y="2951"/>
                    <a:pt x="9335" y="2778"/>
                    <a:pt x="9508" y="3037"/>
                  </a:cubicBezTo>
                  <a:cubicBezTo>
                    <a:pt x="7755" y="3110"/>
                    <a:pt x="6279" y="3137"/>
                    <a:pt x="4951" y="3137"/>
                  </a:cubicBezTo>
                  <a:cubicBezTo>
                    <a:pt x="3137" y="3137"/>
                    <a:pt x="1597" y="3087"/>
                    <a:pt x="1" y="3037"/>
                  </a:cubicBezTo>
                  <a:lnTo>
                    <a:pt x="1" y="3037"/>
                  </a:lnTo>
                  <a:cubicBezTo>
                    <a:pt x="5792" y="3556"/>
                    <a:pt x="12447" y="3642"/>
                    <a:pt x="19362" y="3815"/>
                  </a:cubicBezTo>
                  <a:cubicBezTo>
                    <a:pt x="20226" y="3815"/>
                    <a:pt x="20831" y="3729"/>
                    <a:pt x="19794" y="3642"/>
                  </a:cubicBezTo>
                  <a:lnTo>
                    <a:pt x="19794" y="3642"/>
                  </a:lnTo>
                  <a:cubicBezTo>
                    <a:pt x="19461" y="3658"/>
                    <a:pt x="19157" y="3665"/>
                    <a:pt x="18891" y="3665"/>
                  </a:cubicBezTo>
                  <a:cubicBezTo>
                    <a:pt x="17708" y="3665"/>
                    <a:pt x="17282" y="3524"/>
                    <a:pt x="18411" y="3383"/>
                  </a:cubicBezTo>
                  <a:cubicBezTo>
                    <a:pt x="18697" y="3370"/>
                    <a:pt x="18891" y="3365"/>
                    <a:pt x="19023" y="3365"/>
                  </a:cubicBezTo>
                  <a:cubicBezTo>
                    <a:pt x="19536" y="3365"/>
                    <a:pt x="19090" y="3444"/>
                    <a:pt x="19423" y="3444"/>
                  </a:cubicBezTo>
                  <a:cubicBezTo>
                    <a:pt x="19572" y="3444"/>
                    <a:pt x="19875" y="3428"/>
                    <a:pt x="20485" y="3383"/>
                  </a:cubicBezTo>
                  <a:lnTo>
                    <a:pt x="19362" y="3296"/>
                  </a:lnTo>
                  <a:cubicBezTo>
                    <a:pt x="20917" y="3296"/>
                    <a:pt x="22560" y="3210"/>
                    <a:pt x="24116" y="2951"/>
                  </a:cubicBezTo>
                  <a:cubicBezTo>
                    <a:pt x="25455" y="2990"/>
                    <a:pt x="26810" y="3005"/>
                    <a:pt x="28173" y="3005"/>
                  </a:cubicBezTo>
                  <a:cubicBezTo>
                    <a:pt x="33496" y="3005"/>
                    <a:pt x="38928" y="2768"/>
                    <a:pt x="43959" y="2768"/>
                  </a:cubicBezTo>
                  <a:cubicBezTo>
                    <a:pt x="46197" y="2768"/>
                    <a:pt x="48357" y="2815"/>
                    <a:pt x="50391" y="2951"/>
                  </a:cubicBezTo>
                  <a:lnTo>
                    <a:pt x="52984" y="2605"/>
                  </a:lnTo>
                  <a:cubicBezTo>
                    <a:pt x="53157" y="2778"/>
                    <a:pt x="53417" y="2864"/>
                    <a:pt x="54713" y="2864"/>
                  </a:cubicBezTo>
                  <a:cubicBezTo>
                    <a:pt x="54281" y="2778"/>
                    <a:pt x="53503" y="2778"/>
                    <a:pt x="53676" y="2778"/>
                  </a:cubicBezTo>
                  <a:lnTo>
                    <a:pt x="59553" y="2778"/>
                  </a:lnTo>
                  <a:lnTo>
                    <a:pt x="58948" y="2605"/>
                  </a:lnTo>
                  <a:lnTo>
                    <a:pt x="58948" y="2605"/>
                  </a:lnTo>
                  <a:cubicBezTo>
                    <a:pt x="59513" y="2656"/>
                    <a:pt x="60216" y="2670"/>
                    <a:pt x="60976" y="2670"/>
                  </a:cubicBezTo>
                  <a:cubicBezTo>
                    <a:pt x="61782" y="2670"/>
                    <a:pt x="62653" y="2655"/>
                    <a:pt x="63494" y="2655"/>
                  </a:cubicBezTo>
                  <a:cubicBezTo>
                    <a:pt x="64531" y="2655"/>
                    <a:pt x="65524" y="2677"/>
                    <a:pt x="66295" y="2778"/>
                  </a:cubicBezTo>
                  <a:cubicBezTo>
                    <a:pt x="66295" y="2691"/>
                    <a:pt x="67592" y="2605"/>
                    <a:pt x="67505" y="2519"/>
                  </a:cubicBezTo>
                  <a:lnTo>
                    <a:pt x="67505" y="2519"/>
                  </a:lnTo>
                  <a:cubicBezTo>
                    <a:pt x="68837" y="2558"/>
                    <a:pt x="70199" y="2570"/>
                    <a:pt x="71568" y="2570"/>
                  </a:cubicBezTo>
                  <a:cubicBezTo>
                    <a:pt x="74009" y="2570"/>
                    <a:pt x="76468" y="2530"/>
                    <a:pt x="78804" y="2530"/>
                  </a:cubicBezTo>
                  <a:cubicBezTo>
                    <a:pt x="80940" y="2530"/>
                    <a:pt x="82972" y="2564"/>
                    <a:pt x="84792" y="2691"/>
                  </a:cubicBezTo>
                  <a:cubicBezTo>
                    <a:pt x="84273" y="2605"/>
                    <a:pt x="84792" y="2519"/>
                    <a:pt x="84965" y="2519"/>
                  </a:cubicBezTo>
                  <a:cubicBezTo>
                    <a:pt x="86866" y="2519"/>
                    <a:pt x="85397" y="2605"/>
                    <a:pt x="85916" y="2691"/>
                  </a:cubicBezTo>
                  <a:cubicBezTo>
                    <a:pt x="86135" y="2497"/>
                    <a:pt x="88290" y="2432"/>
                    <a:pt x="91344" y="2432"/>
                  </a:cubicBezTo>
                  <a:cubicBezTo>
                    <a:pt x="97367" y="2432"/>
                    <a:pt x="106887" y="2683"/>
                    <a:pt x="111941" y="2683"/>
                  </a:cubicBezTo>
                  <a:cubicBezTo>
                    <a:pt x="113432" y="2683"/>
                    <a:pt x="114534" y="2662"/>
                    <a:pt x="115044" y="2605"/>
                  </a:cubicBezTo>
                  <a:cubicBezTo>
                    <a:pt x="114612" y="2605"/>
                    <a:pt x="114093" y="2605"/>
                    <a:pt x="114266" y="2519"/>
                  </a:cubicBezTo>
                  <a:cubicBezTo>
                    <a:pt x="123341" y="2519"/>
                    <a:pt x="133195" y="2519"/>
                    <a:pt x="141838" y="2346"/>
                  </a:cubicBezTo>
                  <a:cubicBezTo>
                    <a:pt x="139591" y="2346"/>
                    <a:pt x="141320" y="1914"/>
                    <a:pt x="139937" y="1827"/>
                  </a:cubicBezTo>
                  <a:lnTo>
                    <a:pt x="139937" y="1827"/>
                  </a:lnTo>
                  <a:cubicBezTo>
                    <a:pt x="138467" y="2000"/>
                    <a:pt x="141838" y="2000"/>
                    <a:pt x="139937" y="2086"/>
                  </a:cubicBezTo>
                  <a:cubicBezTo>
                    <a:pt x="139371" y="2013"/>
                    <a:pt x="138959" y="1987"/>
                    <a:pt x="138635" y="1987"/>
                  </a:cubicBezTo>
                  <a:cubicBezTo>
                    <a:pt x="137751" y="1987"/>
                    <a:pt x="137527" y="2186"/>
                    <a:pt x="136614" y="2186"/>
                  </a:cubicBezTo>
                  <a:cubicBezTo>
                    <a:pt x="136280" y="2186"/>
                    <a:pt x="135854" y="2159"/>
                    <a:pt x="135269" y="2086"/>
                  </a:cubicBezTo>
                  <a:lnTo>
                    <a:pt x="136739" y="1827"/>
                  </a:lnTo>
                  <a:lnTo>
                    <a:pt x="136739" y="1827"/>
                  </a:lnTo>
                  <a:cubicBezTo>
                    <a:pt x="133541" y="2086"/>
                    <a:pt x="129046" y="2086"/>
                    <a:pt x="124984" y="2086"/>
                  </a:cubicBezTo>
                  <a:lnTo>
                    <a:pt x="125416" y="1827"/>
                  </a:lnTo>
                  <a:lnTo>
                    <a:pt x="125416" y="1827"/>
                  </a:lnTo>
                  <a:cubicBezTo>
                    <a:pt x="124941" y="1859"/>
                    <a:pt x="124467" y="1879"/>
                    <a:pt x="123996" y="1879"/>
                  </a:cubicBezTo>
                  <a:cubicBezTo>
                    <a:pt x="123182" y="1879"/>
                    <a:pt x="122380" y="1819"/>
                    <a:pt x="121613" y="1654"/>
                  </a:cubicBezTo>
                  <a:lnTo>
                    <a:pt x="121613" y="1654"/>
                  </a:lnTo>
                  <a:cubicBezTo>
                    <a:pt x="121886" y="1659"/>
                    <a:pt x="122146" y="1662"/>
                    <a:pt x="122394" y="1662"/>
                  </a:cubicBezTo>
                  <a:cubicBezTo>
                    <a:pt x="125454" y="1662"/>
                    <a:pt x="126635" y="1297"/>
                    <a:pt x="128297" y="1297"/>
                  </a:cubicBezTo>
                  <a:cubicBezTo>
                    <a:pt x="128754" y="1297"/>
                    <a:pt x="129246" y="1325"/>
                    <a:pt x="129824" y="1395"/>
                  </a:cubicBezTo>
                  <a:cubicBezTo>
                    <a:pt x="129651" y="1438"/>
                    <a:pt x="129608" y="1438"/>
                    <a:pt x="129651" y="1438"/>
                  </a:cubicBezTo>
                  <a:cubicBezTo>
                    <a:pt x="129694" y="1438"/>
                    <a:pt x="129824" y="1438"/>
                    <a:pt x="129997" y="1481"/>
                  </a:cubicBezTo>
                  <a:cubicBezTo>
                    <a:pt x="131207" y="1251"/>
                    <a:pt x="132417" y="1136"/>
                    <a:pt x="133627" y="1136"/>
                  </a:cubicBezTo>
                  <a:cubicBezTo>
                    <a:pt x="134232" y="1136"/>
                    <a:pt x="134837" y="1164"/>
                    <a:pt x="135442" y="1222"/>
                  </a:cubicBezTo>
                  <a:lnTo>
                    <a:pt x="134664" y="1395"/>
                  </a:lnTo>
                  <a:cubicBezTo>
                    <a:pt x="136969" y="1395"/>
                    <a:pt x="139428" y="1433"/>
                    <a:pt x="141784" y="1433"/>
                  </a:cubicBezTo>
                  <a:cubicBezTo>
                    <a:pt x="142962" y="1433"/>
                    <a:pt x="144114" y="1424"/>
                    <a:pt x="145209" y="1395"/>
                  </a:cubicBezTo>
                  <a:cubicBezTo>
                    <a:pt x="144258" y="1222"/>
                    <a:pt x="145296" y="1049"/>
                    <a:pt x="146679" y="1049"/>
                  </a:cubicBezTo>
                  <a:cubicBezTo>
                    <a:pt x="148926" y="1136"/>
                    <a:pt x="146074" y="1222"/>
                    <a:pt x="146938" y="1309"/>
                  </a:cubicBezTo>
                  <a:cubicBezTo>
                    <a:pt x="147333" y="1407"/>
                    <a:pt x="147940" y="1443"/>
                    <a:pt x="148641" y="1443"/>
                  </a:cubicBezTo>
                  <a:cubicBezTo>
                    <a:pt x="150395" y="1443"/>
                    <a:pt x="152741" y="1222"/>
                    <a:pt x="153853" y="1222"/>
                  </a:cubicBezTo>
                  <a:cubicBezTo>
                    <a:pt x="153420" y="1222"/>
                    <a:pt x="158174" y="1309"/>
                    <a:pt x="155236" y="1481"/>
                  </a:cubicBezTo>
                  <a:cubicBezTo>
                    <a:pt x="155570" y="1490"/>
                    <a:pt x="155896" y="1493"/>
                    <a:pt x="156213" y="1493"/>
                  </a:cubicBezTo>
                  <a:cubicBezTo>
                    <a:pt x="158263" y="1493"/>
                    <a:pt x="159957" y="1345"/>
                    <a:pt x="161491" y="1345"/>
                  </a:cubicBezTo>
                  <a:cubicBezTo>
                    <a:pt x="162230" y="1345"/>
                    <a:pt x="162932" y="1380"/>
                    <a:pt x="163620" y="1481"/>
                  </a:cubicBezTo>
                  <a:cubicBezTo>
                    <a:pt x="164311" y="1309"/>
                    <a:pt x="165003" y="1222"/>
                    <a:pt x="165780" y="1136"/>
                  </a:cubicBezTo>
                  <a:lnTo>
                    <a:pt x="165780" y="1136"/>
                  </a:lnTo>
                  <a:lnTo>
                    <a:pt x="165694" y="1395"/>
                  </a:lnTo>
                  <a:lnTo>
                    <a:pt x="166818" y="1222"/>
                  </a:lnTo>
                  <a:cubicBezTo>
                    <a:pt x="168892" y="1222"/>
                    <a:pt x="170014" y="1603"/>
                    <a:pt x="171762" y="1603"/>
                  </a:cubicBezTo>
                  <a:cubicBezTo>
                    <a:pt x="172053" y="1603"/>
                    <a:pt x="172362" y="1593"/>
                    <a:pt x="172695" y="1568"/>
                  </a:cubicBezTo>
                  <a:cubicBezTo>
                    <a:pt x="172263" y="1568"/>
                    <a:pt x="171312" y="1568"/>
                    <a:pt x="171312" y="1481"/>
                  </a:cubicBezTo>
                  <a:cubicBezTo>
                    <a:pt x="171485" y="1222"/>
                    <a:pt x="175980" y="1136"/>
                    <a:pt x="175115" y="876"/>
                  </a:cubicBezTo>
                  <a:lnTo>
                    <a:pt x="175115" y="876"/>
                  </a:lnTo>
                  <a:lnTo>
                    <a:pt x="173127" y="1049"/>
                  </a:lnTo>
                  <a:cubicBezTo>
                    <a:pt x="173819" y="876"/>
                    <a:pt x="171226" y="876"/>
                    <a:pt x="171744" y="703"/>
                  </a:cubicBezTo>
                  <a:lnTo>
                    <a:pt x="171744" y="703"/>
                  </a:lnTo>
                  <a:lnTo>
                    <a:pt x="166472" y="876"/>
                  </a:lnTo>
                  <a:lnTo>
                    <a:pt x="166386" y="703"/>
                  </a:lnTo>
                  <a:lnTo>
                    <a:pt x="167596" y="790"/>
                  </a:lnTo>
                  <a:cubicBezTo>
                    <a:pt x="168187" y="626"/>
                    <a:pt x="167954" y="586"/>
                    <a:pt x="167354" y="586"/>
                  </a:cubicBezTo>
                  <a:cubicBezTo>
                    <a:pt x="166798" y="586"/>
                    <a:pt x="165928" y="620"/>
                    <a:pt x="165102" y="620"/>
                  </a:cubicBezTo>
                  <a:cubicBezTo>
                    <a:pt x="164470" y="620"/>
                    <a:pt x="163865" y="600"/>
                    <a:pt x="163447" y="531"/>
                  </a:cubicBezTo>
                  <a:lnTo>
                    <a:pt x="163447" y="703"/>
                  </a:lnTo>
                  <a:cubicBezTo>
                    <a:pt x="158866" y="617"/>
                    <a:pt x="161632" y="531"/>
                    <a:pt x="157829" y="444"/>
                  </a:cubicBezTo>
                  <a:lnTo>
                    <a:pt x="156658" y="611"/>
                  </a:lnTo>
                  <a:lnTo>
                    <a:pt x="156658" y="611"/>
                  </a:lnTo>
                  <a:cubicBezTo>
                    <a:pt x="156918" y="588"/>
                    <a:pt x="158218" y="502"/>
                    <a:pt x="159115" y="502"/>
                  </a:cubicBezTo>
                  <a:cubicBezTo>
                    <a:pt x="159634" y="502"/>
                    <a:pt x="160018" y="531"/>
                    <a:pt x="159989" y="617"/>
                  </a:cubicBezTo>
                  <a:cubicBezTo>
                    <a:pt x="157569" y="790"/>
                    <a:pt x="154198" y="703"/>
                    <a:pt x="151605" y="963"/>
                  </a:cubicBezTo>
                  <a:lnTo>
                    <a:pt x="153353" y="583"/>
                  </a:lnTo>
                  <a:lnTo>
                    <a:pt x="153353" y="583"/>
                  </a:lnTo>
                  <a:cubicBezTo>
                    <a:pt x="153208" y="604"/>
                    <a:pt x="153047" y="613"/>
                    <a:pt x="152869" y="613"/>
                  </a:cubicBezTo>
                  <a:cubicBezTo>
                    <a:pt x="152302" y="613"/>
                    <a:pt x="151563" y="522"/>
                    <a:pt x="150635" y="449"/>
                  </a:cubicBezTo>
                  <a:lnTo>
                    <a:pt x="150635" y="449"/>
                  </a:lnTo>
                  <a:cubicBezTo>
                    <a:pt x="149841" y="634"/>
                    <a:pt x="148563" y="673"/>
                    <a:pt x="147131" y="673"/>
                  </a:cubicBezTo>
                  <a:cubicBezTo>
                    <a:pt x="146052" y="673"/>
                    <a:pt x="144885" y="651"/>
                    <a:pt x="143772" y="651"/>
                  </a:cubicBezTo>
                  <a:cubicBezTo>
                    <a:pt x="142966" y="651"/>
                    <a:pt x="142188" y="663"/>
                    <a:pt x="141493" y="703"/>
                  </a:cubicBezTo>
                  <a:cubicBezTo>
                    <a:pt x="142098" y="703"/>
                    <a:pt x="142703" y="703"/>
                    <a:pt x="143221" y="876"/>
                  </a:cubicBezTo>
                  <a:cubicBezTo>
                    <a:pt x="142616" y="920"/>
                    <a:pt x="142011" y="941"/>
                    <a:pt x="141406" y="941"/>
                  </a:cubicBezTo>
                  <a:cubicBezTo>
                    <a:pt x="140801" y="941"/>
                    <a:pt x="140196" y="920"/>
                    <a:pt x="139591" y="876"/>
                  </a:cubicBezTo>
                  <a:cubicBezTo>
                    <a:pt x="139937" y="444"/>
                    <a:pt x="146506" y="617"/>
                    <a:pt x="145728" y="271"/>
                  </a:cubicBezTo>
                  <a:cubicBezTo>
                    <a:pt x="142913" y="271"/>
                    <a:pt x="140415" y="652"/>
                    <a:pt x="138452" y="652"/>
                  </a:cubicBezTo>
                  <a:cubicBezTo>
                    <a:pt x="138125" y="652"/>
                    <a:pt x="137813" y="642"/>
                    <a:pt x="137517" y="617"/>
                  </a:cubicBezTo>
                  <a:lnTo>
                    <a:pt x="139159" y="444"/>
                  </a:lnTo>
                  <a:lnTo>
                    <a:pt x="138035" y="444"/>
                  </a:lnTo>
                  <a:cubicBezTo>
                    <a:pt x="137473" y="487"/>
                    <a:pt x="136912" y="509"/>
                    <a:pt x="136350" y="509"/>
                  </a:cubicBezTo>
                  <a:cubicBezTo>
                    <a:pt x="135788" y="509"/>
                    <a:pt x="135226" y="487"/>
                    <a:pt x="134664" y="444"/>
                  </a:cubicBezTo>
                  <a:lnTo>
                    <a:pt x="135529" y="185"/>
                  </a:lnTo>
                  <a:lnTo>
                    <a:pt x="133109" y="185"/>
                  </a:lnTo>
                  <a:lnTo>
                    <a:pt x="133454" y="271"/>
                  </a:lnTo>
                  <a:cubicBezTo>
                    <a:pt x="131969" y="337"/>
                    <a:pt x="130559" y="366"/>
                    <a:pt x="129191" y="366"/>
                  </a:cubicBezTo>
                  <a:cubicBezTo>
                    <a:pt x="127682" y="366"/>
                    <a:pt x="126224" y="331"/>
                    <a:pt x="124772" y="276"/>
                  </a:cubicBezTo>
                  <a:lnTo>
                    <a:pt x="124772" y="276"/>
                  </a:lnTo>
                  <a:cubicBezTo>
                    <a:pt x="124396" y="316"/>
                    <a:pt x="124020" y="336"/>
                    <a:pt x="123655" y="336"/>
                  </a:cubicBezTo>
                  <a:cubicBezTo>
                    <a:pt x="123277" y="336"/>
                    <a:pt x="122909" y="315"/>
                    <a:pt x="122564" y="271"/>
                  </a:cubicBezTo>
                  <a:lnTo>
                    <a:pt x="122564" y="271"/>
                  </a:lnTo>
                  <a:cubicBezTo>
                    <a:pt x="122823" y="444"/>
                    <a:pt x="125416" y="444"/>
                    <a:pt x="125157" y="531"/>
                  </a:cubicBezTo>
                  <a:cubicBezTo>
                    <a:pt x="121872" y="531"/>
                    <a:pt x="121440" y="358"/>
                    <a:pt x="118069" y="185"/>
                  </a:cubicBezTo>
                  <a:lnTo>
                    <a:pt x="118069" y="185"/>
                  </a:lnTo>
                  <a:cubicBezTo>
                    <a:pt x="117723" y="271"/>
                    <a:pt x="120230" y="617"/>
                    <a:pt x="117464" y="703"/>
                  </a:cubicBezTo>
                  <a:cubicBezTo>
                    <a:pt x="117723" y="444"/>
                    <a:pt x="115303" y="358"/>
                    <a:pt x="117118" y="185"/>
                  </a:cubicBezTo>
                  <a:lnTo>
                    <a:pt x="117118" y="185"/>
                  </a:lnTo>
                  <a:cubicBezTo>
                    <a:pt x="116756" y="198"/>
                    <a:pt x="116463" y="203"/>
                    <a:pt x="116219" y="203"/>
                  </a:cubicBezTo>
                  <a:cubicBezTo>
                    <a:pt x="115448" y="203"/>
                    <a:pt x="115169" y="153"/>
                    <a:pt x="114771" y="153"/>
                  </a:cubicBezTo>
                  <a:cubicBezTo>
                    <a:pt x="114483" y="153"/>
                    <a:pt x="114133" y="179"/>
                    <a:pt x="113488" y="271"/>
                  </a:cubicBezTo>
                  <a:lnTo>
                    <a:pt x="114352" y="271"/>
                  </a:lnTo>
                  <a:cubicBezTo>
                    <a:pt x="114957" y="444"/>
                    <a:pt x="113402" y="444"/>
                    <a:pt x="112710" y="444"/>
                  </a:cubicBezTo>
                  <a:cubicBezTo>
                    <a:pt x="111587" y="185"/>
                    <a:pt x="110463" y="98"/>
                    <a:pt x="109253" y="98"/>
                  </a:cubicBezTo>
                  <a:lnTo>
                    <a:pt x="105536" y="185"/>
                  </a:lnTo>
                  <a:cubicBezTo>
                    <a:pt x="105363" y="185"/>
                    <a:pt x="105536" y="98"/>
                    <a:pt x="105536" y="98"/>
                  </a:cubicBezTo>
                  <a:lnTo>
                    <a:pt x="105536" y="98"/>
                  </a:lnTo>
                  <a:cubicBezTo>
                    <a:pt x="103764" y="142"/>
                    <a:pt x="101928" y="142"/>
                    <a:pt x="100210" y="142"/>
                  </a:cubicBezTo>
                  <a:cubicBezTo>
                    <a:pt x="98492" y="142"/>
                    <a:pt x="96893" y="142"/>
                    <a:pt x="95596" y="185"/>
                  </a:cubicBezTo>
                  <a:cubicBezTo>
                    <a:pt x="95251" y="271"/>
                    <a:pt x="94300" y="444"/>
                    <a:pt x="96201" y="444"/>
                  </a:cubicBezTo>
                  <a:cubicBezTo>
                    <a:pt x="95485" y="480"/>
                    <a:pt x="94784" y="501"/>
                    <a:pt x="94085" y="501"/>
                  </a:cubicBezTo>
                  <a:cubicBezTo>
                    <a:pt x="93097" y="501"/>
                    <a:pt x="92114" y="459"/>
                    <a:pt x="91102" y="358"/>
                  </a:cubicBezTo>
                  <a:lnTo>
                    <a:pt x="92398" y="98"/>
                  </a:lnTo>
                  <a:lnTo>
                    <a:pt x="92398" y="98"/>
                  </a:lnTo>
                  <a:cubicBezTo>
                    <a:pt x="91876" y="108"/>
                    <a:pt x="91342" y="113"/>
                    <a:pt x="90800" y="113"/>
                  </a:cubicBezTo>
                  <a:cubicBezTo>
                    <a:pt x="87996" y="113"/>
                    <a:pt x="84970" y="0"/>
                    <a:pt x="82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5536050" y="444750"/>
              <a:ext cx="1770200" cy="62825"/>
            </a:xfrm>
            <a:custGeom>
              <a:rect b="b" l="l" r="r" t="t"/>
              <a:pathLst>
                <a:path extrusionOk="0" h="2513" w="70808">
                  <a:moveTo>
                    <a:pt x="23874" y="525"/>
                  </a:moveTo>
                  <a:lnTo>
                    <a:pt x="23874" y="525"/>
                  </a:lnTo>
                  <a:cubicBezTo>
                    <a:pt x="23772" y="538"/>
                    <a:pt x="23749" y="552"/>
                    <a:pt x="23788" y="568"/>
                  </a:cubicBezTo>
                  <a:lnTo>
                    <a:pt x="23788" y="568"/>
                  </a:lnTo>
                  <a:lnTo>
                    <a:pt x="23874" y="525"/>
                  </a:lnTo>
                  <a:close/>
                  <a:moveTo>
                    <a:pt x="3908" y="611"/>
                  </a:moveTo>
                  <a:cubicBezTo>
                    <a:pt x="3917" y="611"/>
                    <a:pt x="3925" y="612"/>
                    <a:pt x="3933" y="612"/>
                  </a:cubicBezTo>
                  <a:lnTo>
                    <a:pt x="3933" y="612"/>
                  </a:lnTo>
                  <a:cubicBezTo>
                    <a:pt x="3925" y="612"/>
                    <a:pt x="3917" y="611"/>
                    <a:pt x="3908" y="611"/>
                  </a:cubicBezTo>
                  <a:close/>
                  <a:moveTo>
                    <a:pt x="309" y="512"/>
                  </a:moveTo>
                  <a:cubicBezTo>
                    <a:pt x="110" y="512"/>
                    <a:pt x="1" y="539"/>
                    <a:pt x="19" y="611"/>
                  </a:cubicBezTo>
                  <a:cubicBezTo>
                    <a:pt x="1574" y="871"/>
                    <a:pt x="4945" y="784"/>
                    <a:pt x="5550" y="957"/>
                  </a:cubicBezTo>
                  <a:cubicBezTo>
                    <a:pt x="5896" y="871"/>
                    <a:pt x="4686" y="784"/>
                    <a:pt x="5896" y="698"/>
                  </a:cubicBezTo>
                  <a:cubicBezTo>
                    <a:pt x="6847" y="698"/>
                    <a:pt x="7798" y="871"/>
                    <a:pt x="8748" y="1044"/>
                  </a:cubicBezTo>
                  <a:lnTo>
                    <a:pt x="9786" y="871"/>
                  </a:lnTo>
                  <a:cubicBezTo>
                    <a:pt x="9917" y="1035"/>
                    <a:pt x="10784" y="1074"/>
                    <a:pt x="11956" y="1074"/>
                  </a:cubicBezTo>
                  <a:cubicBezTo>
                    <a:pt x="12629" y="1074"/>
                    <a:pt x="13403" y="1061"/>
                    <a:pt x="14195" y="1051"/>
                  </a:cubicBezTo>
                  <a:lnTo>
                    <a:pt x="14195" y="1051"/>
                  </a:lnTo>
                  <a:cubicBezTo>
                    <a:pt x="11033" y="865"/>
                    <a:pt x="7702" y="653"/>
                    <a:pt x="3933" y="612"/>
                  </a:cubicBezTo>
                  <a:lnTo>
                    <a:pt x="3933" y="612"/>
                  </a:lnTo>
                  <a:cubicBezTo>
                    <a:pt x="4179" y="617"/>
                    <a:pt x="4340" y="698"/>
                    <a:pt x="4340" y="698"/>
                  </a:cubicBezTo>
                  <a:cubicBezTo>
                    <a:pt x="4084" y="741"/>
                    <a:pt x="3792" y="757"/>
                    <a:pt x="3485" y="757"/>
                  </a:cubicBezTo>
                  <a:cubicBezTo>
                    <a:pt x="2313" y="757"/>
                    <a:pt x="907" y="512"/>
                    <a:pt x="309" y="512"/>
                  </a:cubicBezTo>
                  <a:close/>
                  <a:moveTo>
                    <a:pt x="15649" y="1041"/>
                  </a:moveTo>
                  <a:cubicBezTo>
                    <a:pt x="15170" y="1041"/>
                    <a:pt x="14679" y="1045"/>
                    <a:pt x="14195" y="1051"/>
                  </a:cubicBezTo>
                  <a:lnTo>
                    <a:pt x="14195" y="1051"/>
                  </a:lnTo>
                  <a:cubicBezTo>
                    <a:pt x="16188" y="1169"/>
                    <a:pt x="18114" y="1276"/>
                    <a:pt x="20040" y="1325"/>
                  </a:cubicBezTo>
                  <a:lnTo>
                    <a:pt x="20040" y="1325"/>
                  </a:lnTo>
                  <a:cubicBezTo>
                    <a:pt x="19546" y="1196"/>
                    <a:pt x="19000" y="1078"/>
                    <a:pt x="17997" y="1044"/>
                  </a:cubicBezTo>
                  <a:cubicBezTo>
                    <a:pt x="17943" y="1044"/>
                    <a:pt x="17856" y="1077"/>
                    <a:pt x="17922" y="1102"/>
                  </a:cubicBezTo>
                  <a:lnTo>
                    <a:pt x="17922" y="1102"/>
                  </a:lnTo>
                  <a:cubicBezTo>
                    <a:pt x="17261" y="1055"/>
                    <a:pt x="16472" y="1041"/>
                    <a:pt x="15649" y="1041"/>
                  </a:cubicBezTo>
                  <a:close/>
                  <a:moveTo>
                    <a:pt x="29665" y="1649"/>
                  </a:moveTo>
                  <a:cubicBezTo>
                    <a:pt x="29547" y="1656"/>
                    <a:pt x="29430" y="1661"/>
                    <a:pt x="29314" y="1666"/>
                  </a:cubicBezTo>
                  <a:lnTo>
                    <a:pt x="29314" y="1666"/>
                  </a:lnTo>
                  <a:cubicBezTo>
                    <a:pt x="29405" y="1666"/>
                    <a:pt x="29521" y="1661"/>
                    <a:pt x="29665" y="1649"/>
                  </a:cubicBezTo>
                  <a:close/>
                  <a:moveTo>
                    <a:pt x="21643" y="1"/>
                  </a:moveTo>
                  <a:cubicBezTo>
                    <a:pt x="21509" y="1"/>
                    <a:pt x="21361" y="3"/>
                    <a:pt x="21195" y="6"/>
                  </a:cubicBezTo>
                  <a:cubicBezTo>
                    <a:pt x="23183" y="179"/>
                    <a:pt x="21541" y="525"/>
                    <a:pt x="20071" y="525"/>
                  </a:cubicBezTo>
                  <a:cubicBezTo>
                    <a:pt x="20417" y="611"/>
                    <a:pt x="20331" y="957"/>
                    <a:pt x="21108" y="957"/>
                  </a:cubicBezTo>
                  <a:lnTo>
                    <a:pt x="23183" y="1216"/>
                  </a:lnTo>
                  <a:cubicBezTo>
                    <a:pt x="23220" y="1032"/>
                    <a:pt x="23868" y="974"/>
                    <a:pt x="24687" y="974"/>
                  </a:cubicBezTo>
                  <a:cubicBezTo>
                    <a:pt x="25791" y="974"/>
                    <a:pt x="27205" y="1080"/>
                    <a:pt x="27850" y="1130"/>
                  </a:cubicBezTo>
                  <a:cubicBezTo>
                    <a:pt x="27180" y="1297"/>
                    <a:pt x="26475" y="1393"/>
                    <a:pt x="25779" y="1393"/>
                  </a:cubicBezTo>
                  <a:cubicBezTo>
                    <a:pt x="25398" y="1393"/>
                    <a:pt x="25020" y="1364"/>
                    <a:pt x="24652" y="1303"/>
                  </a:cubicBezTo>
                  <a:cubicBezTo>
                    <a:pt x="23790" y="1336"/>
                    <a:pt x="22937" y="1351"/>
                    <a:pt x="22090" y="1351"/>
                  </a:cubicBezTo>
                  <a:cubicBezTo>
                    <a:pt x="21404" y="1351"/>
                    <a:pt x="20722" y="1342"/>
                    <a:pt x="20040" y="1325"/>
                  </a:cubicBezTo>
                  <a:lnTo>
                    <a:pt x="20040" y="1325"/>
                  </a:lnTo>
                  <a:cubicBezTo>
                    <a:pt x="20780" y="1517"/>
                    <a:pt x="21403" y="1735"/>
                    <a:pt x="23269" y="1735"/>
                  </a:cubicBezTo>
                  <a:cubicBezTo>
                    <a:pt x="21541" y="1649"/>
                    <a:pt x="24393" y="1562"/>
                    <a:pt x="23010" y="1476"/>
                  </a:cubicBezTo>
                  <a:cubicBezTo>
                    <a:pt x="23250" y="1450"/>
                    <a:pt x="23500" y="1440"/>
                    <a:pt x="23761" y="1440"/>
                  </a:cubicBezTo>
                  <a:cubicBezTo>
                    <a:pt x="25018" y="1440"/>
                    <a:pt x="26523" y="1684"/>
                    <a:pt x="28429" y="1684"/>
                  </a:cubicBezTo>
                  <a:cubicBezTo>
                    <a:pt x="28714" y="1684"/>
                    <a:pt x="29010" y="1679"/>
                    <a:pt x="29314" y="1666"/>
                  </a:cubicBezTo>
                  <a:lnTo>
                    <a:pt x="29314" y="1666"/>
                  </a:lnTo>
                  <a:cubicBezTo>
                    <a:pt x="29312" y="1666"/>
                    <a:pt x="29309" y="1666"/>
                    <a:pt x="29307" y="1666"/>
                  </a:cubicBezTo>
                  <a:cubicBezTo>
                    <a:pt x="28753" y="1666"/>
                    <a:pt x="29134" y="1476"/>
                    <a:pt x="29579" y="1476"/>
                  </a:cubicBezTo>
                  <a:cubicBezTo>
                    <a:pt x="31480" y="1562"/>
                    <a:pt x="34592" y="1562"/>
                    <a:pt x="36580" y="1562"/>
                  </a:cubicBezTo>
                  <a:lnTo>
                    <a:pt x="36580" y="1389"/>
                  </a:lnTo>
                  <a:cubicBezTo>
                    <a:pt x="38222" y="1476"/>
                    <a:pt x="38741" y="1476"/>
                    <a:pt x="40642" y="1735"/>
                  </a:cubicBezTo>
                  <a:cubicBezTo>
                    <a:pt x="43477" y="1873"/>
                    <a:pt x="46727" y="1887"/>
                    <a:pt x="49988" y="1887"/>
                  </a:cubicBezTo>
                  <a:cubicBezTo>
                    <a:pt x="50804" y="1887"/>
                    <a:pt x="51620" y="1886"/>
                    <a:pt x="52430" y="1886"/>
                  </a:cubicBezTo>
                  <a:cubicBezTo>
                    <a:pt x="56481" y="1886"/>
                    <a:pt x="60393" y="1908"/>
                    <a:pt x="63375" y="2167"/>
                  </a:cubicBezTo>
                  <a:cubicBezTo>
                    <a:pt x="65276" y="2427"/>
                    <a:pt x="61387" y="2427"/>
                    <a:pt x="62164" y="2513"/>
                  </a:cubicBezTo>
                  <a:cubicBezTo>
                    <a:pt x="68993" y="2081"/>
                    <a:pt x="70808" y="1389"/>
                    <a:pt x="70116" y="698"/>
                  </a:cubicBezTo>
                  <a:lnTo>
                    <a:pt x="69079" y="698"/>
                  </a:lnTo>
                  <a:cubicBezTo>
                    <a:pt x="69166" y="698"/>
                    <a:pt x="69079" y="525"/>
                    <a:pt x="68042" y="525"/>
                  </a:cubicBezTo>
                  <a:cubicBezTo>
                    <a:pt x="65968" y="611"/>
                    <a:pt x="68561" y="784"/>
                    <a:pt x="67523" y="871"/>
                  </a:cubicBezTo>
                  <a:cubicBezTo>
                    <a:pt x="66940" y="719"/>
                    <a:pt x="66200" y="671"/>
                    <a:pt x="65379" y="671"/>
                  </a:cubicBezTo>
                  <a:cubicBezTo>
                    <a:pt x="63901" y="671"/>
                    <a:pt x="62160" y="828"/>
                    <a:pt x="60598" y="828"/>
                  </a:cubicBezTo>
                  <a:cubicBezTo>
                    <a:pt x="59557" y="828"/>
                    <a:pt x="58595" y="758"/>
                    <a:pt x="57843" y="525"/>
                  </a:cubicBezTo>
                  <a:cubicBezTo>
                    <a:pt x="50985" y="585"/>
                    <a:pt x="43099" y="685"/>
                    <a:pt x="35916" y="685"/>
                  </a:cubicBezTo>
                  <a:cubicBezTo>
                    <a:pt x="32687" y="685"/>
                    <a:pt x="29601" y="665"/>
                    <a:pt x="26813" y="611"/>
                  </a:cubicBezTo>
                  <a:lnTo>
                    <a:pt x="26813" y="611"/>
                  </a:lnTo>
                  <a:lnTo>
                    <a:pt x="27245" y="698"/>
                  </a:lnTo>
                  <a:cubicBezTo>
                    <a:pt x="27031" y="714"/>
                    <a:pt x="26750" y="721"/>
                    <a:pt x="26441" y="721"/>
                  </a:cubicBezTo>
                  <a:cubicBezTo>
                    <a:pt x="25371" y="721"/>
                    <a:pt x="23963" y="637"/>
                    <a:pt x="23788" y="568"/>
                  </a:cubicBezTo>
                  <a:lnTo>
                    <a:pt x="23788" y="568"/>
                  </a:lnTo>
                  <a:lnTo>
                    <a:pt x="23356" y="784"/>
                  </a:lnTo>
                  <a:cubicBezTo>
                    <a:pt x="23209" y="788"/>
                    <a:pt x="23078" y="790"/>
                    <a:pt x="22961" y="790"/>
                  </a:cubicBezTo>
                  <a:cubicBezTo>
                    <a:pt x="20521" y="790"/>
                    <a:pt x="24443" y="1"/>
                    <a:pt x="21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69"/>
          <p:cNvGrpSpPr/>
          <p:nvPr/>
        </p:nvGrpSpPr>
        <p:grpSpPr>
          <a:xfrm rot="5400000">
            <a:off x="885544" y="2866533"/>
            <a:ext cx="2724228" cy="42153"/>
            <a:chOff x="335350" y="407875"/>
            <a:chExt cx="6970900" cy="99700"/>
          </a:xfrm>
        </p:grpSpPr>
        <p:sp>
          <p:nvSpPr>
            <p:cNvPr id="1474" name="Google Shape;1474;p69"/>
            <p:cNvSpPr/>
            <p:nvPr/>
          </p:nvSpPr>
          <p:spPr>
            <a:xfrm>
              <a:off x="5277200" y="438425"/>
              <a:ext cx="732550" cy="26200"/>
            </a:xfrm>
            <a:custGeom>
              <a:rect b="b" l="l" r="r" t="t"/>
              <a:pathLst>
                <a:path extrusionOk="0" h="1048" w="29302">
                  <a:moveTo>
                    <a:pt x="3285" y="0"/>
                  </a:moveTo>
                  <a:cubicBezTo>
                    <a:pt x="3647" y="25"/>
                    <a:pt x="4009" y="48"/>
                    <a:pt x="4372" y="69"/>
                  </a:cubicBezTo>
                  <a:lnTo>
                    <a:pt x="4372" y="69"/>
                  </a:lnTo>
                  <a:cubicBezTo>
                    <a:pt x="4146" y="29"/>
                    <a:pt x="3745" y="0"/>
                    <a:pt x="3285" y="0"/>
                  </a:cubicBezTo>
                  <a:close/>
                  <a:moveTo>
                    <a:pt x="11224" y="54"/>
                  </a:moveTo>
                  <a:cubicBezTo>
                    <a:pt x="11041" y="54"/>
                    <a:pt x="10905" y="63"/>
                    <a:pt x="10884" y="87"/>
                  </a:cubicBezTo>
                  <a:lnTo>
                    <a:pt x="10884" y="87"/>
                  </a:lnTo>
                  <a:cubicBezTo>
                    <a:pt x="10886" y="87"/>
                    <a:pt x="10889" y="87"/>
                    <a:pt x="10891" y="87"/>
                  </a:cubicBezTo>
                  <a:lnTo>
                    <a:pt x="12114" y="87"/>
                  </a:lnTo>
                  <a:cubicBezTo>
                    <a:pt x="11850" y="72"/>
                    <a:pt x="11488" y="54"/>
                    <a:pt x="11224" y="54"/>
                  </a:cubicBezTo>
                  <a:close/>
                  <a:moveTo>
                    <a:pt x="12114" y="87"/>
                  </a:moveTo>
                  <a:cubicBezTo>
                    <a:pt x="12296" y="97"/>
                    <a:pt x="12431" y="105"/>
                    <a:pt x="12454" y="105"/>
                  </a:cubicBezTo>
                  <a:cubicBezTo>
                    <a:pt x="12471" y="105"/>
                    <a:pt x="12422" y="100"/>
                    <a:pt x="12274" y="87"/>
                  </a:cubicBezTo>
                  <a:close/>
                  <a:moveTo>
                    <a:pt x="2766" y="0"/>
                  </a:moveTo>
                  <a:lnTo>
                    <a:pt x="1" y="432"/>
                  </a:lnTo>
                  <a:cubicBezTo>
                    <a:pt x="382" y="400"/>
                    <a:pt x="775" y="389"/>
                    <a:pt x="1166" y="389"/>
                  </a:cubicBezTo>
                  <a:cubicBezTo>
                    <a:pt x="2133" y="389"/>
                    <a:pt x="3083" y="459"/>
                    <a:pt x="3795" y="459"/>
                  </a:cubicBezTo>
                  <a:cubicBezTo>
                    <a:pt x="4358" y="459"/>
                    <a:pt x="4771" y="415"/>
                    <a:pt x="4927" y="259"/>
                  </a:cubicBezTo>
                  <a:lnTo>
                    <a:pt x="6051" y="432"/>
                  </a:lnTo>
                  <a:lnTo>
                    <a:pt x="5446" y="173"/>
                  </a:lnTo>
                  <a:cubicBezTo>
                    <a:pt x="10041" y="173"/>
                    <a:pt x="12821" y="972"/>
                    <a:pt x="15582" y="972"/>
                  </a:cubicBezTo>
                  <a:cubicBezTo>
                    <a:pt x="15834" y="972"/>
                    <a:pt x="16084" y="965"/>
                    <a:pt x="16337" y="951"/>
                  </a:cubicBezTo>
                  <a:cubicBezTo>
                    <a:pt x="17308" y="863"/>
                    <a:pt x="18257" y="831"/>
                    <a:pt x="19195" y="831"/>
                  </a:cubicBezTo>
                  <a:cubicBezTo>
                    <a:pt x="21639" y="831"/>
                    <a:pt x="24007" y="1047"/>
                    <a:pt x="26505" y="1047"/>
                  </a:cubicBezTo>
                  <a:cubicBezTo>
                    <a:pt x="26801" y="1047"/>
                    <a:pt x="27100" y="1044"/>
                    <a:pt x="27400" y="1037"/>
                  </a:cubicBezTo>
                  <a:cubicBezTo>
                    <a:pt x="29302" y="864"/>
                    <a:pt x="25585" y="951"/>
                    <a:pt x="25412" y="778"/>
                  </a:cubicBezTo>
                  <a:cubicBezTo>
                    <a:pt x="25557" y="695"/>
                    <a:pt x="25736" y="667"/>
                    <a:pt x="25936" y="667"/>
                  </a:cubicBezTo>
                  <a:cubicBezTo>
                    <a:pt x="26375" y="667"/>
                    <a:pt x="26917" y="802"/>
                    <a:pt x="27426" y="802"/>
                  </a:cubicBezTo>
                  <a:cubicBezTo>
                    <a:pt x="27659" y="802"/>
                    <a:pt x="27885" y="774"/>
                    <a:pt x="28091" y="692"/>
                  </a:cubicBezTo>
                  <a:cubicBezTo>
                    <a:pt x="28351" y="432"/>
                    <a:pt x="24202" y="432"/>
                    <a:pt x="22560" y="259"/>
                  </a:cubicBezTo>
                  <a:cubicBezTo>
                    <a:pt x="22408" y="238"/>
                    <a:pt x="22252" y="227"/>
                    <a:pt x="22094" y="227"/>
                  </a:cubicBezTo>
                  <a:cubicBezTo>
                    <a:pt x="21620" y="227"/>
                    <a:pt x="21134" y="324"/>
                    <a:pt x="20745" y="519"/>
                  </a:cubicBezTo>
                  <a:cubicBezTo>
                    <a:pt x="20312" y="346"/>
                    <a:pt x="18930" y="346"/>
                    <a:pt x="18584" y="173"/>
                  </a:cubicBezTo>
                  <a:cubicBezTo>
                    <a:pt x="17944" y="209"/>
                    <a:pt x="17371" y="223"/>
                    <a:pt x="16836" y="223"/>
                  </a:cubicBezTo>
                  <a:cubicBezTo>
                    <a:pt x="15374" y="223"/>
                    <a:pt x="14202" y="123"/>
                    <a:pt x="12769" y="123"/>
                  </a:cubicBezTo>
                  <a:cubicBezTo>
                    <a:pt x="12244" y="123"/>
                    <a:pt x="11685" y="136"/>
                    <a:pt x="11064" y="173"/>
                  </a:cubicBezTo>
                  <a:cubicBezTo>
                    <a:pt x="10918" y="133"/>
                    <a:pt x="10868" y="105"/>
                    <a:pt x="10884" y="87"/>
                  </a:cubicBezTo>
                  <a:lnTo>
                    <a:pt x="10884" y="87"/>
                  </a:lnTo>
                  <a:cubicBezTo>
                    <a:pt x="9896" y="153"/>
                    <a:pt x="8921" y="181"/>
                    <a:pt x="7953" y="181"/>
                  </a:cubicBezTo>
                  <a:cubicBezTo>
                    <a:pt x="6750" y="181"/>
                    <a:pt x="5560" y="137"/>
                    <a:pt x="4372" y="69"/>
                  </a:cubicBezTo>
                  <a:lnTo>
                    <a:pt x="4372" y="69"/>
                  </a:lnTo>
                  <a:cubicBezTo>
                    <a:pt x="4698" y="127"/>
                    <a:pt x="4656" y="208"/>
                    <a:pt x="3890" y="259"/>
                  </a:cubicBezTo>
                  <a:lnTo>
                    <a:pt x="2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9"/>
            <p:cNvSpPr/>
            <p:nvPr/>
          </p:nvSpPr>
          <p:spPr>
            <a:xfrm>
              <a:off x="335350" y="407875"/>
              <a:ext cx="4399500" cy="95400"/>
            </a:xfrm>
            <a:custGeom>
              <a:rect b="b" l="l" r="r" t="t"/>
              <a:pathLst>
                <a:path extrusionOk="0" h="3816" w="175980">
                  <a:moveTo>
                    <a:pt x="122736" y="185"/>
                  </a:moveTo>
                  <a:lnTo>
                    <a:pt x="122736" y="185"/>
                  </a:lnTo>
                  <a:cubicBezTo>
                    <a:pt x="123417" y="219"/>
                    <a:pt x="124094" y="250"/>
                    <a:pt x="124772" y="276"/>
                  </a:cubicBezTo>
                  <a:lnTo>
                    <a:pt x="124772" y="276"/>
                  </a:lnTo>
                  <a:cubicBezTo>
                    <a:pt x="124785" y="274"/>
                    <a:pt x="124798" y="273"/>
                    <a:pt x="124811" y="271"/>
                  </a:cubicBezTo>
                  <a:lnTo>
                    <a:pt x="122736" y="185"/>
                  </a:lnTo>
                  <a:close/>
                  <a:moveTo>
                    <a:pt x="148494" y="358"/>
                  </a:moveTo>
                  <a:lnTo>
                    <a:pt x="150491" y="438"/>
                  </a:lnTo>
                  <a:lnTo>
                    <a:pt x="150491" y="438"/>
                  </a:lnTo>
                  <a:cubicBezTo>
                    <a:pt x="149900" y="393"/>
                    <a:pt x="149236" y="358"/>
                    <a:pt x="148494" y="358"/>
                  </a:cubicBezTo>
                  <a:close/>
                  <a:moveTo>
                    <a:pt x="73980" y="439"/>
                  </a:moveTo>
                  <a:lnTo>
                    <a:pt x="73815" y="444"/>
                  </a:lnTo>
                  <a:lnTo>
                    <a:pt x="73988" y="444"/>
                  </a:lnTo>
                  <a:cubicBezTo>
                    <a:pt x="73988" y="442"/>
                    <a:pt x="73985" y="440"/>
                    <a:pt x="73980" y="439"/>
                  </a:cubicBezTo>
                  <a:close/>
                  <a:moveTo>
                    <a:pt x="150491" y="438"/>
                  </a:moveTo>
                  <a:cubicBezTo>
                    <a:pt x="150539" y="441"/>
                    <a:pt x="150588" y="445"/>
                    <a:pt x="150635" y="449"/>
                  </a:cubicBezTo>
                  <a:lnTo>
                    <a:pt x="150635" y="449"/>
                  </a:lnTo>
                  <a:cubicBezTo>
                    <a:pt x="150642" y="447"/>
                    <a:pt x="150648" y="446"/>
                    <a:pt x="150655" y="444"/>
                  </a:cubicBezTo>
                  <a:lnTo>
                    <a:pt x="150491" y="438"/>
                  </a:lnTo>
                  <a:close/>
                  <a:moveTo>
                    <a:pt x="71532" y="210"/>
                  </a:moveTo>
                  <a:cubicBezTo>
                    <a:pt x="70783" y="210"/>
                    <a:pt x="70122" y="226"/>
                    <a:pt x="69580" y="271"/>
                  </a:cubicBezTo>
                  <a:cubicBezTo>
                    <a:pt x="72346" y="531"/>
                    <a:pt x="67592" y="444"/>
                    <a:pt x="66727" y="531"/>
                  </a:cubicBezTo>
                  <a:cubicBezTo>
                    <a:pt x="67331" y="566"/>
                    <a:pt x="67992" y="580"/>
                    <a:pt x="68663" y="580"/>
                  </a:cubicBezTo>
                  <a:cubicBezTo>
                    <a:pt x="70885" y="580"/>
                    <a:pt x="73205" y="430"/>
                    <a:pt x="73827" y="430"/>
                  </a:cubicBezTo>
                  <a:cubicBezTo>
                    <a:pt x="73909" y="430"/>
                    <a:pt x="73962" y="433"/>
                    <a:pt x="73980" y="439"/>
                  </a:cubicBezTo>
                  <a:lnTo>
                    <a:pt x="73980" y="439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305" y="287"/>
                    <a:pt x="77926" y="289"/>
                    <a:pt x="77549" y="289"/>
                  </a:cubicBezTo>
                  <a:cubicBezTo>
                    <a:pt x="75336" y="289"/>
                    <a:pt x="73213" y="210"/>
                    <a:pt x="71532" y="210"/>
                  </a:cubicBezTo>
                  <a:close/>
                  <a:moveTo>
                    <a:pt x="153593" y="531"/>
                  </a:moveTo>
                  <a:lnTo>
                    <a:pt x="153353" y="583"/>
                  </a:lnTo>
                  <a:lnTo>
                    <a:pt x="153353" y="583"/>
                  </a:lnTo>
                  <a:cubicBezTo>
                    <a:pt x="153439" y="570"/>
                    <a:pt x="153519" y="553"/>
                    <a:pt x="153593" y="531"/>
                  </a:cubicBezTo>
                  <a:close/>
                  <a:moveTo>
                    <a:pt x="156658" y="611"/>
                  </a:moveTo>
                  <a:cubicBezTo>
                    <a:pt x="156618" y="615"/>
                    <a:pt x="156603" y="617"/>
                    <a:pt x="156618" y="617"/>
                  </a:cubicBezTo>
                  <a:lnTo>
                    <a:pt x="156658" y="611"/>
                  </a:lnTo>
                  <a:close/>
                  <a:moveTo>
                    <a:pt x="28831" y="2376"/>
                  </a:moveTo>
                  <a:cubicBezTo>
                    <a:pt x="28643" y="2378"/>
                    <a:pt x="28456" y="2380"/>
                    <a:pt x="28269" y="2380"/>
                  </a:cubicBezTo>
                  <a:lnTo>
                    <a:pt x="28269" y="2380"/>
                  </a:lnTo>
                  <a:cubicBezTo>
                    <a:pt x="28473" y="2378"/>
                    <a:pt x="28660" y="2377"/>
                    <a:pt x="28831" y="2376"/>
                  </a:cubicBezTo>
                  <a:close/>
                  <a:moveTo>
                    <a:pt x="13469" y="2429"/>
                  </a:moveTo>
                  <a:lnTo>
                    <a:pt x="13469" y="2429"/>
                  </a:lnTo>
                  <a:cubicBezTo>
                    <a:pt x="13471" y="2430"/>
                    <a:pt x="13476" y="2431"/>
                    <a:pt x="13484" y="2432"/>
                  </a:cubicBezTo>
                  <a:cubicBezTo>
                    <a:pt x="13479" y="2431"/>
                    <a:pt x="13474" y="2430"/>
                    <a:pt x="13469" y="2429"/>
                  </a:cubicBezTo>
                  <a:close/>
                  <a:moveTo>
                    <a:pt x="24069" y="2389"/>
                  </a:moveTo>
                  <a:cubicBezTo>
                    <a:pt x="24048" y="2412"/>
                    <a:pt x="23678" y="2434"/>
                    <a:pt x="23074" y="2457"/>
                  </a:cubicBezTo>
                  <a:lnTo>
                    <a:pt x="23074" y="2457"/>
                  </a:lnTo>
                  <a:lnTo>
                    <a:pt x="23446" y="2389"/>
                  </a:lnTo>
                  <a:lnTo>
                    <a:pt x="23446" y="2389"/>
                  </a:lnTo>
                  <a:cubicBezTo>
                    <a:pt x="23656" y="2389"/>
                    <a:pt x="23864" y="2389"/>
                    <a:pt x="24069" y="2389"/>
                  </a:cubicBezTo>
                  <a:close/>
                  <a:moveTo>
                    <a:pt x="82192" y="0"/>
                  </a:moveTo>
                  <a:cubicBezTo>
                    <a:pt x="80884" y="0"/>
                    <a:pt x="79632" y="25"/>
                    <a:pt x="78482" y="98"/>
                  </a:cubicBezTo>
                  <a:lnTo>
                    <a:pt x="79260" y="271"/>
                  </a:lnTo>
                  <a:cubicBezTo>
                    <a:pt x="79174" y="273"/>
                    <a:pt x="79087" y="275"/>
                    <a:pt x="79001" y="277"/>
                  </a:cubicBezTo>
                  <a:lnTo>
                    <a:pt x="79001" y="277"/>
                  </a:lnTo>
                  <a:lnTo>
                    <a:pt x="79001" y="271"/>
                  </a:lnTo>
                  <a:lnTo>
                    <a:pt x="78685" y="282"/>
                  </a:lnTo>
                  <a:lnTo>
                    <a:pt x="78685" y="282"/>
                  </a:lnTo>
                  <a:cubicBezTo>
                    <a:pt x="78790" y="280"/>
                    <a:pt x="78895" y="279"/>
                    <a:pt x="79001" y="277"/>
                  </a:cubicBezTo>
                  <a:lnTo>
                    <a:pt x="79001" y="277"/>
                  </a:lnTo>
                  <a:lnTo>
                    <a:pt x="79001" y="531"/>
                  </a:lnTo>
                  <a:cubicBezTo>
                    <a:pt x="79075" y="359"/>
                    <a:pt x="79673" y="305"/>
                    <a:pt x="80467" y="305"/>
                  </a:cubicBezTo>
                  <a:cubicBezTo>
                    <a:pt x="81756" y="305"/>
                    <a:pt x="83562" y="446"/>
                    <a:pt x="84483" y="446"/>
                  </a:cubicBezTo>
                  <a:cubicBezTo>
                    <a:pt x="84990" y="446"/>
                    <a:pt x="85228" y="403"/>
                    <a:pt x="84965" y="271"/>
                  </a:cubicBezTo>
                  <a:cubicBezTo>
                    <a:pt x="86434" y="271"/>
                    <a:pt x="87039" y="444"/>
                    <a:pt x="86780" y="617"/>
                  </a:cubicBezTo>
                  <a:lnTo>
                    <a:pt x="90842" y="444"/>
                  </a:lnTo>
                  <a:lnTo>
                    <a:pt x="90842" y="444"/>
                  </a:lnTo>
                  <a:cubicBezTo>
                    <a:pt x="91361" y="531"/>
                    <a:pt x="90497" y="790"/>
                    <a:pt x="89978" y="790"/>
                  </a:cubicBezTo>
                  <a:cubicBezTo>
                    <a:pt x="89190" y="826"/>
                    <a:pt x="88403" y="847"/>
                    <a:pt x="87609" y="847"/>
                  </a:cubicBezTo>
                  <a:cubicBezTo>
                    <a:pt x="86486" y="847"/>
                    <a:pt x="85352" y="805"/>
                    <a:pt x="84187" y="703"/>
                  </a:cubicBezTo>
                  <a:lnTo>
                    <a:pt x="84187" y="703"/>
                  </a:lnTo>
                  <a:cubicBezTo>
                    <a:pt x="82890" y="876"/>
                    <a:pt x="85484" y="1049"/>
                    <a:pt x="82545" y="1049"/>
                  </a:cubicBezTo>
                  <a:cubicBezTo>
                    <a:pt x="80081" y="920"/>
                    <a:pt x="77402" y="920"/>
                    <a:pt x="74906" y="920"/>
                  </a:cubicBezTo>
                  <a:cubicBezTo>
                    <a:pt x="72410" y="920"/>
                    <a:pt x="70098" y="920"/>
                    <a:pt x="68370" y="790"/>
                  </a:cubicBezTo>
                  <a:lnTo>
                    <a:pt x="68370" y="790"/>
                  </a:lnTo>
                  <a:cubicBezTo>
                    <a:pt x="69148" y="876"/>
                    <a:pt x="69925" y="876"/>
                    <a:pt x="68975" y="1049"/>
                  </a:cubicBezTo>
                  <a:lnTo>
                    <a:pt x="66555" y="876"/>
                  </a:lnTo>
                  <a:cubicBezTo>
                    <a:pt x="65172" y="1049"/>
                    <a:pt x="63702" y="1049"/>
                    <a:pt x="62233" y="1049"/>
                  </a:cubicBezTo>
                  <a:cubicBezTo>
                    <a:pt x="61714" y="1222"/>
                    <a:pt x="65777" y="1222"/>
                    <a:pt x="66987" y="1309"/>
                  </a:cubicBezTo>
                  <a:cubicBezTo>
                    <a:pt x="66456" y="1477"/>
                    <a:pt x="65904" y="1532"/>
                    <a:pt x="65340" y="1532"/>
                  </a:cubicBezTo>
                  <a:cubicBezTo>
                    <a:pt x="64323" y="1532"/>
                    <a:pt x="63264" y="1355"/>
                    <a:pt x="62208" y="1355"/>
                  </a:cubicBezTo>
                  <a:cubicBezTo>
                    <a:pt x="61753" y="1355"/>
                    <a:pt x="61300" y="1388"/>
                    <a:pt x="60850" y="1481"/>
                  </a:cubicBezTo>
                  <a:cubicBezTo>
                    <a:pt x="60542" y="1604"/>
                    <a:pt x="61111" y="1629"/>
                    <a:pt x="61893" y="1629"/>
                  </a:cubicBezTo>
                  <a:cubicBezTo>
                    <a:pt x="62410" y="1629"/>
                    <a:pt x="63020" y="1618"/>
                    <a:pt x="63532" y="1618"/>
                  </a:cubicBezTo>
                  <a:cubicBezTo>
                    <a:pt x="64421" y="1618"/>
                    <a:pt x="65014" y="1651"/>
                    <a:pt x="64307" y="1827"/>
                  </a:cubicBezTo>
                  <a:lnTo>
                    <a:pt x="61628" y="1741"/>
                  </a:lnTo>
                  <a:lnTo>
                    <a:pt x="61628" y="1741"/>
                  </a:lnTo>
                  <a:cubicBezTo>
                    <a:pt x="62165" y="1869"/>
                    <a:pt x="62778" y="1906"/>
                    <a:pt x="63392" y="1906"/>
                  </a:cubicBezTo>
                  <a:cubicBezTo>
                    <a:pt x="64240" y="1906"/>
                    <a:pt x="65091" y="1835"/>
                    <a:pt x="65752" y="1835"/>
                  </a:cubicBezTo>
                  <a:cubicBezTo>
                    <a:pt x="66231" y="1835"/>
                    <a:pt x="66609" y="1872"/>
                    <a:pt x="66814" y="2000"/>
                  </a:cubicBezTo>
                  <a:cubicBezTo>
                    <a:pt x="66122" y="2043"/>
                    <a:pt x="65431" y="2065"/>
                    <a:pt x="64739" y="2065"/>
                  </a:cubicBezTo>
                  <a:cubicBezTo>
                    <a:pt x="64048" y="2065"/>
                    <a:pt x="63356" y="2043"/>
                    <a:pt x="62665" y="2000"/>
                  </a:cubicBezTo>
                  <a:lnTo>
                    <a:pt x="62665" y="2000"/>
                  </a:lnTo>
                  <a:cubicBezTo>
                    <a:pt x="61887" y="2086"/>
                    <a:pt x="64221" y="2259"/>
                    <a:pt x="62751" y="2346"/>
                  </a:cubicBezTo>
                  <a:cubicBezTo>
                    <a:pt x="62321" y="2298"/>
                    <a:pt x="61957" y="2283"/>
                    <a:pt x="61630" y="2283"/>
                  </a:cubicBezTo>
                  <a:cubicBezTo>
                    <a:pt x="61101" y="2283"/>
                    <a:pt x="60668" y="2322"/>
                    <a:pt x="60208" y="2322"/>
                  </a:cubicBezTo>
                  <a:cubicBezTo>
                    <a:pt x="59923" y="2322"/>
                    <a:pt x="59629" y="2307"/>
                    <a:pt x="59294" y="2259"/>
                  </a:cubicBezTo>
                  <a:lnTo>
                    <a:pt x="59899" y="2086"/>
                  </a:lnTo>
                  <a:cubicBezTo>
                    <a:pt x="59150" y="2086"/>
                    <a:pt x="57633" y="2048"/>
                    <a:pt x="56320" y="2048"/>
                  </a:cubicBezTo>
                  <a:cubicBezTo>
                    <a:pt x="55664" y="2048"/>
                    <a:pt x="55059" y="2058"/>
                    <a:pt x="54627" y="2086"/>
                  </a:cubicBezTo>
                  <a:cubicBezTo>
                    <a:pt x="54540" y="1741"/>
                    <a:pt x="57825" y="1654"/>
                    <a:pt x="59121" y="1654"/>
                  </a:cubicBezTo>
                  <a:cubicBezTo>
                    <a:pt x="58260" y="1553"/>
                    <a:pt x="57400" y="1511"/>
                    <a:pt x="56556" y="1511"/>
                  </a:cubicBezTo>
                  <a:cubicBezTo>
                    <a:pt x="55960" y="1511"/>
                    <a:pt x="55372" y="1532"/>
                    <a:pt x="54800" y="1568"/>
                  </a:cubicBezTo>
                  <a:lnTo>
                    <a:pt x="56788" y="1654"/>
                  </a:lnTo>
                  <a:cubicBezTo>
                    <a:pt x="54037" y="1654"/>
                    <a:pt x="54359" y="2011"/>
                    <a:pt x="51842" y="2011"/>
                  </a:cubicBezTo>
                  <a:cubicBezTo>
                    <a:pt x="51591" y="2011"/>
                    <a:pt x="51311" y="2008"/>
                    <a:pt x="50996" y="2000"/>
                  </a:cubicBezTo>
                  <a:cubicBezTo>
                    <a:pt x="50674" y="2009"/>
                    <a:pt x="50413" y="2014"/>
                    <a:pt x="50203" y="2014"/>
                  </a:cubicBezTo>
                  <a:cubicBezTo>
                    <a:pt x="48494" y="2014"/>
                    <a:pt x="50114" y="1731"/>
                    <a:pt x="49268" y="1654"/>
                  </a:cubicBezTo>
                  <a:lnTo>
                    <a:pt x="49268" y="1654"/>
                  </a:lnTo>
                  <a:cubicBezTo>
                    <a:pt x="46070" y="1827"/>
                    <a:pt x="48144" y="1654"/>
                    <a:pt x="48231" y="2000"/>
                  </a:cubicBezTo>
                  <a:cubicBezTo>
                    <a:pt x="45638" y="2000"/>
                    <a:pt x="45033" y="1914"/>
                    <a:pt x="41662" y="1914"/>
                  </a:cubicBezTo>
                  <a:cubicBezTo>
                    <a:pt x="43131" y="1741"/>
                    <a:pt x="44514" y="1741"/>
                    <a:pt x="45983" y="1741"/>
                  </a:cubicBezTo>
                  <a:lnTo>
                    <a:pt x="45378" y="1481"/>
                  </a:lnTo>
                  <a:cubicBezTo>
                    <a:pt x="42785" y="1654"/>
                    <a:pt x="40797" y="1914"/>
                    <a:pt x="37772" y="2086"/>
                  </a:cubicBezTo>
                  <a:lnTo>
                    <a:pt x="37426" y="1914"/>
                  </a:lnTo>
                  <a:cubicBezTo>
                    <a:pt x="36823" y="2086"/>
                    <a:pt x="12097" y="2086"/>
                    <a:pt x="13469" y="2429"/>
                  </a:cubicBezTo>
                  <a:lnTo>
                    <a:pt x="13469" y="2429"/>
                  </a:lnTo>
                  <a:cubicBezTo>
                    <a:pt x="13414" y="2389"/>
                    <a:pt x="17491" y="2389"/>
                    <a:pt x="21598" y="2389"/>
                  </a:cubicBezTo>
                  <a:cubicBezTo>
                    <a:pt x="22108" y="2389"/>
                    <a:pt x="22619" y="2389"/>
                    <a:pt x="23122" y="2389"/>
                  </a:cubicBezTo>
                  <a:lnTo>
                    <a:pt x="23122" y="2389"/>
                  </a:lnTo>
                  <a:lnTo>
                    <a:pt x="22900" y="2463"/>
                  </a:lnTo>
                  <a:lnTo>
                    <a:pt x="22900" y="2463"/>
                  </a:lnTo>
                  <a:cubicBezTo>
                    <a:pt x="19192" y="2589"/>
                    <a:pt x="8127" y="2691"/>
                    <a:pt x="11323" y="2691"/>
                  </a:cubicBezTo>
                  <a:cubicBezTo>
                    <a:pt x="11064" y="2951"/>
                    <a:pt x="9335" y="2778"/>
                    <a:pt x="9508" y="3037"/>
                  </a:cubicBezTo>
                  <a:cubicBezTo>
                    <a:pt x="7755" y="3110"/>
                    <a:pt x="6279" y="3137"/>
                    <a:pt x="4951" y="3137"/>
                  </a:cubicBezTo>
                  <a:cubicBezTo>
                    <a:pt x="3137" y="3137"/>
                    <a:pt x="1597" y="3087"/>
                    <a:pt x="1" y="3037"/>
                  </a:cubicBezTo>
                  <a:lnTo>
                    <a:pt x="1" y="3037"/>
                  </a:lnTo>
                  <a:cubicBezTo>
                    <a:pt x="5792" y="3556"/>
                    <a:pt x="12447" y="3642"/>
                    <a:pt x="19362" y="3815"/>
                  </a:cubicBezTo>
                  <a:cubicBezTo>
                    <a:pt x="20226" y="3815"/>
                    <a:pt x="20831" y="3729"/>
                    <a:pt x="19794" y="3642"/>
                  </a:cubicBezTo>
                  <a:lnTo>
                    <a:pt x="19794" y="3642"/>
                  </a:lnTo>
                  <a:cubicBezTo>
                    <a:pt x="19461" y="3658"/>
                    <a:pt x="19157" y="3665"/>
                    <a:pt x="18891" y="3665"/>
                  </a:cubicBezTo>
                  <a:cubicBezTo>
                    <a:pt x="17708" y="3665"/>
                    <a:pt x="17282" y="3524"/>
                    <a:pt x="18411" y="3383"/>
                  </a:cubicBezTo>
                  <a:cubicBezTo>
                    <a:pt x="18697" y="3370"/>
                    <a:pt x="18891" y="3365"/>
                    <a:pt x="19023" y="3365"/>
                  </a:cubicBezTo>
                  <a:cubicBezTo>
                    <a:pt x="19536" y="3365"/>
                    <a:pt x="19090" y="3444"/>
                    <a:pt x="19423" y="3444"/>
                  </a:cubicBezTo>
                  <a:cubicBezTo>
                    <a:pt x="19572" y="3444"/>
                    <a:pt x="19875" y="3428"/>
                    <a:pt x="20485" y="3383"/>
                  </a:cubicBezTo>
                  <a:lnTo>
                    <a:pt x="19362" y="3296"/>
                  </a:lnTo>
                  <a:cubicBezTo>
                    <a:pt x="20917" y="3296"/>
                    <a:pt x="22560" y="3210"/>
                    <a:pt x="24116" y="2951"/>
                  </a:cubicBezTo>
                  <a:cubicBezTo>
                    <a:pt x="25455" y="2990"/>
                    <a:pt x="26810" y="3005"/>
                    <a:pt x="28173" y="3005"/>
                  </a:cubicBezTo>
                  <a:cubicBezTo>
                    <a:pt x="33496" y="3005"/>
                    <a:pt x="38928" y="2768"/>
                    <a:pt x="43959" y="2768"/>
                  </a:cubicBezTo>
                  <a:cubicBezTo>
                    <a:pt x="46197" y="2768"/>
                    <a:pt x="48357" y="2815"/>
                    <a:pt x="50391" y="2951"/>
                  </a:cubicBezTo>
                  <a:lnTo>
                    <a:pt x="52984" y="2605"/>
                  </a:lnTo>
                  <a:cubicBezTo>
                    <a:pt x="53157" y="2778"/>
                    <a:pt x="53417" y="2864"/>
                    <a:pt x="54713" y="2864"/>
                  </a:cubicBezTo>
                  <a:cubicBezTo>
                    <a:pt x="54281" y="2778"/>
                    <a:pt x="53503" y="2778"/>
                    <a:pt x="53676" y="2778"/>
                  </a:cubicBezTo>
                  <a:lnTo>
                    <a:pt x="59553" y="2778"/>
                  </a:lnTo>
                  <a:lnTo>
                    <a:pt x="58948" y="2605"/>
                  </a:lnTo>
                  <a:lnTo>
                    <a:pt x="58948" y="2605"/>
                  </a:lnTo>
                  <a:cubicBezTo>
                    <a:pt x="59513" y="2656"/>
                    <a:pt x="60216" y="2670"/>
                    <a:pt x="60976" y="2670"/>
                  </a:cubicBezTo>
                  <a:cubicBezTo>
                    <a:pt x="61782" y="2670"/>
                    <a:pt x="62653" y="2655"/>
                    <a:pt x="63494" y="2655"/>
                  </a:cubicBezTo>
                  <a:cubicBezTo>
                    <a:pt x="64531" y="2655"/>
                    <a:pt x="65524" y="2677"/>
                    <a:pt x="66295" y="2778"/>
                  </a:cubicBezTo>
                  <a:cubicBezTo>
                    <a:pt x="66295" y="2691"/>
                    <a:pt x="67592" y="2605"/>
                    <a:pt x="67505" y="2519"/>
                  </a:cubicBezTo>
                  <a:lnTo>
                    <a:pt x="67505" y="2519"/>
                  </a:lnTo>
                  <a:cubicBezTo>
                    <a:pt x="68837" y="2558"/>
                    <a:pt x="70199" y="2570"/>
                    <a:pt x="71568" y="2570"/>
                  </a:cubicBezTo>
                  <a:cubicBezTo>
                    <a:pt x="74009" y="2570"/>
                    <a:pt x="76468" y="2530"/>
                    <a:pt x="78804" y="2530"/>
                  </a:cubicBezTo>
                  <a:cubicBezTo>
                    <a:pt x="80940" y="2530"/>
                    <a:pt x="82972" y="2564"/>
                    <a:pt x="84792" y="2691"/>
                  </a:cubicBezTo>
                  <a:cubicBezTo>
                    <a:pt x="84273" y="2605"/>
                    <a:pt x="84792" y="2519"/>
                    <a:pt x="84965" y="2519"/>
                  </a:cubicBezTo>
                  <a:cubicBezTo>
                    <a:pt x="86866" y="2519"/>
                    <a:pt x="85397" y="2605"/>
                    <a:pt x="85916" y="2691"/>
                  </a:cubicBezTo>
                  <a:cubicBezTo>
                    <a:pt x="86135" y="2497"/>
                    <a:pt x="88290" y="2432"/>
                    <a:pt x="91344" y="2432"/>
                  </a:cubicBezTo>
                  <a:cubicBezTo>
                    <a:pt x="97367" y="2432"/>
                    <a:pt x="106887" y="2683"/>
                    <a:pt x="111941" y="2683"/>
                  </a:cubicBezTo>
                  <a:cubicBezTo>
                    <a:pt x="113432" y="2683"/>
                    <a:pt x="114534" y="2662"/>
                    <a:pt x="115044" y="2605"/>
                  </a:cubicBezTo>
                  <a:cubicBezTo>
                    <a:pt x="114612" y="2605"/>
                    <a:pt x="114093" y="2605"/>
                    <a:pt x="114266" y="2519"/>
                  </a:cubicBezTo>
                  <a:cubicBezTo>
                    <a:pt x="123341" y="2519"/>
                    <a:pt x="133195" y="2519"/>
                    <a:pt x="141838" y="2346"/>
                  </a:cubicBezTo>
                  <a:cubicBezTo>
                    <a:pt x="139591" y="2346"/>
                    <a:pt x="141320" y="1914"/>
                    <a:pt x="139937" y="1827"/>
                  </a:cubicBezTo>
                  <a:lnTo>
                    <a:pt x="139937" y="1827"/>
                  </a:lnTo>
                  <a:cubicBezTo>
                    <a:pt x="138467" y="2000"/>
                    <a:pt x="141838" y="2000"/>
                    <a:pt x="139937" y="2086"/>
                  </a:cubicBezTo>
                  <a:cubicBezTo>
                    <a:pt x="139371" y="2013"/>
                    <a:pt x="138959" y="1987"/>
                    <a:pt x="138635" y="1987"/>
                  </a:cubicBezTo>
                  <a:cubicBezTo>
                    <a:pt x="137751" y="1987"/>
                    <a:pt x="137527" y="2186"/>
                    <a:pt x="136614" y="2186"/>
                  </a:cubicBezTo>
                  <a:cubicBezTo>
                    <a:pt x="136280" y="2186"/>
                    <a:pt x="135854" y="2159"/>
                    <a:pt x="135269" y="2086"/>
                  </a:cubicBezTo>
                  <a:lnTo>
                    <a:pt x="136739" y="1827"/>
                  </a:lnTo>
                  <a:lnTo>
                    <a:pt x="136739" y="1827"/>
                  </a:lnTo>
                  <a:cubicBezTo>
                    <a:pt x="133541" y="2086"/>
                    <a:pt x="129046" y="2086"/>
                    <a:pt x="124984" y="2086"/>
                  </a:cubicBezTo>
                  <a:lnTo>
                    <a:pt x="125416" y="1827"/>
                  </a:lnTo>
                  <a:lnTo>
                    <a:pt x="125416" y="1827"/>
                  </a:lnTo>
                  <a:cubicBezTo>
                    <a:pt x="124941" y="1859"/>
                    <a:pt x="124467" y="1879"/>
                    <a:pt x="123996" y="1879"/>
                  </a:cubicBezTo>
                  <a:cubicBezTo>
                    <a:pt x="123182" y="1879"/>
                    <a:pt x="122380" y="1819"/>
                    <a:pt x="121613" y="1654"/>
                  </a:cubicBezTo>
                  <a:lnTo>
                    <a:pt x="121613" y="1654"/>
                  </a:lnTo>
                  <a:cubicBezTo>
                    <a:pt x="121886" y="1659"/>
                    <a:pt x="122146" y="1662"/>
                    <a:pt x="122394" y="1662"/>
                  </a:cubicBezTo>
                  <a:cubicBezTo>
                    <a:pt x="125454" y="1662"/>
                    <a:pt x="126635" y="1297"/>
                    <a:pt x="128297" y="1297"/>
                  </a:cubicBezTo>
                  <a:cubicBezTo>
                    <a:pt x="128754" y="1297"/>
                    <a:pt x="129246" y="1325"/>
                    <a:pt x="129824" y="1395"/>
                  </a:cubicBezTo>
                  <a:cubicBezTo>
                    <a:pt x="129651" y="1438"/>
                    <a:pt x="129608" y="1438"/>
                    <a:pt x="129651" y="1438"/>
                  </a:cubicBezTo>
                  <a:cubicBezTo>
                    <a:pt x="129694" y="1438"/>
                    <a:pt x="129824" y="1438"/>
                    <a:pt x="129997" y="1481"/>
                  </a:cubicBezTo>
                  <a:cubicBezTo>
                    <a:pt x="131207" y="1251"/>
                    <a:pt x="132417" y="1136"/>
                    <a:pt x="133627" y="1136"/>
                  </a:cubicBezTo>
                  <a:cubicBezTo>
                    <a:pt x="134232" y="1136"/>
                    <a:pt x="134837" y="1164"/>
                    <a:pt x="135442" y="1222"/>
                  </a:cubicBezTo>
                  <a:lnTo>
                    <a:pt x="134664" y="1395"/>
                  </a:lnTo>
                  <a:cubicBezTo>
                    <a:pt x="136969" y="1395"/>
                    <a:pt x="139428" y="1433"/>
                    <a:pt x="141784" y="1433"/>
                  </a:cubicBezTo>
                  <a:cubicBezTo>
                    <a:pt x="142962" y="1433"/>
                    <a:pt x="144114" y="1424"/>
                    <a:pt x="145209" y="1395"/>
                  </a:cubicBezTo>
                  <a:cubicBezTo>
                    <a:pt x="144258" y="1222"/>
                    <a:pt x="145296" y="1049"/>
                    <a:pt x="146679" y="1049"/>
                  </a:cubicBezTo>
                  <a:cubicBezTo>
                    <a:pt x="148926" y="1136"/>
                    <a:pt x="146074" y="1222"/>
                    <a:pt x="146938" y="1309"/>
                  </a:cubicBezTo>
                  <a:cubicBezTo>
                    <a:pt x="147333" y="1407"/>
                    <a:pt x="147940" y="1443"/>
                    <a:pt x="148641" y="1443"/>
                  </a:cubicBezTo>
                  <a:cubicBezTo>
                    <a:pt x="150395" y="1443"/>
                    <a:pt x="152741" y="1222"/>
                    <a:pt x="153853" y="1222"/>
                  </a:cubicBezTo>
                  <a:cubicBezTo>
                    <a:pt x="153420" y="1222"/>
                    <a:pt x="158174" y="1309"/>
                    <a:pt x="155236" y="1481"/>
                  </a:cubicBezTo>
                  <a:cubicBezTo>
                    <a:pt x="155570" y="1490"/>
                    <a:pt x="155896" y="1493"/>
                    <a:pt x="156213" y="1493"/>
                  </a:cubicBezTo>
                  <a:cubicBezTo>
                    <a:pt x="158263" y="1493"/>
                    <a:pt x="159957" y="1345"/>
                    <a:pt x="161491" y="1345"/>
                  </a:cubicBezTo>
                  <a:cubicBezTo>
                    <a:pt x="162230" y="1345"/>
                    <a:pt x="162932" y="1380"/>
                    <a:pt x="163620" y="1481"/>
                  </a:cubicBezTo>
                  <a:cubicBezTo>
                    <a:pt x="164311" y="1309"/>
                    <a:pt x="165003" y="1222"/>
                    <a:pt x="165780" y="1136"/>
                  </a:cubicBezTo>
                  <a:lnTo>
                    <a:pt x="165780" y="1136"/>
                  </a:lnTo>
                  <a:lnTo>
                    <a:pt x="165694" y="1395"/>
                  </a:lnTo>
                  <a:lnTo>
                    <a:pt x="166818" y="1222"/>
                  </a:lnTo>
                  <a:cubicBezTo>
                    <a:pt x="168892" y="1222"/>
                    <a:pt x="170014" y="1603"/>
                    <a:pt x="171762" y="1603"/>
                  </a:cubicBezTo>
                  <a:cubicBezTo>
                    <a:pt x="172053" y="1603"/>
                    <a:pt x="172362" y="1593"/>
                    <a:pt x="172695" y="1568"/>
                  </a:cubicBezTo>
                  <a:cubicBezTo>
                    <a:pt x="172263" y="1568"/>
                    <a:pt x="171312" y="1568"/>
                    <a:pt x="171312" y="1481"/>
                  </a:cubicBezTo>
                  <a:cubicBezTo>
                    <a:pt x="171485" y="1222"/>
                    <a:pt x="175980" y="1136"/>
                    <a:pt x="175115" y="876"/>
                  </a:cubicBezTo>
                  <a:lnTo>
                    <a:pt x="175115" y="876"/>
                  </a:lnTo>
                  <a:lnTo>
                    <a:pt x="173127" y="1049"/>
                  </a:lnTo>
                  <a:cubicBezTo>
                    <a:pt x="173819" y="876"/>
                    <a:pt x="171226" y="876"/>
                    <a:pt x="171744" y="703"/>
                  </a:cubicBezTo>
                  <a:lnTo>
                    <a:pt x="171744" y="703"/>
                  </a:lnTo>
                  <a:lnTo>
                    <a:pt x="166472" y="876"/>
                  </a:lnTo>
                  <a:lnTo>
                    <a:pt x="166386" y="703"/>
                  </a:lnTo>
                  <a:lnTo>
                    <a:pt x="167596" y="790"/>
                  </a:lnTo>
                  <a:cubicBezTo>
                    <a:pt x="168187" y="626"/>
                    <a:pt x="167954" y="586"/>
                    <a:pt x="167354" y="586"/>
                  </a:cubicBezTo>
                  <a:cubicBezTo>
                    <a:pt x="166798" y="586"/>
                    <a:pt x="165928" y="620"/>
                    <a:pt x="165102" y="620"/>
                  </a:cubicBezTo>
                  <a:cubicBezTo>
                    <a:pt x="164470" y="620"/>
                    <a:pt x="163865" y="600"/>
                    <a:pt x="163447" y="531"/>
                  </a:cubicBezTo>
                  <a:lnTo>
                    <a:pt x="163447" y="703"/>
                  </a:lnTo>
                  <a:cubicBezTo>
                    <a:pt x="158866" y="617"/>
                    <a:pt x="161632" y="531"/>
                    <a:pt x="157829" y="444"/>
                  </a:cubicBezTo>
                  <a:lnTo>
                    <a:pt x="156658" y="611"/>
                  </a:lnTo>
                  <a:lnTo>
                    <a:pt x="156658" y="611"/>
                  </a:lnTo>
                  <a:cubicBezTo>
                    <a:pt x="156918" y="588"/>
                    <a:pt x="158218" y="502"/>
                    <a:pt x="159115" y="502"/>
                  </a:cubicBezTo>
                  <a:cubicBezTo>
                    <a:pt x="159634" y="502"/>
                    <a:pt x="160018" y="531"/>
                    <a:pt x="159989" y="617"/>
                  </a:cubicBezTo>
                  <a:cubicBezTo>
                    <a:pt x="157569" y="790"/>
                    <a:pt x="154198" y="703"/>
                    <a:pt x="151605" y="963"/>
                  </a:cubicBezTo>
                  <a:lnTo>
                    <a:pt x="153353" y="583"/>
                  </a:lnTo>
                  <a:lnTo>
                    <a:pt x="153353" y="583"/>
                  </a:lnTo>
                  <a:cubicBezTo>
                    <a:pt x="153208" y="604"/>
                    <a:pt x="153047" y="613"/>
                    <a:pt x="152869" y="613"/>
                  </a:cubicBezTo>
                  <a:cubicBezTo>
                    <a:pt x="152302" y="613"/>
                    <a:pt x="151563" y="522"/>
                    <a:pt x="150635" y="449"/>
                  </a:cubicBezTo>
                  <a:lnTo>
                    <a:pt x="150635" y="449"/>
                  </a:lnTo>
                  <a:cubicBezTo>
                    <a:pt x="149841" y="634"/>
                    <a:pt x="148563" y="673"/>
                    <a:pt x="147131" y="673"/>
                  </a:cubicBezTo>
                  <a:cubicBezTo>
                    <a:pt x="146052" y="673"/>
                    <a:pt x="144885" y="651"/>
                    <a:pt x="143772" y="651"/>
                  </a:cubicBezTo>
                  <a:cubicBezTo>
                    <a:pt x="142966" y="651"/>
                    <a:pt x="142188" y="663"/>
                    <a:pt x="141493" y="703"/>
                  </a:cubicBezTo>
                  <a:cubicBezTo>
                    <a:pt x="142098" y="703"/>
                    <a:pt x="142703" y="703"/>
                    <a:pt x="143221" y="876"/>
                  </a:cubicBezTo>
                  <a:cubicBezTo>
                    <a:pt x="142616" y="920"/>
                    <a:pt x="142011" y="941"/>
                    <a:pt x="141406" y="941"/>
                  </a:cubicBezTo>
                  <a:cubicBezTo>
                    <a:pt x="140801" y="941"/>
                    <a:pt x="140196" y="920"/>
                    <a:pt x="139591" y="876"/>
                  </a:cubicBezTo>
                  <a:cubicBezTo>
                    <a:pt x="139937" y="444"/>
                    <a:pt x="146506" y="617"/>
                    <a:pt x="145728" y="271"/>
                  </a:cubicBezTo>
                  <a:cubicBezTo>
                    <a:pt x="142913" y="271"/>
                    <a:pt x="140415" y="652"/>
                    <a:pt x="138452" y="652"/>
                  </a:cubicBezTo>
                  <a:cubicBezTo>
                    <a:pt x="138125" y="652"/>
                    <a:pt x="137813" y="642"/>
                    <a:pt x="137517" y="617"/>
                  </a:cubicBezTo>
                  <a:lnTo>
                    <a:pt x="139159" y="444"/>
                  </a:lnTo>
                  <a:lnTo>
                    <a:pt x="138035" y="444"/>
                  </a:lnTo>
                  <a:cubicBezTo>
                    <a:pt x="137473" y="487"/>
                    <a:pt x="136912" y="509"/>
                    <a:pt x="136350" y="509"/>
                  </a:cubicBezTo>
                  <a:cubicBezTo>
                    <a:pt x="135788" y="509"/>
                    <a:pt x="135226" y="487"/>
                    <a:pt x="134664" y="444"/>
                  </a:cubicBezTo>
                  <a:lnTo>
                    <a:pt x="135529" y="185"/>
                  </a:lnTo>
                  <a:lnTo>
                    <a:pt x="133109" y="185"/>
                  </a:lnTo>
                  <a:lnTo>
                    <a:pt x="133454" y="271"/>
                  </a:lnTo>
                  <a:cubicBezTo>
                    <a:pt x="131969" y="337"/>
                    <a:pt x="130559" y="366"/>
                    <a:pt x="129191" y="366"/>
                  </a:cubicBezTo>
                  <a:cubicBezTo>
                    <a:pt x="127682" y="366"/>
                    <a:pt x="126224" y="331"/>
                    <a:pt x="124772" y="276"/>
                  </a:cubicBezTo>
                  <a:lnTo>
                    <a:pt x="124772" y="276"/>
                  </a:lnTo>
                  <a:cubicBezTo>
                    <a:pt x="124396" y="316"/>
                    <a:pt x="124020" y="336"/>
                    <a:pt x="123655" y="336"/>
                  </a:cubicBezTo>
                  <a:cubicBezTo>
                    <a:pt x="123277" y="336"/>
                    <a:pt x="122909" y="315"/>
                    <a:pt x="122564" y="271"/>
                  </a:cubicBezTo>
                  <a:lnTo>
                    <a:pt x="122564" y="271"/>
                  </a:lnTo>
                  <a:cubicBezTo>
                    <a:pt x="122823" y="444"/>
                    <a:pt x="125416" y="444"/>
                    <a:pt x="125157" y="531"/>
                  </a:cubicBezTo>
                  <a:cubicBezTo>
                    <a:pt x="121872" y="531"/>
                    <a:pt x="121440" y="358"/>
                    <a:pt x="118069" y="185"/>
                  </a:cubicBezTo>
                  <a:lnTo>
                    <a:pt x="118069" y="185"/>
                  </a:lnTo>
                  <a:cubicBezTo>
                    <a:pt x="117723" y="271"/>
                    <a:pt x="120230" y="617"/>
                    <a:pt x="117464" y="703"/>
                  </a:cubicBezTo>
                  <a:cubicBezTo>
                    <a:pt x="117723" y="444"/>
                    <a:pt x="115303" y="358"/>
                    <a:pt x="117118" y="185"/>
                  </a:cubicBezTo>
                  <a:lnTo>
                    <a:pt x="117118" y="185"/>
                  </a:lnTo>
                  <a:cubicBezTo>
                    <a:pt x="116756" y="198"/>
                    <a:pt x="116463" y="203"/>
                    <a:pt x="116219" y="203"/>
                  </a:cubicBezTo>
                  <a:cubicBezTo>
                    <a:pt x="115448" y="203"/>
                    <a:pt x="115169" y="153"/>
                    <a:pt x="114771" y="153"/>
                  </a:cubicBezTo>
                  <a:cubicBezTo>
                    <a:pt x="114483" y="153"/>
                    <a:pt x="114133" y="179"/>
                    <a:pt x="113488" y="271"/>
                  </a:cubicBezTo>
                  <a:lnTo>
                    <a:pt x="114352" y="271"/>
                  </a:lnTo>
                  <a:cubicBezTo>
                    <a:pt x="114957" y="444"/>
                    <a:pt x="113402" y="444"/>
                    <a:pt x="112710" y="444"/>
                  </a:cubicBezTo>
                  <a:cubicBezTo>
                    <a:pt x="111587" y="185"/>
                    <a:pt x="110463" y="98"/>
                    <a:pt x="109253" y="98"/>
                  </a:cubicBezTo>
                  <a:lnTo>
                    <a:pt x="105536" y="185"/>
                  </a:lnTo>
                  <a:cubicBezTo>
                    <a:pt x="105363" y="185"/>
                    <a:pt x="105536" y="98"/>
                    <a:pt x="105536" y="98"/>
                  </a:cubicBezTo>
                  <a:lnTo>
                    <a:pt x="105536" y="98"/>
                  </a:lnTo>
                  <a:cubicBezTo>
                    <a:pt x="103764" y="142"/>
                    <a:pt x="101928" y="142"/>
                    <a:pt x="100210" y="142"/>
                  </a:cubicBezTo>
                  <a:cubicBezTo>
                    <a:pt x="98492" y="142"/>
                    <a:pt x="96893" y="142"/>
                    <a:pt x="95596" y="185"/>
                  </a:cubicBezTo>
                  <a:cubicBezTo>
                    <a:pt x="95251" y="271"/>
                    <a:pt x="94300" y="444"/>
                    <a:pt x="96201" y="444"/>
                  </a:cubicBezTo>
                  <a:cubicBezTo>
                    <a:pt x="95485" y="480"/>
                    <a:pt x="94784" y="501"/>
                    <a:pt x="94085" y="501"/>
                  </a:cubicBezTo>
                  <a:cubicBezTo>
                    <a:pt x="93097" y="501"/>
                    <a:pt x="92114" y="459"/>
                    <a:pt x="91102" y="358"/>
                  </a:cubicBezTo>
                  <a:lnTo>
                    <a:pt x="92398" y="98"/>
                  </a:lnTo>
                  <a:lnTo>
                    <a:pt x="92398" y="98"/>
                  </a:lnTo>
                  <a:cubicBezTo>
                    <a:pt x="91876" y="108"/>
                    <a:pt x="91342" y="113"/>
                    <a:pt x="90800" y="113"/>
                  </a:cubicBezTo>
                  <a:cubicBezTo>
                    <a:pt x="87996" y="113"/>
                    <a:pt x="84970" y="0"/>
                    <a:pt x="82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9"/>
            <p:cNvSpPr/>
            <p:nvPr/>
          </p:nvSpPr>
          <p:spPr>
            <a:xfrm>
              <a:off x="5536050" y="444750"/>
              <a:ext cx="1770200" cy="62825"/>
            </a:xfrm>
            <a:custGeom>
              <a:rect b="b" l="l" r="r" t="t"/>
              <a:pathLst>
                <a:path extrusionOk="0" h="2513" w="70808">
                  <a:moveTo>
                    <a:pt x="23874" y="525"/>
                  </a:moveTo>
                  <a:lnTo>
                    <a:pt x="23874" y="525"/>
                  </a:lnTo>
                  <a:cubicBezTo>
                    <a:pt x="23772" y="538"/>
                    <a:pt x="23749" y="552"/>
                    <a:pt x="23788" y="568"/>
                  </a:cubicBezTo>
                  <a:lnTo>
                    <a:pt x="23788" y="568"/>
                  </a:lnTo>
                  <a:lnTo>
                    <a:pt x="23874" y="525"/>
                  </a:lnTo>
                  <a:close/>
                  <a:moveTo>
                    <a:pt x="3908" y="611"/>
                  </a:moveTo>
                  <a:cubicBezTo>
                    <a:pt x="3917" y="611"/>
                    <a:pt x="3925" y="612"/>
                    <a:pt x="3933" y="612"/>
                  </a:cubicBezTo>
                  <a:lnTo>
                    <a:pt x="3933" y="612"/>
                  </a:lnTo>
                  <a:cubicBezTo>
                    <a:pt x="3925" y="612"/>
                    <a:pt x="3917" y="611"/>
                    <a:pt x="3908" y="611"/>
                  </a:cubicBezTo>
                  <a:close/>
                  <a:moveTo>
                    <a:pt x="309" y="512"/>
                  </a:moveTo>
                  <a:cubicBezTo>
                    <a:pt x="110" y="512"/>
                    <a:pt x="1" y="539"/>
                    <a:pt x="19" y="611"/>
                  </a:cubicBezTo>
                  <a:cubicBezTo>
                    <a:pt x="1574" y="871"/>
                    <a:pt x="4945" y="784"/>
                    <a:pt x="5550" y="957"/>
                  </a:cubicBezTo>
                  <a:cubicBezTo>
                    <a:pt x="5896" y="871"/>
                    <a:pt x="4686" y="784"/>
                    <a:pt x="5896" y="698"/>
                  </a:cubicBezTo>
                  <a:cubicBezTo>
                    <a:pt x="6847" y="698"/>
                    <a:pt x="7798" y="871"/>
                    <a:pt x="8748" y="1044"/>
                  </a:cubicBezTo>
                  <a:lnTo>
                    <a:pt x="9786" y="871"/>
                  </a:lnTo>
                  <a:cubicBezTo>
                    <a:pt x="9917" y="1035"/>
                    <a:pt x="10784" y="1074"/>
                    <a:pt x="11956" y="1074"/>
                  </a:cubicBezTo>
                  <a:cubicBezTo>
                    <a:pt x="12629" y="1074"/>
                    <a:pt x="13403" y="1061"/>
                    <a:pt x="14195" y="1051"/>
                  </a:cubicBezTo>
                  <a:lnTo>
                    <a:pt x="14195" y="1051"/>
                  </a:lnTo>
                  <a:cubicBezTo>
                    <a:pt x="11033" y="865"/>
                    <a:pt x="7702" y="653"/>
                    <a:pt x="3933" y="612"/>
                  </a:cubicBezTo>
                  <a:lnTo>
                    <a:pt x="3933" y="612"/>
                  </a:lnTo>
                  <a:cubicBezTo>
                    <a:pt x="4179" y="617"/>
                    <a:pt x="4340" y="698"/>
                    <a:pt x="4340" y="698"/>
                  </a:cubicBezTo>
                  <a:cubicBezTo>
                    <a:pt x="4084" y="741"/>
                    <a:pt x="3792" y="757"/>
                    <a:pt x="3485" y="757"/>
                  </a:cubicBezTo>
                  <a:cubicBezTo>
                    <a:pt x="2313" y="757"/>
                    <a:pt x="907" y="512"/>
                    <a:pt x="309" y="512"/>
                  </a:cubicBezTo>
                  <a:close/>
                  <a:moveTo>
                    <a:pt x="15649" y="1041"/>
                  </a:moveTo>
                  <a:cubicBezTo>
                    <a:pt x="15170" y="1041"/>
                    <a:pt x="14679" y="1045"/>
                    <a:pt x="14195" y="1051"/>
                  </a:cubicBezTo>
                  <a:lnTo>
                    <a:pt x="14195" y="1051"/>
                  </a:lnTo>
                  <a:cubicBezTo>
                    <a:pt x="16188" y="1169"/>
                    <a:pt x="18114" y="1276"/>
                    <a:pt x="20040" y="1325"/>
                  </a:cubicBezTo>
                  <a:lnTo>
                    <a:pt x="20040" y="1325"/>
                  </a:lnTo>
                  <a:cubicBezTo>
                    <a:pt x="19546" y="1196"/>
                    <a:pt x="19000" y="1078"/>
                    <a:pt x="17997" y="1044"/>
                  </a:cubicBezTo>
                  <a:cubicBezTo>
                    <a:pt x="17943" y="1044"/>
                    <a:pt x="17856" y="1077"/>
                    <a:pt x="17922" y="1102"/>
                  </a:cubicBezTo>
                  <a:lnTo>
                    <a:pt x="17922" y="1102"/>
                  </a:lnTo>
                  <a:cubicBezTo>
                    <a:pt x="17261" y="1055"/>
                    <a:pt x="16472" y="1041"/>
                    <a:pt x="15649" y="1041"/>
                  </a:cubicBezTo>
                  <a:close/>
                  <a:moveTo>
                    <a:pt x="29665" y="1649"/>
                  </a:moveTo>
                  <a:cubicBezTo>
                    <a:pt x="29547" y="1656"/>
                    <a:pt x="29430" y="1661"/>
                    <a:pt x="29314" y="1666"/>
                  </a:cubicBezTo>
                  <a:lnTo>
                    <a:pt x="29314" y="1666"/>
                  </a:lnTo>
                  <a:cubicBezTo>
                    <a:pt x="29405" y="1666"/>
                    <a:pt x="29521" y="1661"/>
                    <a:pt x="29665" y="1649"/>
                  </a:cubicBezTo>
                  <a:close/>
                  <a:moveTo>
                    <a:pt x="21643" y="1"/>
                  </a:moveTo>
                  <a:cubicBezTo>
                    <a:pt x="21509" y="1"/>
                    <a:pt x="21361" y="3"/>
                    <a:pt x="21195" y="6"/>
                  </a:cubicBezTo>
                  <a:cubicBezTo>
                    <a:pt x="23183" y="179"/>
                    <a:pt x="21541" y="525"/>
                    <a:pt x="20071" y="525"/>
                  </a:cubicBezTo>
                  <a:cubicBezTo>
                    <a:pt x="20417" y="611"/>
                    <a:pt x="20331" y="957"/>
                    <a:pt x="21108" y="957"/>
                  </a:cubicBezTo>
                  <a:lnTo>
                    <a:pt x="23183" y="1216"/>
                  </a:lnTo>
                  <a:cubicBezTo>
                    <a:pt x="23220" y="1032"/>
                    <a:pt x="23868" y="974"/>
                    <a:pt x="24687" y="974"/>
                  </a:cubicBezTo>
                  <a:cubicBezTo>
                    <a:pt x="25791" y="974"/>
                    <a:pt x="27205" y="1080"/>
                    <a:pt x="27850" y="1130"/>
                  </a:cubicBezTo>
                  <a:cubicBezTo>
                    <a:pt x="27180" y="1297"/>
                    <a:pt x="26475" y="1393"/>
                    <a:pt x="25779" y="1393"/>
                  </a:cubicBezTo>
                  <a:cubicBezTo>
                    <a:pt x="25398" y="1393"/>
                    <a:pt x="25020" y="1364"/>
                    <a:pt x="24652" y="1303"/>
                  </a:cubicBezTo>
                  <a:cubicBezTo>
                    <a:pt x="23790" y="1336"/>
                    <a:pt x="22937" y="1351"/>
                    <a:pt x="22090" y="1351"/>
                  </a:cubicBezTo>
                  <a:cubicBezTo>
                    <a:pt x="21404" y="1351"/>
                    <a:pt x="20722" y="1342"/>
                    <a:pt x="20040" y="1325"/>
                  </a:cubicBezTo>
                  <a:lnTo>
                    <a:pt x="20040" y="1325"/>
                  </a:lnTo>
                  <a:cubicBezTo>
                    <a:pt x="20780" y="1517"/>
                    <a:pt x="21403" y="1735"/>
                    <a:pt x="23269" y="1735"/>
                  </a:cubicBezTo>
                  <a:cubicBezTo>
                    <a:pt x="21541" y="1649"/>
                    <a:pt x="24393" y="1562"/>
                    <a:pt x="23010" y="1476"/>
                  </a:cubicBezTo>
                  <a:cubicBezTo>
                    <a:pt x="23250" y="1450"/>
                    <a:pt x="23500" y="1440"/>
                    <a:pt x="23761" y="1440"/>
                  </a:cubicBezTo>
                  <a:cubicBezTo>
                    <a:pt x="25018" y="1440"/>
                    <a:pt x="26523" y="1684"/>
                    <a:pt x="28429" y="1684"/>
                  </a:cubicBezTo>
                  <a:cubicBezTo>
                    <a:pt x="28714" y="1684"/>
                    <a:pt x="29010" y="1679"/>
                    <a:pt x="29314" y="1666"/>
                  </a:cubicBezTo>
                  <a:lnTo>
                    <a:pt x="29314" y="1666"/>
                  </a:lnTo>
                  <a:cubicBezTo>
                    <a:pt x="29312" y="1666"/>
                    <a:pt x="29309" y="1666"/>
                    <a:pt x="29307" y="1666"/>
                  </a:cubicBezTo>
                  <a:cubicBezTo>
                    <a:pt x="28753" y="1666"/>
                    <a:pt x="29134" y="1476"/>
                    <a:pt x="29579" y="1476"/>
                  </a:cubicBezTo>
                  <a:cubicBezTo>
                    <a:pt x="31480" y="1562"/>
                    <a:pt x="34592" y="1562"/>
                    <a:pt x="36580" y="1562"/>
                  </a:cubicBezTo>
                  <a:lnTo>
                    <a:pt x="36580" y="1389"/>
                  </a:lnTo>
                  <a:cubicBezTo>
                    <a:pt x="38222" y="1476"/>
                    <a:pt x="38741" y="1476"/>
                    <a:pt x="40642" y="1735"/>
                  </a:cubicBezTo>
                  <a:cubicBezTo>
                    <a:pt x="43477" y="1873"/>
                    <a:pt x="46727" y="1887"/>
                    <a:pt x="49988" y="1887"/>
                  </a:cubicBezTo>
                  <a:cubicBezTo>
                    <a:pt x="50804" y="1887"/>
                    <a:pt x="51620" y="1886"/>
                    <a:pt x="52430" y="1886"/>
                  </a:cubicBezTo>
                  <a:cubicBezTo>
                    <a:pt x="56481" y="1886"/>
                    <a:pt x="60393" y="1908"/>
                    <a:pt x="63375" y="2167"/>
                  </a:cubicBezTo>
                  <a:cubicBezTo>
                    <a:pt x="65276" y="2427"/>
                    <a:pt x="61387" y="2427"/>
                    <a:pt x="62164" y="2513"/>
                  </a:cubicBezTo>
                  <a:cubicBezTo>
                    <a:pt x="68993" y="2081"/>
                    <a:pt x="70808" y="1389"/>
                    <a:pt x="70116" y="698"/>
                  </a:cubicBezTo>
                  <a:lnTo>
                    <a:pt x="69079" y="698"/>
                  </a:lnTo>
                  <a:cubicBezTo>
                    <a:pt x="69166" y="698"/>
                    <a:pt x="69079" y="525"/>
                    <a:pt x="68042" y="525"/>
                  </a:cubicBezTo>
                  <a:cubicBezTo>
                    <a:pt x="65968" y="611"/>
                    <a:pt x="68561" y="784"/>
                    <a:pt x="67523" y="871"/>
                  </a:cubicBezTo>
                  <a:cubicBezTo>
                    <a:pt x="66940" y="719"/>
                    <a:pt x="66200" y="671"/>
                    <a:pt x="65379" y="671"/>
                  </a:cubicBezTo>
                  <a:cubicBezTo>
                    <a:pt x="63901" y="671"/>
                    <a:pt x="62160" y="828"/>
                    <a:pt x="60598" y="828"/>
                  </a:cubicBezTo>
                  <a:cubicBezTo>
                    <a:pt x="59557" y="828"/>
                    <a:pt x="58595" y="758"/>
                    <a:pt x="57843" y="525"/>
                  </a:cubicBezTo>
                  <a:cubicBezTo>
                    <a:pt x="50985" y="585"/>
                    <a:pt x="43099" y="685"/>
                    <a:pt x="35916" y="685"/>
                  </a:cubicBezTo>
                  <a:cubicBezTo>
                    <a:pt x="32687" y="685"/>
                    <a:pt x="29601" y="665"/>
                    <a:pt x="26813" y="611"/>
                  </a:cubicBezTo>
                  <a:lnTo>
                    <a:pt x="26813" y="611"/>
                  </a:lnTo>
                  <a:lnTo>
                    <a:pt x="27245" y="698"/>
                  </a:lnTo>
                  <a:cubicBezTo>
                    <a:pt x="27031" y="714"/>
                    <a:pt x="26750" y="721"/>
                    <a:pt x="26441" y="721"/>
                  </a:cubicBezTo>
                  <a:cubicBezTo>
                    <a:pt x="25371" y="721"/>
                    <a:pt x="23963" y="637"/>
                    <a:pt x="23788" y="568"/>
                  </a:cubicBezTo>
                  <a:lnTo>
                    <a:pt x="23788" y="568"/>
                  </a:lnTo>
                  <a:lnTo>
                    <a:pt x="23356" y="784"/>
                  </a:lnTo>
                  <a:cubicBezTo>
                    <a:pt x="23209" y="788"/>
                    <a:pt x="23078" y="790"/>
                    <a:pt x="22961" y="790"/>
                  </a:cubicBezTo>
                  <a:cubicBezTo>
                    <a:pt x="20521" y="790"/>
                    <a:pt x="24443" y="1"/>
                    <a:pt x="21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69"/>
          <p:cNvSpPr txBox="1"/>
          <p:nvPr>
            <p:ph idx="8" type="subTitle"/>
          </p:nvPr>
        </p:nvSpPr>
        <p:spPr>
          <a:xfrm>
            <a:off x="201188" y="1831527"/>
            <a:ext cx="21297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Олександр Бажин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Єгор Аветисян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Євгенія </a:t>
            </a: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Бажмаєва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Данило Джиджора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Владислав Вертегел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70"/>
          <p:cNvSpPr txBox="1"/>
          <p:nvPr>
            <p:ph idx="4294967295" type="title"/>
          </p:nvPr>
        </p:nvSpPr>
        <p:spPr>
          <a:xfrm>
            <a:off x="2013300" y="2186250"/>
            <a:ext cx="51174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Unbounded ExtraBold"/>
                <a:ea typeface="Unbounded ExtraBold"/>
                <a:cs typeface="Unbounded ExtraBold"/>
                <a:sym typeface="Unbounded ExtraBold"/>
              </a:rPr>
              <a:t>Вйо до запитань!</a:t>
            </a:r>
            <a:endParaRPr sz="3300"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grpSp>
        <p:nvGrpSpPr>
          <p:cNvPr id="1483" name="Google Shape;1483;p70"/>
          <p:cNvGrpSpPr/>
          <p:nvPr/>
        </p:nvGrpSpPr>
        <p:grpSpPr>
          <a:xfrm>
            <a:off x="3787212" y="1034989"/>
            <a:ext cx="1569577" cy="943995"/>
            <a:chOff x="211500" y="675300"/>
            <a:chExt cx="7190000" cy="4324300"/>
          </a:xfrm>
        </p:grpSpPr>
        <p:sp>
          <p:nvSpPr>
            <p:cNvPr id="1484" name="Google Shape;1484;p70"/>
            <p:cNvSpPr/>
            <p:nvPr/>
          </p:nvSpPr>
          <p:spPr>
            <a:xfrm>
              <a:off x="2647825" y="3437850"/>
              <a:ext cx="14025" cy="30425"/>
            </a:xfrm>
            <a:custGeom>
              <a:rect b="b" l="l" r="r" t="t"/>
              <a:pathLst>
                <a:path extrusionOk="0" h="1217" w="561">
                  <a:moveTo>
                    <a:pt x="337" y="1"/>
                  </a:moveTo>
                  <a:lnTo>
                    <a:pt x="1" y="169"/>
                  </a:lnTo>
                  <a:cubicBezTo>
                    <a:pt x="1" y="169"/>
                    <a:pt x="138" y="1217"/>
                    <a:pt x="329" y="1217"/>
                  </a:cubicBezTo>
                  <a:cubicBezTo>
                    <a:pt x="349" y="1217"/>
                    <a:pt x="371" y="1204"/>
                    <a:pt x="393" y="1177"/>
                  </a:cubicBezTo>
                  <a:cubicBezTo>
                    <a:pt x="449" y="1121"/>
                    <a:pt x="505" y="1065"/>
                    <a:pt x="561" y="1009"/>
                  </a:cubicBez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0"/>
            <p:cNvSpPr/>
            <p:nvPr/>
          </p:nvSpPr>
          <p:spPr>
            <a:xfrm>
              <a:off x="211500" y="2246300"/>
              <a:ext cx="2815800" cy="2752350"/>
            </a:xfrm>
            <a:custGeom>
              <a:rect b="b" l="l" r="r" t="t"/>
              <a:pathLst>
                <a:path extrusionOk="0" h="110094" w="112632">
                  <a:moveTo>
                    <a:pt x="4145" y="3977"/>
                  </a:moveTo>
                  <a:lnTo>
                    <a:pt x="55392" y="23747"/>
                  </a:lnTo>
                  <a:lnTo>
                    <a:pt x="54664" y="25652"/>
                  </a:lnTo>
                  <a:lnTo>
                    <a:pt x="3417" y="5881"/>
                  </a:lnTo>
                  <a:lnTo>
                    <a:pt x="4145" y="3977"/>
                  </a:lnTo>
                  <a:close/>
                  <a:moveTo>
                    <a:pt x="56568" y="25316"/>
                  </a:moveTo>
                  <a:lnTo>
                    <a:pt x="64017" y="28228"/>
                  </a:lnTo>
                  <a:lnTo>
                    <a:pt x="63793" y="28900"/>
                  </a:lnTo>
                  <a:lnTo>
                    <a:pt x="56288" y="26044"/>
                  </a:lnTo>
                  <a:lnTo>
                    <a:pt x="56568" y="25316"/>
                  </a:lnTo>
                  <a:close/>
                  <a:moveTo>
                    <a:pt x="41054" y="22907"/>
                  </a:moveTo>
                  <a:lnTo>
                    <a:pt x="62673" y="31252"/>
                  </a:lnTo>
                  <a:lnTo>
                    <a:pt x="62449" y="31812"/>
                  </a:lnTo>
                  <a:lnTo>
                    <a:pt x="41390" y="23635"/>
                  </a:lnTo>
                  <a:lnTo>
                    <a:pt x="41054" y="22907"/>
                  </a:lnTo>
                  <a:close/>
                  <a:moveTo>
                    <a:pt x="48671" y="31028"/>
                  </a:moveTo>
                  <a:lnTo>
                    <a:pt x="61105" y="35845"/>
                  </a:lnTo>
                  <a:lnTo>
                    <a:pt x="60657" y="37021"/>
                  </a:lnTo>
                  <a:lnTo>
                    <a:pt x="48727" y="32429"/>
                  </a:lnTo>
                  <a:lnTo>
                    <a:pt x="48671" y="31028"/>
                  </a:lnTo>
                  <a:close/>
                  <a:moveTo>
                    <a:pt x="66594" y="28732"/>
                  </a:moveTo>
                  <a:lnTo>
                    <a:pt x="77795" y="33045"/>
                  </a:lnTo>
                  <a:cubicBezTo>
                    <a:pt x="79251" y="33605"/>
                    <a:pt x="80316" y="36237"/>
                    <a:pt x="80316" y="36237"/>
                  </a:cubicBezTo>
                  <a:cubicBezTo>
                    <a:pt x="79556" y="36563"/>
                    <a:pt x="78750" y="36748"/>
                    <a:pt x="77942" y="36748"/>
                  </a:cubicBezTo>
                  <a:cubicBezTo>
                    <a:pt x="77499" y="36748"/>
                    <a:pt x="77056" y="36692"/>
                    <a:pt x="76619" y="36573"/>
                  </a:cubicBezTo>
                  <a:lnTo>
                    <a:pt x="65530" y="32317"/>
                  </a:lnTo>
                  <a:lnTo>
                    <a:pt x="64633" y="34725"/>
                  </a:lnTo>
                  <a:lnTo>
                    <a:pt x="76115" y="39149"/>
                  </a:lnTo>
                  <a:cubicBezTo>
                    <a:pt x="77683" y="39766"/>
                    <a:pt x="78635" y="42902"/>
                    <a:pt x="78635" y="42902"/>
                  </a:cubicBezTo>
                  <a:cubicBezTo>
                    <a:pt x="77224" y="43809"/>
                    <a:pt x="76014" y="43991"/>
                    <a:pt x="75272" y="43991"/>
                  </a:cubicBezTo>
                  <a:cubicBezTo>
                    <a:pt x="74778" y="43991"/>
                    <a:pt x="74491" y="43910"/>
                    <a:pt x="74491" y="43910"/>
                  </a:cubicBezTo>
                  <a:lnTo>
                    <a:pt x="62841" y="39373"/>
                  </a:lnTo>
                  <a:lnTo>
                    <a:pt x="61609" y="42566"/>
                  </a:lnTo>
                  <a:lnTo>
                    <a:pt x="72475" y="46766"/>
                  </a:lnTo>
                  <a:cubicBezTo>
                    <a:pt x="73987" y="47383"/>
                    <a:pt x="75107" y="49735"/>
                    <a:pt x="75107" y="49735"/>
                  </a:cubicBezTo>
                  <a:cubicBezTo>
                    <a:pt x="74191" y="50127"/>
                    <a:pt x="73173" y="50350"/>
                    <a:pt x="72159" y="50350"/>
                  </a:cubicBezTo>
                  <a:cubicBezTo>
                    <a:pt x="71871" y="50350"/>
                    <a:pt x="71583" y="50332"/>
                    <a:pt x="71298" y="50295"/>
                  </a:cubicBezTo>
                  <a:lnTo>
                    <a:pt x="59985" y="45926"/>
                  </a:lnTo>
                  <a:lnTo>
                    <a:pt x="60097" y="45534"/>
                  </a:lnTo>
                  <a:lnTo>
                    <a:pt x="71074" y="49791"/>
                  </a:lnTo>
                  <a:cubicBezTo>
                    <a:pt x="71560" y="49923"/>
                    <a:pt x="72055" y="49986"/>
                    <a:pt x="72548" y="49986"/>
                  </a:cubicBezTo>
                  <a:cubicBezTo>
                    <a:pt x="73305" y="49986"/>
                    <a:pt x="74059" y="49838"/>
                    <a:pt x="74771" y="49567"/>
                  </a:cubicBezTo>
                  <a:cubicBezTo>
                    <a:pt x="74771" y="49567"/>
                    <a:pt x="73539" y="47327"/>
                    <a:pt x="72082" y="46766"/>
                  </a:cubicBezTo>
                  <a:lnTo>
                    <a:pt x="61553" y="42734"/>
                  </a:lnTo>
                  <a:lnTo>
                    <a:pt x="61217" y="42566"/>
                  </a:lnTo>
                  <a:lnTo>
                    <a:pt x="61273" y="42510"/>
                  </a:lnTo>
                  <a:lnTo>
                    <a:pt x="62505" y="39317"/>
                  </a:lnTo>
                  <a:lnTo>
                    <a:pt x="62673" y="38925"/>
                  </a:lnTo>
                  <a:lnTo>
                    <a:pt x="74267" y="43406"/>
                  </a:lnTo>
                  <a:cubicBezTo>
                    <a:pt x="74640" y="43484"/>
                    <a:pt x="75022" y="43523"/>
                    <a:pt x="75406" y="43523"/>
                  </a:cubicBezTo>
                  <a:cubicBezTo>
                    <a:pt x="76403" y="43523"/>
                    <a:pt x="77409" y="43260"/>
                    <a:pt x="78299" y="42734"/>
                  </a:cubicBezTo>
                  <a:cubicBezTo>
                    <a:pt x="78299" y="42734"/>
                    <a:pt x="77235" y="39822"/>
                    <a:pt x="75667" y="39205"/>
                  </a:cubicBezTo>
                  <a:lnTo>
                    <a:pt x="64521" y="34893"/>
                  </a:lnTo>
                  <a:lnTo>
                    <a:pt x="64241" y="34781"/>
                  </a:lnTo>
                  <a:lnTo>
                    <a:pt x="64297" y="34557"/>
                  </a:lnTo>
                  <a:lnTo>
                    <a:pt x="65250" y="32205"/>
                  </a:lnTo>
                  <a:lnTo>
                    <a:pt x="65306" y="31980"/>
                  </a:lnTo>
                  <a:lnTo>
                    <a:pt x="65642" y="32093"/>
                  </a:lnTo>
                  <a:lnTo>
                    <a:pt x="76339" y="36237"/>
                  </a:lnTo>
                  <a:cubicBezTo>
                    <a:pt x="76878" y="36365"/>
                    <a:pt x="77440" y="36435"/>
                    <a:pt x="77999" y="36435"/>
                  </a:cubicBezTo>
                  <a:cubicBezTo>
                    <a:pt x="78660" y="36435"/>
                    <a:pt x="79316" y="36338"/>
                    <a:pt x="79923" y="36125"/>
                  </a:cubicBezTo>
                  <a:cubicBezTo>
                    <a:pt x="79643" y="35117"/>
                    <a:pt x="78915" y="34221"/>
                    <a:pt x="77907" y="33773"/>
                  </a:cubicBezTo>
                  <a:lnTo>
                    <a:pt x="66370" y="29292"/>
                  </a:lnTo>
                  <a:lnTo>
                    <a:pt x="66594" y="28732"/>
                  </a:lnTo>
                  <a:close/>
                  <a:moveTo>
                    <a:pt x="92133" y="38645"/>
                  </a:moveTo>
                  <a:lnTo>
                    <a:pt x="93309" y="38981"/>
                  </a:lnTo>
                  <a:cubicBezTo>
                    <a:pt x="93477" y="41446"/>
                    <a:pt x="98070" y="51191"/>
                    <a:pt x="98070" y="51191"/>
                  </a:cubicBezTo>
                  <a:cubicBezTo>
                    <a:pt x="96166" y="48839"/>
                    <a:pt x="92133" y="38646"/>
                    <a:pt x="92133" y="38645"/>
                  </a:cubicBezTo>
                  <a:close/>
                  <a:moveTo>
                    <a:pt x="87148" y="39934"/>
                  </a:moveTo>
                  <a:lnTo>
                    <a:pt x="87148" y="39934"/>
                  </a:lnTo>
                  <a:cubicBezTo>
                    <a:pt x="89669" y="47439"/>
                    <a:pt x="82668" y="53151"/>
                    <a:pt x="82668" y="53151"/>
                  </a:cubicBezTo>
                  <a:cubicBezTo>
                    <a:pt x="88156" y="46319"/>
                    <a:pt x="87149" y="39934"/>
                    <a:pt x="87148" y="39934"/>
                  </a:cubicBezTo>
                  <a:close/>
                  <a:moveTo>
                    <a:pt x="85860" y="36181"/>
                  </a:moveTo>
                  <a:lnTo>
                    <a:pt x="85860" y="36181"/>
                  </a:lnTo>
                  <a:cubicBezTo>
                    <a:pt x="86196" y="50015"/>
                    <a:pt x="77907" y="56568"/>
                    <a:pt x="77907" y="56568"/>
                  </a:cubicBezTo>
                  <a:lnTo>
                    <a:pt x="57969" y="48839"/>
                  </a:lnTo>
                  <a:lnTo>
                    <a:pt x="57240" y="47663"/>
                  </a:lnTo>
                  <a:lnTo>
                    <a:pt x="77459" y="55448"/>
                  </a:lnTo>
                  <a:cubicBezTo>
                    <a:pt x="77459" y="55448"/>
                    <a:pt x="85580" y="49007"/>
                    <a:pt x="85860" y="36181"/>
                  </a:cubicBezTo>
                  <a:close/>
                  <a:moveTo>
                    <a:pt x="91506" y="53096"/>
                  </a:moveTo>
                  <a:cubicBezTo>
                    <a:pt x="93078" y="53096"/>
                    <a:pt x="94351" y="54729"/>
                    <a:pt x="93701" y="56400"/>
                  </a:cubicBezTo>
                  <a:cubicBezTo>
                    <a:pt x="93352" y="57360"/>
                    <a:pt x="92425" y="57946"/>
                    <a:pt x="91450" y="57946"/>
                  </a:cubicBezTo>
                  <a:cubicBezTo>
                    <a:pt x="91173" y="57946"/>
                    <a:pt x="90893" y="57899"/>
                    <a:pt x="90621" y="57800"/>
                  </a:cubicBezTo>
                  <a:cubicBezTo>
                    <a:pt x="88605" y="57016"/>
                    <a:pt x="88549" y="54215"/>
                    <a:pt x="90509" y="53319"/>
                  </a:cubicBezTo>
                  <a:cubicBezTo>
                    <a:pt x="90845" y="53166"/>
                    <a:pt x="91182" y="53096"/>
                    <a:pt x="91506" y="53096"/>
                  </a:cubicBezTo>
                  <a:close/>
                  <a:moveTo>
                    <a:pt x="82797" y="58022"/>
                  </a:moveTo>
                  <a:cubicBezTo>
                    <a:pt x="83593" y="58022"/>
                    <a:pt x="84224" y="58816"/>
                    <a:pt x="83900" y="59648"/>
                  </a:cubicBezTo>
                  <a:cubicBezTo>
                    <a:pt x="83723" y="60134"/>
                    <a:pt x="83233" y="60446"/>
                    <a:pt x="82731" y="60446"/>
                  </a:cubicBezTo>
                  <a:cubicBezTo>
                    <a:pt x="82597" y="60446"/>
                    <a:pt x="82462" y="60424"/>
                    <a:pt x="82332" y="60376"/>
                  </a:cubicBezTo>
                  <a:cubicBezTo>
                    <a:pt x="81380" y="59984"/>
                    <a:pt x="81324" y="58584"/>
                    <a:pt x="82276" y="58136"/>
                  </a:cubicBezTo>
                  <a:cubicBezTo>
                    <a:pt x="82452" y="58058"/>
                    <a:pt x="82628" y="58022"/>
                    <a:pt x="82797" y="58022"/>
                  </a:cubicBezTo>
                  <a:close/>
                  <a:moveTo>
                    <a:pt x="66123" y="56229"/>
                  </a:moveTo>
                  <a:cubicBezTo>
                    <a:pt x="67020" y="56229"/>
                    <a:pt x="67949" y="56321"/>
                    <a:pt x="68890" y="56512"/>
                  </a:cubicBezTo>
                  <a:cubicBezTo>
                    <a:pt x="69276" y="56459"/>
                    <a:pt x="69636" y="56435"/>
                    <a:pt x="69971" y="56435"/>
                  </a:cubicBezTo>
                  <a:cubicBezTo>
                    <a:pt x="73190" y="56435"/>
                    <a:pt x="74155" y="58640"/>
                    <a:pt x="74155" y="58640"/>
                  </a:cubicBezTo>
                  <a:cubicBezTo>
                    <a:pt x="78243" y="61272"/>
                    <a:pt x="80372" y="65529"/>
                    <a:pt x="78971" y="69113"/>
                  </a:cubicBezTo>
                  <a:cubicBezTo>
                    <a:pt x="77803" y="72113"/>
                    <a:pt x="74520" y="73839"/>
                    <a:pt x="70669" y="73839"/>
                  </a:cubicBezTo>
                  <a:cubicBezTo>
                    <a:pt x="68984" y="73839"/>
                    <a:pt x="67191" y="73509"/>
                    <a:pt x="65418" y="72810"/>
                  </a:cubicBezTo>
                  <a:cubicBezTo>
                    <a:pt x="59593" y="70570"/>
                    <a:pt x="56176" y="65249"/>
                    <a:pt x="57857" y="60936"/>
                  </a:cubicBezTo>
                  <a:cubicBezTo>
                    <a:pt x="58992" y="57938"/>
                    <a:pt x="62266" y="56229"/>
                    <a:pt x="66123" y="56229"/>
                  </a:cubicBezTo>
                  <a:close/>
                  <a:moveTo>
                    <a:pt x="100081" y="64102"/>
                  </a:moveTo>
                  <a:cubicBezTo>
                    <a:pt x="101260" y="64102"/>
                    <a:pt x="102568" y="64290"/>
                    <a:pt x="104007" y="64745"/>
                  </a:cubicBezTo>
                  <a:cubicBezTo>
                    <a:pt x="104007" y="64745"/>
                    <a:pt x="110840" y="88324"/>
                    <a:pt x="101598" y="107590"/>
                  </a:cubicBezTo>
                  <a:cubicBezTo>
                    <a:pt x="101598" y="107590"/>
                    <a:pt x="91741" y="106470"/>
                    <a:pt x="83732" y="99805"/>
                  </a:cubicBezTo>
                  <a:cubicBezTo>
                    <a:pt x="83732" y="99805"/>
                    <a:pt x="101318" y="80427"/>
                    <a:pt x="91573" y="68665"/>
                  </a:cubicBezTo>
                  <a:cubicBezTo>
                    <a:pt x="91573" y="68665"/>
                    <a:pt x="94280" y="64102"/>
                    <a:pt x="100081" y="64102"/>
                  </a:cubicBezTo>
                  <a:close/>
                  <a:moveTo>
                    <a:pt x="7674" y="0"/>
                  </a:moveTo>
                  <a:lnTo>
                    <a:pt x="6498" y="3081"/>
                  </a:lnTo>
                  <a:lnTo>
                    <a:pt x="3585" y="1905"/>
                  </a:lnTo>
                  <a:cubicBezTo>
                    <a:pt x="3585" y="1905"/>
                    <a:pt x="1" y="5321"/>
                    <a:pt x="1401" y="9298"/>
                  </a:cubicBezTo>
                  <a:lnTo>
                    <a:pt x="37526" y="23299"/>
                  </a:lnTo>
                  <a:lnTo>
                    <a:pt x="38590" y="30860"/>
                  </a:lnTo>
                  <a:lnTo>
                    <a:pt x="53488" y="36629"/>
                  </a:lnTo>
                  <a:lnTo>
                    <a:pt x="48335" y="50015"/>
                  </a:lnTo>
                  <a:cubicBezTo>
                    <a:pt x="48335" y="50015"/>
                    <a:pt x="56232" y="53319"/>
                    <a:pt x="57184" y="57016"/>
                  </a:cubicBezTo>
                  <a:cubicBezTo>
                    <a:pt x="57184" y="57016"/>
                    <a:pt x="50968" y="67713"/>
                    <a:pt x="63681" y="73650"/>
                  </a:cubicBezTo>
                  <a:cubicBezTo>
                    <a:pt x="66485" y="74978"/>
                    <a:pt x="68899" y="75494"/>
                    <a:pt x="70958" y="75494"/>
                  </a:cubicBezTo>
                  <a:cubicBezTo>
                    <a:pt x="78193" y="75494"/>
                    <a:pt x="81044" y="69113"/>
                    <a:pt x="81044" y="69113"/>
                  </a:cubicBezTo>
                  <a:cubicBezTo>
                    <a:pt x="81044" y="69113"/>
                    <a:pt x="82192" y="66838"/>
                    <a:pt x="84629" y="66838"/>
                  </a:cubicBezTo>
                  <a:cubicBezTo>
                    <a:pt x="86072" y="66838"/>
                    <a:pt x="87966" y="67636"/>
                    <a:pt x="90341" y="70178"/>
                  </a:cubicBezTo>
                  <a:cubicBezTo>
                    <a:pt x="92749" y="73818"/>
                    <a:pt x="93029" y="78411"/>
                    <a:pt x="91069" y="82331"/>
                  </a:cubicBezTo>
                  <a:cubicBezTo>
                    <a:pt x="87765" y="88828"/>
                    <a:pt x="83844" y="94933"/>
                    <a:pt x="82332" y="96725"/>
                  </a:cubicBezTo>
                  <a:cubicBezTo>
                    <a:pt x="80820" y="98517"/>
                    <a:pt x="79251" y="99245"/>
                    <a:pt x="82332" y="101766"/>
                  </a:cubicBezTo>
                  <a:cubicBezTo>
                    <a:pt x="85412" y="104286"/>
                    <a:pt x="95046" y="108375"/>
                    <a:pt x="98854" y="109439"/>
                  </a:cubicBezTo>
                  <a:cubicBezTo>
                    <a:pt x="100352" y="109857"/>
                    <a:pt x="101313" y="110094"/>
                    <a:pt x="101979" y="110094"/>
                  </a:cubicBezTo>
                  <a:cubicBezTo>
                    <a:pt x="103005" y="110094"/>
                    <a:pt x="103329" y="109531"/>
                    <a:pt x="103839" y="108207"/>
                  </a:cubicBezTo>
                  <a:cubicBezTo>
                    <a:pt x="104679" y="106022"/>
                    <a:pt x="112632" y="83507"/>
                    <a:pt x="106191" y="64185"/>
                  </a:cubicBezTo>
                  <a:cubicBezTo>
                    <a:pt x="106191" y="64185"/>
                    <a:pt x="108935" y="57800"/>
                    <a:pt x="104343" y="55504"/>
                  </a:cubicBezTo>
                  <a:cubicBezTo>
                    <a:pt x="102326" y="54607"/>
                    <a:pt x="100366" y="53431"/>
                    <a:pt x="98686" y="51919"/>
                  </a:cubicBezTo>
                  <a:lnTo>
                    <a:pt x="98182" y="49623"/>
                  </a:lnTo>
                  <a:cubicBezTo>
                    <a:pt x="98070" y="49791"/>
                    <a:pt x="97902" y="49903"/>
                    <a:pt x="97790" y="50071"/>
                  </a:cubicBezTo>
                  <a:cubicBezTo>
                    <a:pt x="97790" y="50071"/>
                    <a:pt x="95662" y="47831"/>
                    <a:pt x="96166" y="43238"/>
                  </a:cubicBezTo>
                  <a:lnTo>
                    <a:pt x="96166" y="43238"/>
                  </a:lnTo>
                  <a:lnTo>
                    <a:pt x="96838" y="43462"/>
                  </a:lnTo>
                  <a:lnTo>
                    <a:pt x="96838" y="43462"/>
                  </a:lnTo>
                  <a:lnTo>
                    <a:pt x="95886" y="39037"/>
                  </a:lnTo>
                  <a:lnTo>
                    <a:pt x="91349" y="37245"/>
                  </a:lnTo>
                  <a:cubicBezTo>
                    <a:pt x="91069" y="36125"/>
                    <a:pt x="90733" y="34893"/>
                    <a:pt x="90453" y="33549"/>
                  </a:cubicBezTo>
                  <a:lnTo>
                    <a:pt x="85076" y="31420"/>
                  </a:lnTo>
                  <a:lnTo>
                    <a:pt x="85860" y="29404"/>
                  </a:lnTo>
                  <a:lnTo>
                    <a:pt x="77291" y="26100"/>
                  </a:lnTo>
                  <a:lnTo>
                    <a:pt x="74491" y="27332"/>
                  </a:lnTo>
                  <a:lnTo>
                    <a:pt x="62169" y="22571"/>
                  </a:lnTo>
                  <a:lnTo>
                    <a:pt x="55056" y="21787"/>
                  </a:lnTo>
                  <a:lnTo>
                    <a:pt x="16019" y="6777"/>
                  </a:lnTo>
                  <a:lnTo>
                    <a:pt x="13947" y="2409"/>
                  </a:lnTo>
                  <a:lnTo>
                    <a:pt x="7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0"/>
            <p:cNvSpPr/>
            <p:nvPr/>
          </p:nvSpPr>
          <p:spPr>
            <a:xfrm>
              <a:off x="2674425" y="4447900"/>
              <a:ext cx="87625" cy="74675"/>
            </a:xfrm>
            <a:custGeom>
              <a:rect b="b" l="l" r="r" t="t"/>
              <a:pathLst>
                <a:path extrusionOk="0" h="2987" w="3505">
                  <a:moveTo>
                    <a:pt x="1673" y="1"/>
                  </a:moveTo>
                  <a:cubicBezTo>
                    <a:pt x="1106" y="1"/>
                    <a:pt x="536" y="309"/>
                    <a:pt x="281" y="932"/>
                  </a:cubicBezTo>
                  <a:cubicBezTo>
                    <a:pt x="1" y="1716"/>
                    <a:pt x="393" y="2556"/>
                    <a:pt x="1177" y="2892"/>
                  </a:cubicBezTo>
                  <a:cubicBezTo>
                    <a:pt x="1354" y="2957"/>
                    <a:pt x="1530" y="2986"/>
                    <a:pt x="1700" y="2986"/>
                  </a:cubicBezTo>
                  <a:cubicBezTo>
                    <a:pt x="2711" y="2986"/>
                    <a:pt x="3505" y="1931"/>
                    <a:pt x="3025" y="876"/>
                  </a:cubicBezTo>
                  <a:cubicBezTo>
                    <a:pt x="2776" y="295"/>
                    <a:pt x="2226" y="1"/>
                    <a:pt x="1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0"/>
            <p:cNvSpPr/>
            <p:nvPr/>
          </p:nvSpPr>
          <p:spPr>
            <a:xfrm>
              <a:off x="1820325" y="3660475"/>
              <a:ext cx="250975" cy="315075"/>
            </a:xfrm>
            <a:custGeom>
              <a:rect b="b" l="l" r="r" t="t"/>
              <a:pathLst>
                <a:path extrusionOk="0" h="12603" w="10039">
                  <a:moveTo>
                    <a:pt x="5713" y="673"/>
                  </a:moveTo>
                  <a:lnTo>
                    <a:pt x="6721" y="1177"/>
                  </a:lnTo>
                  <a:cubicBezTo>
                    <a:pt x="7505" y="9186"/>
                    <a:pt x="2241" y="11146"/>
                    <a:pt x="2241" y="11146"/>
                  </a:cubicBezTo>
                  <a:cubicBezTo>
                    <a:pt x="7673" y="6498"/>
                    <a:pt x="5713" y="673"/>
                    <a:pt x="5713" y="673"/>
                  </a:cubicBezTo>
                  <a:close/>
                  <a:moveTo>
                    <a:pt x="4481" y="1"/>
                  </a:moveTo>
                  <a:cubicBezTo>
                    <a:pt x="4593" y="113"/>
                    <a:pt x="7673" y="6722"/>
                    <a:pt x="504" y="11818"/>
                  </a:cubicBezTo>
                  <a:cubicBezTo>
                    <a:pt x="504" y="11818"/>
                    <a:pt x="0" y="11818"/>
                    <a:pt x="504" y="12434"/>
                  </a:cubicBezTo>
                  <a:cubicBezTo>
                    <a:pt x="573" y="12537"/>
                    <a:pt x="845" y="12602"/>
                    <a:pt x="1256" y="12602"/>
                  </a:cubicBezTo>
                  <a:cubicBezTo>
                    <a:pt x="3528" y="12602"/>
                    <a:pt x="10039" y="10619"/>
                    <a:pt x="9802" y="2129"/>
                  </a:cubicBezTo>
                  <a:cubicBezTo>
                    <a:pt x="8178" y="1065"/>
                    <a:pt x="6385" y="337"/>
                    <a:pt x="44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0"/>
            <p:cNvSpPr/>
            <p:nvPr/>
          </p:nvSpPr>
          <p:spPr>
            <a:xfrm>
              <a:off x="2632425" y="3331450"/>
              <a:ext cx="282875" cy="155425"/>
            </a:xfrm>
            <a:custGeom>
              <a:rect b="b" l="l" r="r" t="t"/>
              <a:pathLst>
                <a:path extrusionOk="0" h="6217" w="11315">
                  <a:moveTo>
                    <a:pt x="1" y="0"/>
                  </a:moveTo>
                  <a:lnTo>
                    <a:pt x="953" y="4201"/>
                  </a:lnTo>
                  <a:cubicBezTo>
                    <a:pt x="3137" y="2800"/>
                    <a:pt x="5713" y="2016"/>
                    <a:pt x="8346" y="2016"/>
                  </a:cubicBezTo>
                  <a:cubicBezTo>
                    <a:pt x="8346" y="2016"/>
                    <a:pt x="3081" y="3024"/>
                    <a:pt x="1177" y="5265"/>
                  </a:cubicBezTo>
                  <a:lnTo>
                    <a:pt x="1345" y="6217"/>
                  </a:lnTo>
                  <a:cubicBezTo>
                    <a:pt x="3081" y="4761"/>
                    <a:pt x="7338" y="2632"/>
                    <a:pt x="8402" y="2576"/>
                  </a:cubicBezTo>
                  <a:cubicBezTo>
                    <a:pt x="9186" y="2576"/>
                    <a:pt x="9914" y="2912"/>
                    <a:pt x="10418" y="3528"/>
                  </a:cubicBezTo>
                  <a:lnTo>
                    <a:pt x="11314" y="3136"/>
                  </a:lnTo>
                  <a:cubicBezTo>
                    <a:pt x="10757" y="1836"/>
                    <a:pt x="9853" y="882"/>
                    <a:pt x="8122" y="882"/>
                  </a:cubicBezTo>
                  <a:cubicBezTo>
                    <a:pt x="7766" y="882"/>
                    <a:pt x="7376" y="922"/>
                    <a:pt x="6946" y="1008"/>
                  </a:cubicBezTo>
                  <a:cubicBezTo>
                    <a:pt x="6602" y="1087"/>
                    <a:pt x="6211" y="1120"/>
                    <a:pt x="5792" y="1120"/>
                  </a:cubicBezTo>
                  <a:cubicBezTo>
                    <a:pt x="3814" y="1120"/>
                    <a:pt x="1202" y="37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0"/>
            <p:cNvSpPr/>
            <p:nvPr/>
          </p:nvSpPr>
          <p:spPr>
            <a:xfrm>
              <a:off x="2345400" y="4171550"/>
              <a:ext cx="350075" cy="729525"/>
            </a:xfrm>
            <a:custGeom>
              <a:rect b="b" l="l" r="r" t="t"/>
              <a:pathLst>
                <a:path extrusionOk="0" h="29181" w="14003">
                  <a:moveTo>
                    <a:pt x="10138" y="0"/>
                  </a:moveTo>
                  <a:lnTo>
                    <a:pt x="10138" y="0"/>
                  </a:lnTo>
                  <a:cubicBezTo>
                    <a:pt x="10642" y="9578"/>
                    <a:pt x="0" y="23019"/>
                    <a:pt x="0" y="23019"/>
                  </a:cubicBezTo>
                  <a:cubicBezTo>
                    <a:pt x="4705" y="26828"/>
                    <a:pt x="14002" y="29180"/>
                    <a:pt x="14002" y="29180"/>
                  </a:cubicBezTo>
                  <a:cubicBezTo>
                    <a:pt x="5657" y="26268"/>
                    <a:pt x="1288" y="22795"/>
                    <a:pt x="1344" y="22795"/>
                  </a:cubicBezTo>
                  <a:cubicBezTo>
                    <a:pt x="12937" y="7002"/>
                    <a:pt x="10138" y="1"/>
                    <a:pt x="101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0"/>
            <p:cNvSpPr/>
            <p:nvPr/>
          </p:nvSpPr>
          <p:spPr>
            <a:xfrm>
              <a:off x="4951150" y="3437850"/>
              <a:ext cx="12625" cy="30425"/>
            </a:xfrm>
            <a:custGeom>
              <a:rect b="b" l="l" r="r" t="t"/>
              <a:pathLst>
                <a:path extrusionOk="0" h="1217" w="505">
                  <a:moveTo>
                    <a:pt x="224" y="1"/>
                  </a:moveTo>
                  <a:lnTo>
                    <a:pt x="0" y="1009"/>
                  </a:lnTo>
                  <a:cubicBezTo>
                    <a:pt x="56" y="1065"/>
                    <a:pt x="112" y="1121"/>
                    <a:pt x="112" y="1177"/>
                  </a:cubicBezTo>
                  <a:cubicBezTo>
                    <a:pt x="140" y="1204"/>
                    <a:pt x="165" y="1217"/>
                    <a:pt x="190" y="1217"/>
                  </a:cubicBezTo>
                  <a:cubicBezTo>
                    <a:pt x="413" y="1217"/>
                    <a:pt x="504" y="169"/>
                    <a:pt x="504" y="16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0"/>
            <p:cNvSpPr/>
            <p:nvPr/>
          </p:nvSpPr>
          <p:spPr>
            <a:xfrm>
              <a:off x="4584300" y="2244900"/>
              <a:ext cx="2817200" cy="2754700"/>
            </a:xfrm>
            <a:custGeom>
              <a:rect b="b" l="l" r="r" t="t"/>
              <a:pathLst>
                <a:path extrusionOk="0" h="110188" w="112688">
                  <a:moveTo>
                    <a:pt x="108487" y="4033"/>
                  </a:moveTo>
                  <a:lnTo>
                    <a:pt x="109215" y="5937"/>
                  </a:lnTo>
                  <a:lnTo>
                    <a:pt x="57968" y="25708"/>
                  </a:lnTo>
                  <a:lnTo>
                    <a:pt x="57240" y="23803"/>
                  </a:lnTo>
                  <a:lnTo>
                    <a:pt x="108487" y="4033"/>
                  </a:lnTo>
                  <a:close/>
                  <a:moveTo>
                    <a:pt x="56008" y="25372"/>
                  </a:moveTo>
                  <a:lnTo>
                    <a:pt x="56288" y="26100"/>
                  </a:lnTo>
                  <a:lnTo>
                    <a:pt x="48839" y="28956"/>
                  </a:lnTo>
                  <a:lnTo>
                    <a:pt x="48615" y="28284"/>
                  </a:lnTo>
                  <a:lnTo>
                    <a:pt x="56008" y="25372"/>
                  </a:lnTo>
                  <a:close/>
                  <a:moveTo>
                    <a:pt x="71578" y="22963"/>
                  </a:moveTo>
                  <a:lnTo>
                    <a:pt x="71298" y="23691"/>
                  </a:lnTo>
                  <a:lnTo>
                    <a:pt x="50183" y="31868"/>
                  </a:lnTo>
                  <a:lnTo>
                    <a:pt x="49959" y="31308"/>
                  </a:lnTo>
                  <a:lnTo>
                    <a:pt x="71578" y="22963"/>
                  </a:lnTo>
                  <a:close/>
                  <a:moveTo>
                    <a:pt x="63961" y="31084"/>
                  </a:moveTo>
                  <a:lnTo>
                    <a:pt x="63905" y="32485"/>
                  </a:lnTo>
                  <a:lnTo>
                    <a:pt x="52031" y="37077"/>
                  </a:lnTo>
                  <a:lnTo>
                    <a:pt x="51527" y="35845"/>
                  </a:lnTo>
                  <a:lnTo>
                    <a:pt x="63961" y="31084"/>
                  </a:lnTo>
                  <a:close/>
                  <a:moveTo>
                    <a:pt x="15929" y="48285"/>
                  </a:moveTo>
                  <a:lnTo>
                    <a:pt x="15929" y="48285"/>
                  </a:lnTo>
                  <a:cubicBezTo>
                    <a:pt x="15782" y="48611"/>
                    <a:pt x="15642" y="48919"/>
                    <a:pt x="15511" y="49206"/>
                  </a:cubicBezTo>
                  <a:lnTo>
                    <a:pt x="15511" y="49206"/>
                  </a:lnTo>
                  <a:cubicBezTo>
                    <a:pt x="15648" y="48952"/>
                    <a:pt x="15792" y="48645"/>
                    <a:pt x="15929" y="48285"/>
                  </a:cubicBezTo>
                  <a:close/>
                  <a:moveTo>
                    <a:pt x="46038" y="28788"/>
                  </a:moveTo>
                  <a:lnTo>
                    <a:pt x="46262" y="29348"/>
                  </a:lnTo>
                  <a:lnTo>
                    <a:pt x="34725" y="33829"/>
                  </a:lnTo>
                  <a:cubicBezTo>
                    <a:pt x="33717" y="34333"/>
                    <a:pt x="32989" y="35173"/>
                    <a:pt x="32708" y="36181"/>
                  </a:cubicBezTo>
                  <a:cubicBezTo>
                    <a:pt x="33364" y="36400"/>
                    <a:pt x="34037" y="36514"/>
                    <a:pt x="34708" y="36514"/>
                  </a:cubicBezTo>
                  <a:cubicBezTo>
                    <a:pt x="35241" y="36514"/>
                    <a:pt x="35772" y="36442"/>
                    <a:pt x="36293" y="36293"/>
                  </a:cubicBezTo>
                  <a:lnTo>
                    <a:pt x="47046" y="32149"/>
                  </a:lnTo>
                  <a:lnTo>
                    <a:pt x="47326" y="32036"/>
                  </a:lnTo>
                  <a:lnTo>
                    <a:pt x="47382" y="32261"/>
                  </a:lnTo>
                  <a:lnTo>
                    <a:pt x="48335" y="34669"/>
                  </a:lnTo>
                  <a:lnTo>
                    <a:pt x="48391" y="34893"/>
                  </a:lnTo>
                  <a:lnTo>
                    <a:pt x="48111" y="35005"/>
                  </a:lnTo>
                  <a:lnTo>
                    <a:pt x="36965" y="39317"/>
                  </a:lnTo>
                  <a:cubicBezTo>
                    <a:pt x="35453" y="39878"/>
                    <a:pt x="34333" y="42790"/>
                    <a:pt x="34333" y="42790"/>
                  </a:cubicBezTo>
                  <a:cubicBezTo>
                    <a:pt x="35261" y="43339"/>
                    <a:pt x="36318" y="43601"/>
                    <a:pt x="37381" y="43601"/>
                  </a:cubicBezTo>
                  <a:cubicBezTo>
                    <a:pt x="37728" y="43601"/>
                    <a:pt x="38076" y="43573"/>
                    <a:pt x="38421" y="43518"/>
                  </a:cubicBezTo>
                  <a:lnTo>
                    <a:pt x="50015" y="39037"/>
                  </a:lnTo>
                  <a:lnTo>
                    <a:pt x="50127" y="39373"/>
                  </a:lnTo>
                  <a:lnTo>
                    <a:pt x="51359" y="42566"/>
                  </a:lnTo>
                  <a:lnTo>
                    <a:pt x="51415" y="42678"/>
                  </a:lnTo>
                  <a:lnTo>
                    <a:pt x="51079" y="42790"/>
                  </a:lnTo>
                  <a:lnTo>
                    <a:pt x="40550" y="46822"/>
                  </a:lnTo>
                  <a:cubicBezTo>
                    <a:pt x="39093" y="47439"/>
                    <a:pt x="37861" y="49623"/>
                    <a:pt x="37861" y="49623"/>
                  </a:cubicBezTo>
                  <a:cubicBezTo>
                    <a:pt x="38577" y="49930"/>
                    <a:pt x="39335" y="50071"/>
                    <a:pt x="40096" y="50071"/>
                  </a:cubicBezTo>
                  <a:cubicBezTo>
                    <a:pt x="40585" y="50071"/>
                    <a:pt x="41076" y="50012"/>
                    <a:pt x="41558" y="49903"/>
                  </a:cubicBezTo>
                  <a:lnTo>
                    <a:pt x="52535" y="45646"/>
                  </a:lnTo>
                  <a:lnTo>
                    <a:pt x="52703" y="45982"/>
                  </a:lnTo>
                  <a:lnTo>
                    <a:pt x="41334" y="50351"/>
                  </a:lnTo>
                  <a:cubicBezTo>
                    <a:pt x="41049" y="50388"/>
                    <a:pt x="40764" y="50406"/>
                    <a:pt x="40479" y="50406"/>
                  </a:cubicBezTo>
                  <a:cubicBezTo>
                    <a:pt x="39478" y="50406"/>
                    <a:pt x="38485" y="50183"/>
                    <a:pt x="37525" y="49791"/>
                  </a:cubicBezTo>
                  <a:cubicBezTo>
                    <a:pt x="37525" y="49791"/>
                    <a:pt x="38701" y="47439"/>
                    <a:pt x="40157" y="46822"/>
                  </a:cubicBezTo>
                  <a:lnTo>
                    <a:pt x="51023" y="42622"/>
                  </a:lnTo>
                  <a:lnTo>
                    <a:pt x="49791" y="39429"/>
                  </a:lnTo>
                  <a:lnTo>
                    <a:pt x="38197" y="43966"/>
                  </a:lnTo>
                  <a:cubicBezTo>
                    <a:pt x="38197" y="43966"/>
                    <a:pt x="37910" y="44047"/>
                    <a:pt x="37412" y="44047"/>
                  </a:cubicBezTo>
                  <a:cubicBezTo>
                    <a:pt x="36665" y="44047"/>
                    <a:pt x="35442" y="43865"/>
                    <a:pt x="33997" y="42958"/>
                  </a:cubicBezTo>
                  <a:cubicBezTo>
                    <a:pt x="33997" y="42958"/>
                    <a:pt x="35005" y="39822"/>
                    <a:pt x="36573" y="39205"/>
                  </a:cubicBezTo>
                  <a:lnTo>
                    <a:pt x="48055" y="34781"/>
                  </a:lnTo>
                  <a:lnTo>
                    <a:pt x="47102" y="32373"/>
                  </a:lnTo>
                  <a:lnTo>
                    <a:pt x="36013" y="36629"/>
                  </a:lnTo>
                  <a:cubicBezTo>
                    <a:pt x="35576" y="36748"/>
                    <a:pt x="35133" y="36804"/>
                    <a:pt x="34690" y="36804"/>
                  </a:cubicBezTo>
                  <a:cubicBezTo>
                    <a:pt x="33882" y="36804"/>
                    <a:pt x="33076" y="36619"/>
                    <a:pt x="32316" y="36293"/>
                  </a:cubicBezTo>
                  <a:cubicBezTo>
                    <a:pt x="32316" y="36293"/>
                    <a:pt x="33381" y="33661"/>
                    <a:pt x="34837" y="33101"/>
                  </a:cubicBezTo>
                  <a:lnTo>
                    <a:pt x="46038" y="28788"/>
                  </a:lnTo>
                  <a:close/>
                  <a:moveTo>
                    <a:pt x="25484" y="39990"/>
                  </a:moveTo>
                  <a:lnTo>
                    <a:pt x="25484" y="39990"/>
                  </a:lnTo>
                  <a:cubicBezTo>
                    <a:pt x="25483" y="39991"/>
                    <a:pt x="24476" y="46375"/>
                    <a:pt x="29964" y="53207"/>
                  </a:cubicBezTo>
                  <a:cubicBezTo>
                    <a:pt x="29964" y="53207"/>
                    <a:pt x="22963" y="47495"/>
                    <a:pt x="25484" y="39990"/>
                  </a:cubicBezTo>
                  <a:close/>
                  <a:moveTo>
                    <a:pt x="26772" y="36237"/>
                  </a:moveTo>
                  <a:cubicBezTo>
                    <a:pt x="26996" y="49063"/>
                    <a:pt x="35173" y="55504"/>
                    <a:pt x="35173" y="55504"/>
                  </a:cubicBezTo>
                  <a:lnTo>
                    <a:pt x="55391" y="47719"/>
                  </a:lnTo>
                  <a:lnTo>
                    <a:pt x="54663" y="48895"/>
                  </a:lnTo>
                  <a:lnTo>
                    <a:pt x="34725" y="56624"/>
                  </a:lnTo>
                  <a:cubicBezTo>
                    <a:pt x="34725" y="56624"/>
                    <a:pt x="26380" y="50071"/>
                    <a:pt x="26772" y="36237"/>
                  </a:cubicBezTo>
                  <a:close/>
                  <a:moveTo>
                    <a:pt x="21209" y="53172"/>
                  </a:moveTo>
                  <a:cubicBezTo>
                    <a:pt x="21525" y="53172"/>
                    <a:pt x="21853" y="53236"/>
                    <a:pt x="22179" y="53375"/>
                  </a:cubicBezTo>
                  <a:cubicBezTo>
                    <a:pt x="24139" y="54271"/>
                    <a:pt x="24083" y="57072"/>
                    <a:pt x="22067" y="57856"/>
                  </a:cubicBezTo>
                  <a:cubicBezTo>
                    <a:pt x="21776" y="57975"/>
                    <a:pt x="21473" y="58032"/>
                    <a:pt x="21173" y="58032"/>
                  </a:cubicBezTo>
                  <a:cubicBezTo>
                    <a:pt x="20203" y="58032"/>
                    <a:pt x="19273" y="57440"/>
                    <a:pt x="18931" y="56456"/>
                  </a:cubicBezTo>
                  <a:cubicBezTo>
                    <a:pt x="18324" y="54775"/>
                    <a:pt x="19624" y="53172"/>
                    <a:pt x="21209" y="53172"/>
                  </a:cubicBezTo>
                  <a:close/>
                  <a:moveTo>
                    <a:pt x="29855" y="58078"/>
                  </a:moveTo>
                  <a:cubicBezTo>
                    <a:pt x="30020" y="58078"/>
                    <a:pt x="30190" y="58114"/>
                    <a:pt x="30356" y="58192"/>
                  </a:cubicBezTo>
                  <a:cubicBezTo>
                    <a:pt x="31364" y="58640"/>
                    <a:pt x="31308" y="60040"/>
                    <a:pt x="30300" y="60432"/>
                  </a:cubicBezTo>
                  <a:cubicBezTo>
                    <a:pt x="30160" y="60483"/>
                    <a:pt x="30013" y="60508"/>
                    <a:pt x="29869" y="60508"/>
                  </a:cubicBezTo>
                  <a:cubicBezTo>
                    <a:pt x="29378" y="60508"/>
                    <a:pt x="28905" y="60223"/>
                    <a:pt x="28732" y="59704"/>
                  </a:cubicBezTo>
                  <a:cubicBezTo>
                    <a:pt x="28408" y="58872"/>
                    <a:pt x="29077" y="58078"/>
                    <a:pt x="29855" y="58078"/>
                  </a:cubicBezTo>
                  <a:close/>
                  <a:moveTo>
                    <a:pt x="46402" y="56255"/>
                  </a:moveTo>
                  <a:cubicBezTo>
                    <a:pt x="50291" y="56255"/>
                    <a:pt x="53584" y="57967"/>
                    <a:pt x="54775" y="60992"/>
                  </a:cubicBezTo>
                  <a:cubicBezTo>
                    <a:pt x="56400" y="65249"/>
                    <a:pt x="53039" y="70570"/>
                    <a:pt x="47214" y="72866"/>
                  </a:cubicBezTo>
                  <a:cubicBezTo>
                    <a:pt x="45441" y="73565"/>
                    <a:pt x="43648" y="73895"/>
                    <a:pt x="41963" y="73895"/>
                  </a:cubicBezTo>
                  <a:cubicBezTo>
                    <a:pt x="38112" y="73895"/>
                    <a:pt x="34829" y="72169"/>
                    <a:pt x="33661" y="69169"/>
                  </a:cubicBezTo>
                  <a:cubicBezTo>
                    <a:pt x="32260" y="65585"/>
                    <a:pt x="34333" y="61328"/>
                    <a:pt x="38421" y="58640"/>
                  </a:cubicBezTo>
                  <a:cubicBezTo>
                    <a:pt x="38421" y="58640"/>
                    <a:pt x="39401" y="56448"/>
                    <a:pt x="42722" y="56448"/>
                  </a:cubicBezTo>
                  <a:cubicBezTo>
                    <a:pt x="43040" y="56448"/>
                    <a:pt x="43380" y="56468"/>
                    <a:pt x="43742" y="56512"/>
                  </a:cubicBezTo>
                  <a:cubicBezTo>
                    <a:pt x="44647" y="56339"/>
                    <a:pt x="45539" y="56255"/>
                    <a:pt x="46402" y="56255"/>
                  </a:cubicBezTo>
                  <a:close/>
                  <a:moveTo>
                    <a:pt x="12556" y="64158"/>
                  </a:moveTo>
                  <a:cubicBezTo>
                    <a:pt x="18369" y="64158"/>
                    <a:pt x="21115" y="68721"/>
                    <a:pt x="21115" y="68721"/>
                  </a:cubicBezTo>
                  <a:cubicBezTo>
                    <a:pt x="11314" y="80483"/>
                    <a:pt x="28900" y="99917"/>
                    <a:pt x="28900" y="99917"/>
                  </a:cubicBezTo>
                  <a:cubicBezTo>
                    <a:pt x="20947" y="106582"/>
                    <a:pt x="11034" y="107646"/>
                    <a:pt x="11034" y="107646"/>
                  </a:cubicBezTo>
                  <a:cubicBezTo>
                    <a:pt x="1792" y="88380"/>
                    <a:pt x="8625" y="64801"/>
                    <a:pt x="8625" y="64801"/>
                  </a:cubicBezTo>
                  <a:cubicBezTo>
                    <a:pt x="10064" y="64346"/>
                    <a:pt x="11373" y="64158"/>
                    <a:pt x="12556" y="64158"/>
                  </a:cubicBezTo>
                  <a:close/>
                  <a:moveTo>
                    <a:pt x="104958" y="0"/>
                  </a:moveTo>
                  <a:lnTo>
                    <a:pt x="98685" y="2409"/>
                  </a:lnTo>
                  <a:lnTo>
                    <a:pt x="96613" y="6777"/>
                  </a:lnTo>
                  <a:lnTo>
                    <a:pt x="57576" y="21843"/>
                  </a:lnTo>
                  <a:lnTo>
                    <a:pt x="50463" y="22627"/>
                  </a:lnTo>
                  <a:lnTo>
                    <a:pt x="38141" y="27388"/>
                  </a:lnTo>
                  <a:lnTo>
                    <a:pt x="35341" y="26156"/>
                  </a:lnTo>
                  <a:lnTo>
                    <a:pt x="26772" y="29460"/>
                  </a:lnTo>
                  <a:lnTo>
                    <a:pt x="27556" y="31476"/>
                  </a:lnTo>
                  <a:lnTo>
                    <a:pt x="22179" y="33605"/>
                  </a:lnTo>
                  <a:cubicBezTo>
                    <a:pt x="21899" y="34949"/>
                    <a:pt x="21563" y="36181"/>
                    <a:pt x="21283" y="37357"/>
                  </a:cubicBezTo>
                  <a:lnTo>
                    <a:pt x="16746" y="39093"/>
                  </a:lnTo>
                  <a:lnTo>
                    <a:pt x="15794" y="43518"/>
                  </a:lnTo>
                  <a:lnTo>
                    <a:pt x="15794" y="43518"/>
                  </a:lnTo>
                  <a:lnTo>
                    <a:pt x="16466" y="43294"/>
                  </a:lnTo>
                  <a:lnTo>
                    <a:pt x="16466" y="43294"/>
                  </a:lnTo>
                  <a:cubicBezTo>
                    <a:pt x="16708" y="45493"/>
                    <a:pt x="16358" y="47152"/>
                    <a:pt x="15929" y="48285"/>
                  </a:cubicBezTo>
                  <a:lnTo>
                    <a:pt x="15929" y="48285"/>
                  </a:lnTo>
                  <a:cubicBezTo>
                    <a:pt x="17315" y="45206"/>
                    <a:pt x="19271" y="40620"/>
                    <a:pt x="19379" y="39037"/>
                  </a:cubicBezTo>
                  <a:lnTo>
                    <a:pt x="20499" y="38645"/>
                  </a:lnTo>
                  <a:lnTo>
                    <a:pt x="20499" y="38645"/>
                  </a:lnTo>
                  <a:cubicBezTo>
                    <a:pt x="20499" y="38646"/>
                    <a:pt x="16466" y="48895"/>
                    <a:pt x="14562" y="51247"/>
                  </a:cubicBezTo>
                  <a:cubicBezTo>
                    <a:pt x="14562" y="51247"/>
                    <a:pt x="14953" y="50428"/>
                    <a:pt x="15511" y="49206"/>
                  </a:cubicBezTo>
                  <a:lnTo>
                    <a:pt x="15511" y="49206"/>
                  </a:lnTo>
                  <a:cubicBezTo>
                    <a:pt x="15180" y="49822"/>
                    <a:pt x="14898" y="50127"/>
                    <a:pt x="14898" y="50127"/>
                  </a:cubicBezTo>
                  <a:cubicBezTo>
                    <a:pt x="14730" y="49959"/>
                    <a:pt x="14618" y="49847"/>
                    <a:pt x="14450" y="49735"/>
                  </a:cubicBezTo>
                  <a:lnTo>
                    <a:pt x="13946" y="51975"/>
                  </a:lnTo>
                  <a:cubicBezTo>
                    <a:pt x="12266" y="53487"/>
                    <a:pt x="10362" y="54663"/>
                    <a:pt x="8289" y="55560"/>
                  </a:cubicBezTo>
                  <a:cubicBezTo>
                    <a:pt x="3753" y="57856"/>
                    <a:pt x="6497" y="64241"/>
                    <a:pt x="6497" y="64241"/>
                  </a:cubicBezTo>
                  <a:cubicBezTo>
                    <a:pt x="0" y="83563"/>
                    <a:pt x="7953" y="106078"/>
                    <a:pt x="8793" y="108263"/>
                  </a:cubicBezTo>
                  <a:cubicBezTo>
                    <a:pt x="9310" y="109606"/>
                    <a:pt x="9636" y="110187"/>
                    <a:pt x="10698" y="110187"/>
                  </a:cubicBezTo>
                  <a:cubicBezTo>
                    <a:pt x="11361" y="110187"/>
                    <a:pt x="12313" y="109960"/>
                    <a:pt x="13778" y="109551"/>
                  </a:cubicBezTo>
                  <a:cubicBezTo>
                    <a:pt x="17586" y="108431"/>
                    <a:pt x="27164" y="104342"/>
                    <a:pt x="30300" y="101822"/>
                  </a:cubicBezTo>
                  <a:cubicBezTo>
                    <a:pt x="33381" y="99301"/>
                    <a:pt x="31812" y="98573"/>
                    <a:pt x="30300" y="96781"/>
                  </a:cubicBezTo>
                  <a:cubicBezTo>
                    <a:pt x="28788" y="94989"/>
                    <a:pt x="24867" y="88940"/>
                    <a:pt x="21563" y="82387"/>
                  </a:cubicBezTo>
                  <a:cubicBezTo>
                    <a:pt x="19603" y="78523"/>
                    <a:pt x="19939" y="73874"/>
                    <a:pt x="22347" y="70290"/>
                  </a:cubicBezTo>
                  <a:cubicBezTo>
                    <a:pt x="24701" y="67748"/>
                    <a:pt x="26582" y="66950"/>
                    <a:pt x="28017" y="66950"/>
                  </a:cubicBezTo>
                  <a:cubicBezTo>
                    <a:pt x="30440" y="66950"/>
                    <a:pt x="31588" y="69225"/>
                    <a:pt x="31588" y="69225"/>
                  </a:cubicBezTo>
                  <a:cubicBezTo>
                    <a:pt x="31588" y="69225"/>
                    <a:pt x="34479" y="75584"/>
                    <a:pt x="41743" y="75584"/>
                  </a:cubicBezTo>
                  <a:cubicBezTo>
                    <a:pt x="43801" y="75584"/>
                    <a:pt x="46211" y="75073"/>
                    <a:pt x="49007" y="73762"/>
                  </a:cubicBezTo>
                  <a:cubicBezTo>
                    <a:pt x="61720" y="67769"/>
                    <a:pt x="55504" y="57072"/>
                    <a:pt x="55504" y="57072"/>
                  </a:cubicBezTo>
                  <a:cubicBezTo>
                    <a:pt x="56456" y="53375"/>
                    <a:pt x="64353" y="50071"/>
                    <a:pt x="64353" y="50071"/>
                  </a:cubicBezTo>
                  <a:lnTo>
                    <a:pt x="59200" y="36685"/>
                  </a:lnTo>
                  <a:lnTo>
                    <a:pt x="74098" y="30916"/>
                  </a:lnTo>
                  <a:lnTo>
                    <a:pt x="75106" y="23355"/>
                  </a:lnTo>
                  <a:lnTo>
                    <a:pt x="111287" y="9354"/>
                  </a:lnTo>
                  <a:cubicBezTo>
                    <a:pt x="112687" y="5377"/>
                    <a:pt x="109103" y="1961"/>
                    <a:pt x="109103" y="1961"/>
                  </a:cubicBezTo>
                  <a:lnTo>
                    <a:pt x="106134" y="3081"/>
                  </a:lnTo>
                  <a:lnTo>
                    <a:pt x="104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0"/>
            <p:cNvSpPr/>
            <p:nvPr/>
          </p:nvSpPr>
          <p:spPr>
            <a:xfrm>
              <a:off x="4849525" y="4447900"/>
              <a:ext cx="87625" cy="74675"/>
            </a:xfrm>
            <a:custGeom>
              <a:rect b="b" l="l" r="r" t="t"/>
              <a:pathLst>
                <a:path extrusionOk="0" h="2987" w="3505">
                  <a:moveTo>
                    <a:pt x="1833" y="1"/>
                  </a:moveTo>
                  <a:cubicBezTo>
                    <a:pt x="1280" y="1"/>
                    <a:pt x="730" y="295"/>
                    <a:pt x="481" y="876"/>
                  </a:cubicBezTo>
                  <a:cubicBezTo>
                    <a:pt x="1" y="1931"/>
                    <a:pt x="795" y="2986"/>
                    <a:pt x="1806" y="2986"/>
                  </a:cubicBezTo>
                  <a:cubicBezTo>
                    <a:pt x="1976" y="2986"/>
                    <a:pt x="2152" y="2957"/>
                    <a:pt x="2329" y="2892"/>
                  </a:cubicBezTo>
                  <a:cubicBezTo>
                    <a:pt x="3113" y="2556"/>
                    <a:pt x="3505" y="1716"/>
                    <a:pt x="3225" y="932"/>
                  </a:cubicBezTo>
                  <a:cubicBezTo>
                    <a:pt x="2970" y="309"/>
                    <a:pt x="2400" y="1"/>
                    <a:pt x="18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0"/>
            <p:cNvSpPr/>
            <p:nvPr/>
          </p:nvSpPr>
          <p:spPr>
            <a:xfrm>
              <a:off x="5540225" y="3659075"/>
              <a:ext cx="251050" cy="315925"/>
            </a:xfrm>
            <a:custGeom>
              <a:rect b="b" l="l" r="r" t="t"/>
              <a:pathLst>
                <a:path extrusionOk="0" h="12637" w="10042">
                  <a:moveTo>
                    <a:pt x="4329" y="729"/>
                  </a:moveTo>
                  <a:cubicBezTo>
                    <a:pt x="4329" y="729"/>
                    <a:pt x="2369" y="6554"/>
                    <a:pt x="7801" y="11202"/>
                  </a:cubicBezTo>
                  <a:cubicBezTo>
                    <a:pt x="7801" y="11202"/>
                    <a:pt x="2593" y="9242"/>
                    <a:pt x="3321" y="1233"/>
                  </a:cubicBezTo>
                  <a:lnTo>
                    <a:pt x="4329" y="729"/>
                  </a:lnTo>
                  <a:close/>
                  <a:moveTo>
                    <a:pt x="5505" y="1"/>
                  </a:moveTo>
                  <a:lnTo>
                    <a:pt x="5505" y="1"/>
                  </a:lnTo>
                  <a:cubicBezTo>
                    <a:pt x="3657" y="393"/>
                    <a:pt x="1864" y="1121"/>
                    <a:pt x="240" y="2129"/>
                  </a:cubicBezTo>
                  <a:cubicBezTo>
                    <a:pt x="1" y="10694"/>
                    <a:pt x="6589" y="12637"/>
                    <a:pt x="8827" y="12637"/>
                  </a:cubicBezTo>
                  <a:cubicBezTo>
                    <a:pt x="9209" y="12637"/>
                    <a:pt x="9464" y="12580"/>
                    <a:pt x="9537" y="12490"/>
                  </a:cubicBezTo>
                  <a:cubicBezTo>
                    <a:pt x="10042" y="11874"/>
                    <a:pt x="9537" y="11818"/>
                    <a:pt x="9537" y="11818"/>
                  </a:cubicBezTo>
                  <a:cubicBezTo>
                    <a:pt x="2425" y="6778"/>
                    <a:pt x="5449" y="169"/>
                    <a:pt x="5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0"/>
            <p:cNvSpPr/>
            <p:nvPr/>
          </p:nvSpPr>
          <p:spPr>
            <a:xfrm>
              <a:off x="4696300" y="3331450"/>
              <a:ext cx="282875" cy="155425"/>
            </a:xfrm>
            <a:custGeom>
              <a:rect b="b" l="l" r="r" t="t"/>
              <a:pathLst>
                <a:path extrusionOk="0" h="6217" w="11315">
                  <a:moveTo>
                    <a:pt x="11314" y="0"/>
                  </a:moveTo>
                  <a:cubicBezTo>
                    <a:pt x="10113" y="370"/>
                    <a:pt x="7501" y="1120"/>
                    <a:pt x="5523" y="1120"/>
                  </a:cubicBezTo>
                  <a:cubicBezTo>
                    <a:pt x="5104" y="1120"/>
                    <a:pt x="4712" y="1087"/>
                    <a:pt x="4369" y="1008"/>
                  </a:cubicBezTo>
                  <a:cubicBezTo>
                    <a:pt x="3939" y="922"/>
                    <a:pt x="3549" y="882"/>
                    <a:pt x="3193" y="882"/>
                  </a:cubicBezTo>
                  <a:cubicBezTo>
                    <a:pt x="1462" y="882"/>
                    <a:pt x="558" y="1836"/>
                    <a:pt x="1" y="3136"/>
                  </a:cubicBezTo>
                  <a:lnTo>
                    <a:pt x="897" y="3528"/>
                  </a:lnTo>
                  <a:cubicBezTo>
                    <a:pt x="1401" y="2968"/>
                    <a:pt x="2129" y="2576"/>
                    <a:pt x="2913" y="2576"/>
                  </a:cubicBezTo>
                  <a:cubicBezTo>
                    <a:pt x="3977" y="2632"/>
                    <a:pt x="8234" y="4761"/>
                    <a:pt x="9970" y="6217"/>
                  </a:cubicBezTo>
                  <a:lnTo>
                    <a:pt x="10194" y="5265"/>
                  </a:lnTo>
                  <a:cubicBezTo>
                    <a:pt x="8234" y="3024"/>
                    <a:pt x="2969" y="2016"/>
                    <a:pt x="2969" y="2016"/>
                  </a:cubicBezTo>
                  <a:lnTo>
                    <a:pt x="2969" y="2016"/>
                  </a:lnTo>
                  <a:cubicBezTo>
                    <a:pt x="5601" y="2072"/>
                    <a:pt x="8178" y="2800"/>
                    <a:pt x="10418" y="4201"/>
                  </a:cubicBezTo>
                  <a:lnTo>
                    <a:pt x="1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0"/>
            <p:cNvSpPr/>
            <p:nvPr/>
          </p:nvSpPr>
          <p:spPr>
            <a:xfrm>
              <a:off x="4916125" y="4171550"/>
              <a:ext cx="350075" cy="729525"/>
            </a:xfrm>
            <a:custGeom>
              <a:rect b="b" l="l" r="r" t="t"/>
              <a:pathLst>
                <a:path extrusionOk="0" h="29181" w="14003">
                  <a:moveTo>
                    <a:pt x="3865" y="0"/>
                  </a:moveTo>
                  <a:cubicBezTo>
                    <a:pt x="3865" y="1"/>
                    <a:pt x="1066" y="7002"/>
                    <a:pt x="12659" y="22795"/>
                  </a:cubicBezTo>
                  <a:cubicBezTo>
                    <a:pt x="12715" y="22795"/>
                    <a:pt x="8346" y="26268"/>
                    <a:pt x="1" y="29180"/>
                  </a:cubicBezTo>
                  <a:cubicBezTo>
                    <a:pt x="1" y="29180"/>
                    <a:pt x="9298" y="26828"/>
                    <a:pt x="14003" y="23019"/>
                  </a:cubicBezTo>
                  <a:cubicBezTo>
                    <a:pt x="14003" y="23019"/>
                    <a:pt x="3361" y="9578"/>
                    <a:pt x="3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0"/>
            <p:cNvSpPr/>
            <p:nvPr/>
          </p:nvSpPr>
          <p:spPr>
            <a:xfrm>
              <a:off x="2692650" y="2319500"/>
              <a:ext cx="305250" cy="730525"/>
            </a:xfrm>
            <a:custGeom>
              <a:rect b="b" l="l" r="r" t="t"/>
              <a:pathLst>
                <a:path extrusionOk="0" h="29221" w="12210">
                  <a:moveTo>
                    <a:pt x="9788" y="0"/>
                  </a:moveTo>
                  <a:cubicBezTo>
                    <a:pt x="1415" y="0"/>
                    <a:pt x="0" y="8162"/>
                    <a:pt x="0" y="8162"/>
                  </a:cubicBezTo>
                  <a:cubicBezTo>
                    <a:pt x="448" y="9282"/>
                    <a:pt x="728" y="10458"/>
                    <a:pt x="952" y="11634"/>
                  </a:cubicBezTo>
                  <a:cubicBezTo>
                    <a:pt x="952" y="12250"/>
                    <a:pt x="2520" y="18131"/>
                    <a:pt x="2520" y="23396"/>
                  </a:cubicBezTo>
                  <a:cubicBezTo>
                    <a:pt x="2464" y="28660"/>
                    <a:pt x="2016" y="29221"/>
                    <a:pt x="2016" y="29221"/>
                  </a:cubicBezTo>
                  <a:cubicBezTo>
                    <a:pt x="2016" y="29221"/>
                    <a:pt x="4761" y="27652"/>
                    <a:pt x="5769" y="25244"/>
                  </a:cubicBezTo>
                  <a:cubicBezTo>
                    <a:pt x="6833" y="22892"/>
                    <a:pt x="7561" y="17851"/>
                    <a:pt x="5937" y="12586"/>
                  </a:cubicBezTo>
                  <a:cubicBezTo>
                    <a:pt x="616" y="6762"/>
                    <a:pt x="12210" y="209"/>
                    <a:pt x="12210" y="209"/>
                  </a:cubicBezTo>
                  <a:cubicBezTo>
                    <a:pt x="11344" y="66"/>
                    <a:pt x="10538" y="0"/>
                    <a:pt x="9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0"/>
            <p:cNvSpPr/>
            <p:nvPr/>
          </p:nvSpPr>
          <p:spPr>
            <a:xfrm>
              <a:off x="4606700" y="2319500"/>
              <a:ext cx="305250" cy="730525"/>
            </a:xfrm>
            <a:custGeom>
              <a:rect b="b" l="l" r="r" t="t"/>
              <a:pathLst>
                <a:path extrusionOk="0" h="29221" w="12210">
                  <a:moveTo>
                    <a:pt x="2422" y="0"/>
                  </a:moveTo>
                  <a:cubicBezTo>
                    <a:pt x="1672" y="0"/>
                    <a:pt x="866" y="66"/>
                    <a:pt x="0" y="209"/>
                  </a:cubicBezTo>
                  <a:cubicBezTo>
                    <a:pt x="0" y="209"/>
                    <a:pt x="11594" y="6762"/>
                    <a:pt x="6273" y="12586"/>
                  </a:cubicBezTo>
                  <a:cubicBezTo>
                    <a:pt x="4649" y="17851"/>
                    <a:pt x="5377" y="22836"/>
                    <a:pt x="6441" y="25244"/>
                  </a:cubicBezTo>
                  <a:cubicBezTo>
                    <a:pt x="7505" y="27708"/>
                    <a:pt x="10194" y="29221"/>
                    <a:pt x="10194" y="29221"/>
                  </a:cubicBezTo>
                  <a:cubicBezTo>
                    <a:pt x="10194" y="29221"/>
                    <a:pt x="9746" y="28604"/>
                    <a:pt x="9690" y="23396"/>
                  </a:cubicBezTo>
                  <a:cubicBezTo>
                    <a:pt x="9690" y="18187"/>
                    <a:pt x="11258" y="12306"/>
                    <a:pt x="11258" y="11634"/>
                  </a:cubicBezTo>
                  <a:cubicBezTo>
                    <a:pt x="11482" y="10458"/>
                    <a:pt x="11818" y="9282"/>
                    <a:pt x="12210" y="8162"/>
                  </a:cubicBezTo>
                  <a:cubicBezTo>
                    <a:pt x="12210" y="8162"/>
                    <a:pt x="10795" y="0"/>
                    <a:pt x="2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0"/>
            <p:cNvSpPr/>
            <p:nvPr/>
          </p:nvSpPr>
          <p:spPr>
            <a:xfrm>
              <a:off x="3025875" y="2393325"/>
              <a:ext cx="628725" cy="551250"/>
            </a:xfrm>
            <a:custGeom>
              <a:rect b="b" l="l" r="r" t="t"/>
              <a:pathLst>
                <a:path extrusionOk="0" h="22050" w="25149">
                  <a:moveTo>
                    <a:pt x="16075" y="0"/>
                  </a:moveTo>
                  <a:cubicBezTo>
                    <a:pt x="14619" y="0"/>
                    <a:pt x="9186" y="1176"/>
                    <a:pt x="6722" y="2464"/>
                  </a:cubicBezTo>
                  <a:cubicBezTo>
                    <a:pt x="4257" y="3809"/>
                    <a:pt x="1" y="7393"/>
                    <a:pt x="1" y="10025"/>
                  </a:cubicBezTo>
                  <a:cubicBezTo>
                    <a:pt x="1" y="12714"/>
                    <a:pt x="4593" y="20387"/>
                    <a:pt x="4593" y="20387"/>
                  </a:cubicBezTo>
                  <a:cubicBezTo>
                    <a:pt x="4593" y="20387"/>
                    <a:pt x="8204" y="22050"/>
                    <a:pt x="10087" y="22050"/>
                  </a:cubicBezTo>
                  <a:cubicBezTo>
                    <a:pt x="10249" y="22050"/>
                    <a:pt x="10398" y="22037"/>
                    <a:pt x="10530" y="22011"/>
                  </a:cubicBezTo>
                  <a:cubicBezTo>
                    <a:pt x="12154" y="21675"/>
                    <a:pt x="19715" y="20051"/>
                    <a:pt x="21172" y="18763"/>
                  </a:cubicBezTo>
                  <a:cubicBezTo>
                    <a:pt x="22684" y="17418"/>
                    <a:pt x="25148" y="9073"/>
                    <a:pt x="24308" y="6105"/>
                  </a:cubicBezTo>
                  <a:cubicBezTo>
                    <a:pt x="23860" y="4481"/>
                    <a:pt x="17587" y="0"/>
                    <a:pt x="16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0"/>
            <p:cNvSpPr/>
            <p:nvPr/>
          </p:nvSpPr>
          <p:spPr>
            <a:xfrm>
              <a:off x="3962600" y="2393325"/>
              <a:ext cx="628725" cy="551250"/>
            </a:xfrm>
            <a:custGeom>
              <a:rect b="b" l="l" r="r" t="t"/>
              <a:pathLst>
                <a:path extrusionOk="0" h="22050" w="25149">
                  <a:moveTo>
                    <a:pt x="9074" y="0"/>
                  </a:moveTo>
                  <a:cubicBezTo>
                    <a:pt x="7562" y="0"/>
                    <a:pt x="1289" y="4481"/>
                    <a:pt x="841" y="6105"/>
                  </a:cubicBezTo>
                  <a:cubicBezTo>
                    <a:pt x="1" y="9073"/>
                    <a:pt x="2465" y="17418"/>
                    <a:pt x="3977" y="18763"/>
                  </a:cubicBezTo>
                  <a:cubicBezTo>
                    <a:pt x="5434" y="20051"/>
                    <a:pt x="12995" y="21675"/>
                    <a:pt x="14619" y="22011"/>
                  </a:cubicBezTo>
                  <a:cubicBezTo>
                    <a:pt x="14751" y="22037"/>
                    <a:pt x="14900" y="22050"/>
                    <a:pt x="15062" y="22050"/>
                  </a:cubicBezTo>
                  <a:cubicBezTo>
                    <a:pt x="16945" y="22050"/>
                    <a:pt x="20556" y="20387"/>
                    <a:pt x="20556" y="20387"/>
                  </a:cubicBezTo>
                  <a:cubicBezTo>
                    <a:pt x="20556" y="20387"/>
                    <a:pt x="25148" y="12658"/>
                    <a:pt x="25148" y="10025"/>
                  </a:cubicBezTo>
                  <a:cubicBezTo>
                    <a:pt x="25148" y="7393"/>
                    <a:pt x="20892" y="3809"/>
                    <a:pt x="18427" y="2464"/>
                  </a:cubicBezTo>
                  <a:cubicBezTo>
                    <a:pt x="15963" y="1176"/>
                    <a:pt x="10530" y="0"/>
                    <a:pt x="9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0"/>
            <p:cNvSpPr/>
            <p:nvPr/>
          </p:nvSpPr>
          <p:spPr>
            <a:xfrm>
              <a:off x="2801850" y="3100400"/>
              <a:ext cx="2009300" cy="837350"/>
            </a:xfrm>
            <a:custGeom>
              <a:rect b="b" l="l" r="r" t="t"/>
              <a:pathLst>
                <a:path extrusionOk="0" h="33494" w="80372">
                  <a:moveTo>
                    <a:pt x="37998" y="20061"/>
                  </a:moveTo>
                  <a:cubicBezTo>
                    <a:pt x="38143" y="20061"/>
                    <a:pt x="38291" y="20110"/>
                    <a:pt x="38422" y="20219"/>
                  </a:cubicBezTo>
                  <a:cubicBezTo>
                    <a:pt x="38982" y="20668"/>
                    <a:pt x="39318" y="21396"/>
                    <a:pt x="39262" y="22124"/>
                  </a:cubicBezTo>
                  <a:cubicBezTo>
                    <a:pt x="39150" y="23132"/>
                    <a:pt x="39990" y="23020"/>
                    <a:pt x="39654" y="25708"/>
                  </a:cubicBezTo>
                  <a:cubicBezTo>
                    <a:pt x="39632" y="25906"/>
                    <a:pt x="39343" y="25974"/>
                    <a:pt x="38962" y="25974"/>
                  </a:cubicBezTo>
                  <a:cubicBezTo>
                    <a:pt x="38373" y="25974"/>
                    <a:pt x="37564" y="25810"/>
                    <a:pt x="37190" y="25708"/>
                  </a:cubicBezTo>
                  <a:cubicBezTo>
                    <a:pt x="36630" y="25540"/>
                    <a:pt x="36742" y="24868"/>
                    <a:pt x="36742" y="24364"/>
                  </a:cubicBezTo>
                  <a:cubicBezTo>
                    <a:pt x="36742" y="23860"/>
                    <a:pt x="36574" y="22180"/>
                    <a:pt x="36574" y="21620"/>
                  </a:cubicBezTo>
                  <a:cubicBezTo>
                    <a:pt x="36574" y="21060"/>
                    <a:pt x="37190" y="20668"/>
                    <a:pt x="37414" y="20331"/>
                  </a:cubicBezTo>
                  <a:lnTo>
                    <a:pt x="37414" y="20387"/>
                  </a:lnTo>
                  <a:cubicBezTo>
                    <a:pt x="37550" y="20182"/>
                    <a:pt x="37771" y="20061"/>
                    <a:pt x="37998" y="20061"/>
                  </a:cubicBezTo>
                  <a:close/>
                  <a:moveTo>
                    <a:pt x="42486" y="20061"/>
                  </a:moveTo>
                  <a:cubicBezTo>
                    <a:pt x="42713" y="20061"/>
                    <a:pt x="42934" y="20182"/>
                    <a:pt x="43070" y="20387"/>
                  </a:cubicBezTo>
                  <a:cubicBezTo>
                    <a:pt x="43294" y="20668"/>
                    <a:pt x="43910" y="21060"/>
                    <a:pt x="43910" y="21620"/>
                  </a:cubicBezTo>
                  <a:cubicBezTo>
                    <a:pt x="43910" y="22180"/>
                    <a:pt x="43742" y="23860"/>
                    <a:pt x="43742" y="24364"/>
                  </a:cubicBezTo>
                  <a:cubicBezTo>
                    <a:pt x="43742" y="24868"/>
                    <a:pt x="43910" y="25540"/>
                    <a:pt x="43294" y="25708"/>
                  </a:cubicBezTo>
                  <a:cubicBezTo>
                    <a:pt x="42920" y="25810"/>
                    <a:pt x="42111" y="25974"/>
                    <a:pt x="41522" y="25974"/>
                  </a:cubicBezTo>
                  <a:cubicBezTo>
                    <a:pt x="41141" y="25974"/>
                    <a:pt x="40852" y="25906"/>
                    <a:pt x="40830" y="25708"/>
                  </a:cubicBezTo>
                  <a:cubicBezTo>
                    <a:pt x="40494" y="23020"/>
                    <a:pt x="41390" y="23076"/>
                    <a:pt x="41278" y="22068"/>
                  </a:cubicBezTo>
                  <a:lnTo>
                    <a:pt x="41278" y="22068"/>
                  </a:lnTo>
                  <a:lnTo>
                    <a:pt x="41222" y="22124"/>
                  </a:lnTo>
                  <a:cubicBezTo>
                    <a:pt x="41222" y="21396"/>
                    <a:pt x="41502" y="20668"/>
                    <a:pt x="42062" y="20219"/>
                  </a:cubicBezTo>
                  <a:cubicBezTo>
                    <a:pt x="42193" y="20110"/>
                    <a:pt x="42341" y="20061"/>
                    <a:pt x="42486" y="20061"/>
                  </a:cubicBezTo>
                  <a:close/>
                  <a:moveTo>
                    <a:pt x="34157" y="21357"/>
                  </a:moveTo>
                  <a:cubicBezTo>
                    <a:pt x="34275" y="21357"/>
                    <a:pt x="34396" y="21389"/>
                    <a:pt x="34501" y="21452"/>
                  </a:cubicBezTo>
                  <a:cubicBezTo>
                    <a:pt x="35005" y="21788"/>
                    <a:pt x="35285" y="22348"/>
                    <a:pt x="35229" y="22964"/>
                  </a:cubicBezTo>
                  <a:cubicBezTo>
                    <a:pt x="35173" y="23748"/>
                    <a:pt x="35901" y="23636"/>
                    <a:pt x="35565" y="25876"/>
                  </a:cubicBezTo>
                  <a:cubicBezTo>
                    <a:pt x="35537" y="26072"/>
                    <a:pt x="35103" y="26128"/>
                    <a:pt x="34606" y="26128"/>
                  </a:cubicBezTo>
                  <a:cubicBezTo>
                    <a:pt x="34109" y="26128"/>
                    <a:pt x="33549" y="26072"/>
                    <a:pt x="33269" y="26044"/>
                  </a:cubicBezTo>
                  <a:cubicBezTo>
                    <a:pt x="32709" y="25932"/>
                    <a:pt x="32821" y="25316"/>
                    <a:pt x="32877" y="24868"/>
                  </a:cubicBezTo>
                  <a:cubicBezTo>
                    <a:pt x="32877" y="24476"/>
                    <a:pt x="32821" y="23020"/>
                    <a:pt x="32877" y="22572"/>
                  </a:cubicBezTo>
                  <a:lnTo>
                    <a:pt x="32877" y="22572"/>
                  </a:lnTo>
                  <a:lnTo>
                    <a:pt x="32821" y="22628"/>
                  </a:lnTo>
                  <a:cubicBezTo>
                    <a:pt x="32821" y="22180"/>
                    <a:pt x="33437" y="21844"/>
                    <a:pt x="33661" y="21620"/>
                  </a:cubicBezTo>
                  <a:cubicBezTo>
                    <a:pt x="33766" y="21445"/>
                    <a:pt x="33959" y="21357"/>
                    <a:pt x="34157" y="21357"/>
                  </a:cubicBezTo>
                  <a:close/>
                  <a:moveTo>
                    <a:pt x="46330" y="21357"/>
                  </a:moveTo>
                  <a:cubicBezTo>
                    <a:pt x="46533" y="21357"/>
                    <a:pt x="46739" y="21445"/>
                    <a:pt x="46879" y="21620"/>
                  </a:cubicBezTo>
                  <a:cubicBezTo>
                    <a:pt x="47047" y="21844"/>
                    <a:pt x="47663" y="22180"/>
                    <a:pt x="47663" y="22628"/>
                  </a:cubicBezTo>
                  <a:cubicBezTo>
                    <a:pt x="47719" y="23076"/>
                    <a:pt x="47607" y="24476"/>
                    <a:pt x="47663" y="24868"/>
                  </a:cubicBezTo>
                  <a:cubicBezTo>
                    <a:pt x="47719" y="25316"/>
                    <a:pt x="47831" y="25876"/>
                    <a:pt x="47271" y="26044"/>
                  </a:cubicBezTo>
                  <a:cubicBezTo>
                    <a:pt x="47007" y="26097"/>
                    <a:pt x="46494" y="26150"/>
                    <a:pt x="46020" y="26150"/>
                  </a:cubicBezTo>
                  <a:cubicBezTo>
                    <a:pt x="45488" y="26150"/>
                    <a:pt x="45004" y="26083"/>
                    <a:pt x="44975" y="25876"/>
                  </a:cubicBezTo>
                  <a:cubicBezTo>
                    <a:pt x="44639" y="23580"/>
                    <a:pt x="45367" y="23692"/>
                    <a:pt x="45311" y="22908"/>
                  </a:cubicBezTo>
                  <a:lnTo>
                    <a:pt x="45255" y="22908"/>
                  </a:lnTo>
                  <a:cubicBezTo>
                    <a:pt x="45199" y="22348"/>
                    <a:pt x="45479" y="21788"/>
                    <a:pt x="45983" y="21452"/>
                  </a:cubicBezTo>
                  <a:cubicBezTo>
                    <a:pt x="46088" y="21389"/>
                    <a:pt x="46209" y="21357"/>
                    <a:pt x="46330" y="21357"/>
                  </a:cubicBezTo>
                  <a:close/>
                  <a:moveTo>
                    <a:pt x="31002" y="22250"/>
                  </a:moveTo>
                  <a:cubicBezTo>
                    <a:pt x="31147" y="22250"/>
                    <a:pt x="31297" y="22324"/>
                    <a:pt x="31365" y="22460"/>
                  </a:cubicBezTo>
                  <a:cubicBezTo>
                    <a:pt x="31533" y="22684"/>
                    <a:pt x="31981" y="22964"/>
                    <a:pt x="31981" y="23300"/>
                  </a:cubicBezTo>
                  <a:cubicBezTo>
                    <a:pt x="32037" y="23692"/>
                    <a:pt x="31925" y="24868"/>
                    <a:pt x="31981" y="25260"/>
                  </a:cubicBezTo>
                  <a:cubicBezTo>
                    <a:pt x="32037" y="25596"/>
                    <a:pt x="32149" y="26100"/>
                    <a:pt x="31701" y="26212"/>
                  </a:cubicBezTo>
                  <a:cubicBezTo>
                    <a:pt x="31477" y="26240"/>
                    <a:pt x="31057" y="26296"/>
                    <a:pt x="30686" y="26296"/>
                  </a:cubicBezTo>
                  <a:cubicBezTo>
                    <a:pt x="30315" y="26296"/>
                    <a:pt x="29993" y="26240"/>
                    <a:pt x="29965" y="26044"/>
                  </a:cubicBezTo>
                  <a:cubicBezTo>
                    <a:pt x="29685" y="24140"/>
                    <a:pt x="30245" y="24252"/>
                    <a:pt x="30189" y="23580"/>
                  </a:cubicBezTo>
                  <a:cubicBezTo>
                    <a:pt x="30133" y="23132"/>
                    <a:pt x="30357" y="22628"/>
                    <a:pt x="30749" y="22348"/>
                  </a:cubicBezTo>
                  <a:cubicBezTo>
                    <a:pt x="30815" y="22281"/>
                    <a:pt x="30907" y="22250"/>
                    <a:pt x="31002" y="22250"/>
                  </a:cubicBezTo>
                  <a:close/>
                  <a:moveTo>
                    <a:pt x="28285" y="22474"/>
                  </a:moveTo>
                  <a:cubicBezTo>
                    <a:pt x="28432" y="22474"/>
                    <a:pt x="28575" y="22548"/>
                    <a:pt x="28676" y="22684"/>
                  </a:cubicBezTo>
                  <a:cubicBezTo>
                    <a:pt x="28844" y="22908"/>
                    <a:pt x="29293" y="23132"/>
                    <a:pt x="29293" y="23468"/>
                  </a:cubicBezTo>
                  <a:cubicBezTo>
                    <a:pt x="29349" y="23860"/>
                    <a:pt x="29237" y="24980"/>
                    <a:pt x="29293" y="25316"/>
                  </a:cubicBezTo>
                  <a:cubicBezTo>
                    <a:pt x="29349" y="25708"/>
                    <a:pt x="29461" y="26156"/>
                    <a:pt x="29013" y="26212"/>
                  </a:cubicBezTo>
                  <a:cubicBezTo>
                    <a:pt x="28788" y="26268"/>
                    <a:pt x="28368" y="26324"/>
                    <a:pt x="27997" y="26324"/>
                  </a:cubicBezTo>
                  <a:cubicBezTo>
                    <a:pt x="27626" y="26324"/>
                    <a:pt x="27304" y="26268"/>
                    <a:pt x="27276" y="26100"/>
                  </a:cubicBezTo>
                  <a:lnTo>
                    <a:pt x="27276" y="25932"/>
                  </a:lnTo>
                  <a:cubicBezTo>
                    <a:pt x="27276" y="25540"/>
                    <a:pt x="27332" y="25036"/>
                    <a:pt x="27276" y="24588"/>
                  </a:cubicBezTo>
                  <a:cubicBezTo>
                    <a:pt x="27388" y="24252"/>
                    <a:pt x="27556" y="24140"/>
                    <a:pt x="27556" y="23748"/>
                  </a:cubicBezTo>
                  <a:cubicBezTo>
                    <a:pt x="27444" y="23300"/>
                    <a:pt x="27668" y="22852"/>
                    <a:pt x="28004" y="22572"/>
                  </a:cubicBezTo>
                  <a:cubicBezTo>
                    <a:pt x="28093" y="22505"/>
                    <a:pt x="28190" y="22474"/>
                    <a:pt x="28285" y="22474"/>
                  </a:cubicBezTo>
                  <a:close/>
                  <a:moveTo>
                    <a:pt x="36181" y="26044"/>
                  </a:moveTo>
                  <a:lnTo>
                    <a:pt x="36181" y="26100"/>
                  </a:lnTo>
                  <a:cubicBezTo>
                    <a:pt x="36237" y="26212"/>
                    <a:pt x="36349" y="26268"/>
                    <a:pt x="36461" y="26324"/>
                  </a:cubicBezTo>
                  <a:lnTo>
                    <a:pt x="36125" y="26324"/>
                  </a:lnTo>
                  <a:cubicBezTo>
                    <a:pt x="36125" y="26268"/>
                    <a:pt x="36181" y="26156"/>
                    <a:pt x="36181" y="26044"/>
                  </a:cubicBezTo>
                  <a:close/>
                  <a:moveTo>
                    <a:pt x="44303" y="26100"/>
                  </a:moveTo>
                  <a:cubicBezTo>
                    <a:pt x="44359" y="26156"/>
                    <a:pt x="44359" y="26212"/>
                    <a:pt x="44415" y="26268"/>
                  </a:cubicBezTo>
                  <a:lnTo>
                    <a:pt x="44359" y="26324"/>
                  </a:lnTo>
                  <a:lnTo>
                    <a:pt x="44022" y="26324"/>
                  </a:lnTo>
                  <a:cubicBezTo>
                    <a:pt x="44135" y="26268"/>
                    <a:pt x="44247" y="26212"/>
                    <a:pt x="44303" y="26100"/>
                  </a:cubicBezTo>
                  <a:close/>
                  <a:moveTo>
                    <a:pt x="49510" y="22306"/>
                  </a:moveTo>
                  <a:cubicBezTo>
                    <a:pt x="49606" y="22306"/>
                    <a:pt x="49703" y="22337"/>
                    <a:pt x="49791" y="22404"/>
                  </a:cubicBezTo>
                  <a:cubicBezTo>
                    <a:pt x="50183" y="22684"/>
                    <a:pt x="50351" y="23188"/>
                    <a:pt x="50351" y="23636"/>
                  </a:cubicBezTo>
                  <a:cubicBezTo>
                    <a:pt x="50295" y="24364"/>
                    <a:pt x="50799" y="24196"/>
                    <a:pt x="50575" y="26100"/>
                  </a:cubicBezTo>
                  <a:cubicBezTo>
                    <a:pt x="50547" y="26296"/>
                    <a:pt x="50225" y="26352"/>
                    <a:pt x="49854" y="26352"/>
                  </a:cubicBezTo>
                  <a:cubicBezTo>
                    <a:pt x="49483" y="26352"/>
                    <a:pt x="49063" y="26296"/>
                    <a:pt x="48839" y="26268"/>
                  </a:cubicBezTo>
                  <a:cubicBezTo>
                    <a:pt x="48447" y="26156"/>
                    <a:pt x="48559" y="25652"/>
                    <a:pt x="48559" y="25316"/>
                  </a:cubicBezTo>
                  <a:cubicBezTo>
                    <a:pt x="48559" y="24941"/>
                    <a:pt x="48559" y="23798"/>
                    <a:pt x="48559" y="23356"/>
                  </a:cubicBezTo>
                  <a:cubicBezTo>
                    <a:pt x="48559" y="22964"/>
                    <a:pt x="49007" y="22740"/>
                    <a:pt x="49119" y="22516"/>
                  </a:cubicBezTo>
                  <a:cubicBezTo>
                    <a:pt x="49221" y="22380"/>
                    <a:pt x="49364" y="22306"/>
                    <a:pt x="49510" y="22306"/>
                  </a:cubicBezTo>
                  <a:close/>
                  <a:moveTo>
                    <a:pt x="25836" y="23018"/>
                  </a:moveTo>
                  <a:cubicBezTo>
                    <a:pt x="25911" y="23018"/>
                    <a:pt x="25985" y="23036"/>
                    <a:pt x="26044" y="23076"/>
                  </a:cubicBezTo>
                  <a:cubicBezTo>
                    <a:pt x="26380" y="23356"/>
                    <a:pt x="26548" y="23748"/>
                    <a:pt x="26492" y="24140"/>
                  </a:cubicBezTo>
                  <a:cubicBezTo>
                    <a:pt x="26492" y="24308"/>
                    <a:pt x="26548" y="24476"/>
                    <a:pt x="26604" y="24644"/>
                  </a:cubicBezTo>
                  <a:cubicBezTo>
                    <a:pt x="26604" y="25148"/>
                    <a:pt x="26660" y="25708"/>
                    <a:pt x="26716" y="26212"/>
                  </a:cubicBezTo>
                  <a:cubicBezTo>
                    <a:pt x="26660" y="26324"/>
                    <a:pt x="26548" y="26380"/>
                    <a:pt x="26380" y="26380"/>
                  </a:cubicBezTo>
                  <a:lnTo>
                    <a:pt x="25708" y="26380"/>
                  </a:lnTo>
                  <a:cubicBezTo>
                    <a:pt x="25540" y="26380"/>
                    <a:pt x="25372" y="26324"/>
                    <a:pt x="25260" y="26324"/>
                  </a:cubicBezTo>
                  <a:cubicBezTo>
                    <a:pt x="24868" y="26212"/>
                    <a:pt x="24980" y="25820"/>
                    <a:pt x="24980" y="25540"/>
                  </a:cubicBezTo>
                  <a:cubicBezTo>
                    <a:pt x="24980" y="25204"/>
                    <a:pt x="24924" y="24252"/>
                    <a:pt x="24980" y="23916"/>
                  </a:cubicBezTo>
                  <a:cubicBezTo>
                    <a:pt x="24980" y="23580"/>
                    <a:pt x="25372" y="23356"/>
                    <a:pt x="25484" y="23188"/>
                  </a:cubicBezTo>
                  <a:cubicBezTo>
                    <a:pt x="25556" y="23079"/>
                    <a:pt x="25699" y="23018"/>
                    <a:pt x="25836" y="23018"/>
                  </a:cubicBezTo>
                  <a:close/>
                  <a:moveTo>
                    <a:pt x="52316" y="22516"/>
                  </a:moveTo>
                  <a:cubicBezTo>
                    <a:pt x="52405" y="22516"/>
                    <a:pt x="52498" y="22534"/>
                    <a:pt x="52592" y="22572"/>
                  </a:cubicBezTo>
                  <a:cubicBezTo>
                    <a:pt x="52928" y="22908"/>
                    <a:pt x="53152" y="23356"/>
                    <a:pt x="53096" y="23804"/>
                  </a:cubicBezTo>
                  <a:cubicBezTo>
                    <a:pt x="53096" y="24140"/>
                    <a:pt x="53208" y="24308"/>
                    <a:pt x="53320" y="24644"/>
                  </a:cubicBezTo>
                  <a:cubicBezTo>
                    <a:pt x="53320" y="25092"/>
                    <a:pt x="53320" y="25596"/>
                    <a:pt x="53376" y="25988"/>
                  </a:cubicBezTo>
                  <a:lnTo>
                    <a:pt x="53376" y="26156"/>
                  </a:lnTo>
                  <a:cubicBezTo>
                    <a:pt x="53348" y="26324"/>
                    <a:pt x="53012" y="26380"/>
                    <a:pt x="52634" y="26380"/>
                  </a:cubicBezTo>
                  <a:cubicBezTo>
                    <a:pt x="52256" y="26380"/>
                    <a:pt x="51836" y="26324"/>
                    <a:pt x="51640" y="26268"/>
                  </a:cubicBezTo>
                  <a:cubicBezTo>
                    <a:pt x="51191" y="26212"/>
                    <a:pt x="51303" y="25708"/>
                    <a:pt x="51303" y="25372"/>
                  </a:cubicBezTo>
                  <a:cubicBezTo>
                    <a:pt x="51303" y="25036"/>
                    <a:pt x="51247" y="23860"/>
                    <a:pt x="51303" y="23468"/>
                  </a:cubicBezTo>
                  <a:lnTo>
                    <a:pt x="51303" y="23468"/>
                  </a:lnTo>
                  <a:lnTo>
                    <a:pt x="51247" y="23524"/>
                  </a:lnTo>
                  <a:cubicBezTo>
                    <a:pt x="51247" y="23188"/>
                    <a:pt x="51696" y="22908"/>
                    <a:pt x="51864" y="22740"/>
                  </a:cubicBezTo>
                  <a:cubicBezTo>
                    <a:pt x="51976" y="22590"/>
                    <a:pt x="52137" y="22516"/>
                    <a:pt x="52316" y="22516"/>
                  </a:cubicBezTo>
                  <a:close/>
                  <a:moveTo>
                    <a:pt x="54675" y="23074"/>
                  </a:moveTo>
                  <a:cubicBezTo>
                    <a:pt x="54816" y="23074"/>
                    <a:pt x="54947" y="23135"/>
                    <a:pt x="55056" y="23244"/>
                  </a:cubicBezTo>
                  <a:cubicBezTo>
                    <a:pt x="55168" y="23412"/>
                    <a:pt x="55560" y="23636"/>
                    <a:pt x="55560" y="23972"/>
                  </a:cubicBezTo>
                  <a:cubicBezTo>
                    <a:pt x="55560" y="24252"/>
                    <a:pt x="55504" y="25260"/>
                    <a:pt x="55560" y="25540"/>
                  </a:cubicBezTo>
                  <a:cubicBezTo>
                    <a:pt x="55616" y="25876"/>
                    <a:pt x="55672" y="26268"/>
                    <a:pt x="55280" y="26380"/>
                  </a:cubicBezTo>
                  <a:cubicBezTo>
                    <a:pt x="55168" y="26380"/>
                    <a:pt x="55000" y="26436"/>
                    <a:pt x="54832" y="26436"/>
                  </a:cubicBezTo>
                  <a:lnTo>
                    <a:pt x="54216" y="26436"/>
                  </a:lnTo>
                  <a:cubicBezTo>
                    <a:pt x="53992" y="26436"/>
                    <a:pt x="53880" y="26324"/>
                    <a:pt x="53824" y="26268"/>
                  </a:cubicBezTo>
                  <a:cubicBezTo>
                    <a:pt x="53880" y="25708"/>
                    <a:pt x="53936" y="25204"/>
                    <a:pt x="53936" y="24700"/>
                  </a:cubicBezTo>
                  <a:cubicBezTo>
                    <a:pt x="53992" y="24532"/>
                    <a:pt x="54048" y="24364"/>
                    <a:pt x="54048" y="24196"/>
                  </a:cubicBezTo>
                  <a:cubicBezTo>
                    <a:pt x="53992" y="23748"/>
                    <a:pt x="54160" y="23356"/>
                    <a:pt x="54496" y="23076"/>
                  </a:cubicBezTo>
                  <a:lnTo>
                    <a:pt x="54496" y="23076"/>
                  </a:lnTo>
                  <a:lnTo>
                    <a:pt x="54440" y="23132"/>
                  </a:lnTo>
                  <a:cubicBezTo>
                    <a:pt x="54519" y="23092"/>
                    <a:pt x="54599" y="23074"/>
                    <a:pt x="54675" y="23074"/>
                  </a:cubicBezTo>
                  <a:close/>
                  <a:moveTo>
                    <a:pt x="56840" y="23578"/>
                  </a:moveTo>
                  <a:cubicBezTo>
                    <a:pt x="56897" y="23578"/>
                    <a:pt x="56957" y="23596"/>
                    <a:pt x="57016" y="23636"/>
                  </a:cubicBezTo>
                  <a:cubicBezTo>
                    <a:pt x="57296" y="23860"/>
                    <a:pt x="57464" y="24196"/>
                    <a:pt x="57408" y="24532"/>
                  </a:cubicBezTo>
                  <a:cubicBezTo>
                    <a:pt x="57408" y="25036"/>
                    <a:pt x="57800" y="24980"/>
                    <a:pt x="57632" y="26324"/>
                  </a:cubicBezTo>
                  <a:cubicBezTo>
                    <a:pt x="57632" y="26380"/>
                    <a:pt x="57576" y="26436"/>
                    <a:pt x="57464" y="26436"/>
                  </a:cubicBezTo>
                  <a:lnTo>
                    <a:pt x="56344" y="26436"/>
                  </a:lnTo>
                  <a:cubicBezTo>
                    <a:pt x="56008" y="26380"/>
                    <a:pt x="56120" y="26044"/>
                    <a:pt x="56120" y="25764"/>
                  </a:cubicBezTo>
                  <a:cubicBezTo>
                    <a:pt x="56120" y="25484"/>
                    <a:pt x="56120" y="24588"/>
                    <a:pt x="56120" y="24308"/>
                  </a:cubicBezTo>
                  <a:lnTo>
                    <a:pt x="56064" y="24364"/>
                  </a:lnTo>
                  <a:cubicBezTo>
                    <a:pt x="56064" y="24084"/>
                    <a:pt x="56456" y="23860"/>
                    <a:pt x="56568" y="23748"/>
                  </a:cubicBezTo>
                  <a:cubicBezTo>
                    <a:pt x="56641" y="23639"/>
                    <a:pt x="56736" y="23578"/>
                    <a:pt x="56840" y="23578"/>
                  </a:cubicBezTo>
                  <a:close/>
                  <a:moveTo>
                    <a:pt x="23660" y="23522"/>
                  </a:moveTo>
                  <a:cubicBezTo>
                    <a:pt x="23780" y="23522"/>
                    <a:pt x="23899" y="23583"/>
                    <a:pt x="23972" y="23692"/>
                  </a:cubicBezTo>
                  <a:cubicBezTo>
                    <a:pt x="24084" y="23860"/>
                    <a:pt x="24420" y="24028"/>
                    <a:pt x="24420" y="24308"/>
                  </a:cubicBezTo>
                  <a:cubicBezTo>
                    <a:pt x="24420" y="24588"/>
                    <a:pt x="24420" y="25428"/>
                    <a:pt x="24420" y="25708"/>
                  </a:cubicBezTo>
                  <a:cubicBezTo>
                    <a:pt x="24420" y="25988"/>
                    <a:pt x="24532" y="26324"/>
                    <a:pt x="24196" y="26380"/>
                  </a:cubicBezTo>
                  <a:cubicBezTo>
                    <a:pt x="24046" y="26440"/>
                    <a:pt x="23704" y="26500"/>
                    <a:pt x="23410" y="26500"/>
                  </a:cubicBezTo>
                  <a:cubicBezTo>
                    <a:pt x="23154" y="26500"/>
                    <a:pt x="22934" y="26455"/>
                    <a:pt x="22908" y="26324"/>
                  </a:cubicBezTo>
                  <a:cubicBezTo>
                    <a:pt x="22740" y="24924"/>
                    <a:pt x="23132" y="25036"/>
                    <a:pt x="23132" y="24532"/>
                  </a:cubicBezTo>
                  <a:cubicBezTo>
                    <a:pt x="23076" y="24196"/>
                    <a:pt x="23188" y="23804"/>
                    <a:pt x="23468" y="23580"/>
                  </a:cubicBezTo>
                  <a:cubicBezTo>
                    <a:pt x="23527" y="23540"/>
                    <a:pt x="23594" y="23522"/>
                    <a:pt x="23660" y="23522"/>
                  </a:cubicBezTo>
                  <a:close/>
                  <a:moveTo>
                    <a:pt x="32429" y="26492"/>
                  </a:moveTo>
                  <a:cubicBezTo>
                    <a:pt x="32541" y="26548"/>
                    <a:pt x="32597" y="26548"/>
                    <a:pt x="32709" y="26548"/>
                  </a:cubicBezTo>
                  <a:cubicBezTo>
                    <a:pt x="32597" y="26604"/>
                    <a:pt x="32541" y="26660"/>
                    <a:pt x="32429" y="26660"/>
                  </a:cubicBezTo>
                  <a:cubicBezTo>
                    <a:pt x="32429" y="26604"/>
                    <a:pt x="32429" y="26604"/>
                    <a:pt x="32373" y="26548"/>
                  </a:cubicBezTo>
                  <a:cubicBezTo>
                    <a:pt x="32429" y="26548"/>
                    <a:pt x="32429" y="26492"/>
                    <a:pt x="32429" y="26492"/>
                  </a:cubicBezTo>
                  <a:close/>
                  <a:moveTo>
                    <a:pt x="48111" y="26492"/>
                  </a:moveTo>
                  <a:lnTo>
                    <a:pt x="48167" y="26604"/>
                  </a:lnTo>
                  <a:lnTo>
                    <a:pt x="48111" y="26660"/>
                  </a:lnTo>
                  <a:cubicBezTo>
                    <a:pt x="48055" y="26660"/>
                    <a:pt x="47943" y="26604"/>
                    <a:pt x="47887" y="26604"/>
                  </a:cubicBezTo>
                  <a:lnTo>
                    <a:pt x="47719" y="26548"/>
                  </a:lnTo>
                  <a:lnTo>
                    <a:pt x="47887" y="26548"/>
                  </a:lnTo>
                  <a:cubicBezTo>
                    <a:pt x="47943" y="26548"/>
                    <a:pt x="48055" y="26548"/>
                    <a:pt x="48111" y="26492"/>
                  </a:cubicBezTo>
                  <a:close/>
                  <a:moveTo>
                    <a:pt x="40270" y="26380"/>
                  </a:moveTo>
                  <a:cubicBezTo>
                    <a:pt x="40326" y="26492"/>
                    <a:pt x="40382" y="26548"/>
                    <a:pt x="40494" y="26604"/>
                  </a:cubicBezTo>
                  <a:cubicBezTo>
                    <a:pt x="40438" y="26604"/>
                    <a:pt x="40326" y="26604"/>
                    <a:pt x="40270" y="26660"/>
                  </a:cubicBezTo>
                  <a:lnTo>
                    <a:pt x="40270" y="26716"/>
                  </a:lnTo>
                  <a:cubicBezTo>
                    <a:pt x="40158" y="26660"/>
                    <a:pt x="40102" y="26604"/>
                    <a:pt x="39990" y="26604"/>
                  </a:cubicBezTo>
                  <a:cubicBezTo>
                    <a:pt x="40102" y="26548"/>
                    <a:pt x="40214" y="26492"/>
                    <a:pt x="40270" y="26380"/>
                  </a:cubicBezTo>
                  <a:close/>
                  <a:moveTo>
                    <a:pt x="57520" y="26772"/>
                  </a:moveTo>
                  <a:cubicBezTo>
                    <a:pt x="57576" y="26772"/>
                    <a:pt x="57632" y="26828"/>
                    <a:pt x="57632" y="26884"/>
                  </a:cubicBezTo>
                  <a:cubicBezTo>
                    <a:pt x="57688" y="27164"/>
                    <a:pt x="57688" y="27388"/>
                    <a:pt x="57688" y="27612"/>
                  </a:cubicBezTo>
                  <a:cubicBezTo>
                    <a:pt x="57296" y="28229"/>
                    <a:pt x="56848" y="28789"/>
                    <a:pt x="56400" y="29293"/>
                  </a:cubicBezTo>
                  <a:cubicBezTo>
                    <a:pt x="56232" y="29181"/>
                    <a:pt x="56176" y="29069"/>
                    <a:pt x="56120" y="28901"/>
                  </a:cubicBezTo>
                  <a:cubicBezTo>
                    <a:pt x="56120" y="28621"/>
                    <a:pt x="56176" y="27724"/>
                    <a:pt x="56120" y="27500"/>
                  </a:cubicBezTo>
                  <a:cubicBezTo>
                    <a:pt x="56064" y="27220"/>
                    <a:pt x="56008" y="26828"/>
                    <a:pt x="56344" y="26772"/>
                  </a:cubicBezTo>
                  <a:lnTo>
                    <a:pt x="56456" y="26772"/>
                  </a:lnTo>
                  <a:cubicBezTo>
                    <a:pt x="56624" y="26800"/>
                    <a:pt x="56792" y="26814"/>
                    <a:pt x="56967" y="26814"/>
                  </a:cubicBezTo>
                  <a:cubicBezTo>
                    <a:pt x="57142" y="26814"/>
                    <a:pt x="57324" y="26800"/>
                    <a:pt x="57520" y="26772"/>
                  </a:cubicBezTo>
                  <a:close/>
                  <a:moveTo>
                    <a:pt x="23426" y="26926"/>
                  </a:moveTo>
                  <a:cubicBezTo>
                    <a:pt x="23706" y="26926"/>
                    <a:pt x="24028" y="26968"/>
                    <a:pt x="24196" y="26996"/>
                  </a:cubicBezTo>
                  <a:cubicBezTo>
                    <a:pt x="24532" y="27052"/>
                    <a:pt x="24420" y="27388"/>
                    <a:pt x="24420" y="27668"/>
                  </a:cubicBezTo>
                  <a:cubicBezTo>
                    <a:pt x="24420" y="27948"/>
                    <a:pt x="24420" y="28789"/>
                    <a:pt x="24420" y="29069"/>
                  </a:cubicBezTo>
                  <a:cubicBezTo>
                    <a:pt x="24364" y="29237"/>
                    <a:pt x="24308" y="29349"/>
                    <a:pt x="24252" y="29461"/>
                  </a:cubicBezTo>
                  <a:cubicBezTo>
                    <a:pt x="23692" y="28901"/>
                    <a:pt x="23244" y="28285"/>
                    <a:pt x="22852" y="27668"/>
                  </a:cubicBezTo>
                  <a:cubicBezTo>
                    <a:pt x="22852" y="27500"/>
                    <a:pt x="22852" y="27276"/>
                    <a:pt x="22908" y="27108"/>
                  </a:cubicBezTo>
                  <a:cubicBezTo>
                    <a:pt x="22908" y="26968"/>
                    <a:pt x="23146" y="26926"/>
                    <a:pt x="23426" y="26926"/>
                  </a:cubicBezTo>
                  <a:close/>
                  <a:moveTo>
                    <a:pt x="26324" y="26828"/>
                  </a:moveTo>
                  <a:cubicBezTo>
                    <a:pt x="26548" y="26828"/>
                    <a:pt x="26660" y="26940"/>
                    <a:pt x="26716" y="26996"/>
                  </a:cubicBezTo>
                  <a:cubicBezTo>
                    <a:pt x="26604" y="27556"/>
                    <a:pt x="26604" y="28060"/>
                    <a:pt x="26604" y="28621"/>
                  </a:cubicBezTo>
                  <a:cubicBezTo>
                    <a:pt x="26492" y="28733"/>
                    <a:pt x="26492" y="28901"/>
                    <a:pt x="26492" y="29069"/>
                  </a:cubicBezTo>
                  <a:cubicBezTo>
                    <a:pt x="26548" y="29461"/>
                    <a:pt x="26380" y="29853"/>
                    <a:pt x="26044" y="30133"/>
                  </a:cubicBezTo>
                  <a:cubicBezTo>
                    <a:pt x="25985" y="30172"/>
                    <a:pt x="25911" y="30191"/>
                    <a:pt x="25836" y="30191"/>
                  </a:cubicBezTo>
                  <a:cubicBezTo>
                    <a:pt x="25699" y="30191"/>
                    <a:pt x="25556" y="30129"/>
                    <a:pt x="25484" y="30021"/>
                  </a:cubicBezTo>
                  <a:cubicBezTo>
                    <a:pt x="25372" y="29853"/>
                    <a:pt x="24980" y="29629"/>
                    <a:pt x="24980" y="29293"/>
                  </a:cubicBezTo>
                  <a:cubicBezTo>
                    <a:pt x="24924" y="29013"/>
                    <a:pt x="24980" y="28004"/>
                    <a:pt x="24980" y="27668"/>
                  </a:cubicBezTo>
                  <a:cubicBezTo>
                    <a:pt x="24980" y="27388"/>
                    <a:pt x="24868" y="26996"/>
                    <a:pt x="25204" y="26884"/>
                  </a:cubicBezTo>
                  <a:cubicBezTo>
                    <a:pt x="25372" y="26884"/>
                    <a:pt x="25540" y="26828"/>
                    <a:pt x="25708" y="26828"/>
                  </a:cubicBezTo>
                  <a:close/>
                  <a:moveTo>
                    <a:pt x="54832" y="26828"/>
                  </a:moveTo>
                  <a:cubicBezTo>
                    <a:pt x="55000" y="26884"/>
                    <a:pt x="55168" y="26884"/>
                    <a:pt x="55336" y="26884"/>
                  </a:cubicBezTo>
                  <a:cubicBezTo>
                    <a:pt x="55672" y="26996"/>
                    <a:pt x="55560" y="27388"/>
                    <a:pt x="55560" y="27724"/>
                  </a:cubicBezTo>
                  <a:cubicBezTo>
                    <a:pt x="55560" y="28004"/>
                    <a:pt x="55616" y="29013"/>
                    <a:pt x="55560" y="29293"/>
                  </a:cubicBezTo>
                  <a:cubicBezTo>
                    <a:pt x="55560" y="29629"/>
                    <a:pt x="55168" y="29853"/>
                    <a:pt x="55056" y="30021"/>
                  </a:cubicBezTo>
                  <a:cubicBezTo>
                    <a:pt x="54947" y="30129"/>
                    <a:pt x="54816" y="30191"/>
                    <a:pt x="54691" y="30191"/>
                  </a:cubicBezTo>
                  <a:cubicBezTo>
                    <a:pt x="54622" y="30191"/>
                    <a:pt x="54555" y="30172"/>
                    <a:pt x="54496" y="30133"/>
                  </a:cubicBezTo>
                  <a:cubicBezTo>
                    <a:pt x="54160" y="29853"/>
                    <a:pt x="53992" y="29461"/>
                    <a:pt x="54048" y="29069"/>
                  </a:cubicBezTo>
                  <a:cubicBezTo>
                    <a:pt x="54048" y="28901"/>
                    <a:pt x="53992" y="28733"/>
                    <a:pt x="53936" y="28621"/>
                  </a:cubicBezTo>
                  <a:cubicBezTo>
                    <a:pt x="53936" y="28060"/>
                    <a:pt x="53880" y="27556"/>
                    <a:pt x="53824" y="27052"/>
                  </a:cubicBezTo>
                  <a:cubicBezTo>
                    <a:pt x="53824" y="26940"/>
                    <a:pt x="53992" y="26884"/>
                    <a:pt x="54216" y="26828"/>
                  </a:cubicBezTo>
                  <a:close/>
                  <a:moveTo>
                    <a:pt x="29685" y="30413"/>
                  </a:moveTo>
                  <a:lnTo>
                    <a:pt x="29853" y="30637"/>
                  </a:lnTo>
                  <a:lnTo>
                    <a:pt x="29517" y="30637"/>
                  </a:lnTo>
                  <a:cubicBezTo>
                    <a:pt x="29573" y="30581"/>
                    <a:pt x="29629" y="30469"/>
                    <a:pt x="29685" y="30413"/>
                  </a:cubicBezTo>
                  <a:close/>
                  <a:moveTo>
                    <a:pt x="50855" y="30413"/>
                  </a:moveTo>
                  <a:cubicBezTo>
                    <a:pt x="50911" y="30525"/>
                    <a:pt x="50967" y="30581"/>
                    <a:pt x="51023" y="30637"/>
                  </a:cubicBezTo>
                  <a:lnTo>
                    <a:pt x="50687" y="30637"/>
                  </a:lnTo>
                  <a:lnTo>
                    <a:pt x="50855" y="30413"/>
                  </a:lnTo>
                  <a:close/>
                  <a:moveTo>
                    <a:pt x="27913" y="26884"/>
                  </a:moveTo>
                  <a:cubicBezTo>
                    <a:pt x="28298" y="26884"/>
                    <a:pt x="28732" y="26940"/>
                    <a:pt x="28956" y="26996"/>
                  </a:cubicBezTo>
                  <a:cubicBezTo>
                    <a:pt x="29349" y="27052"/>
                    <a:pt x="29237" y="27500"/>
                    <a:pt x="29237" y="27892"/>
                  </a:cubicBezTo>
                  <a:cubicBezTo>
                    <a:pt x="29237" y="28229"/>
                    <a:pt x="29293" y="29349"/>
                    <a:pt x="29237" y="29741"/>
                  </a:cubicBezTo>
                  <a:cubicBezTo>
                    <a:pt x="29181" y="30077"/>
                    <a:pt x="28788" y="30301"/>
                    <a:pt x="28620" y="30525"/>
                  </a:cubicBezTo>
                  <a:cubicBezTo>
                    <a:pt x="28564" y="30581"/>
                    <a:pt x="28452" y="30637"/>
                    <a:pt x="28396" y="30693"/>
                  </a:cubicBezTo>
                  <a:lnTo>
                    <a:pt x="28116" y="30693"/>
                  </a:lnTo>
                  <a:cubicBezTo>
                    <a:pt x="28060" y="30693"/>
                    <a:pt x="28004" y="30693"/>
                    <a:pt x="28004" y="30637"/>
                  </a:cubicBezTo>
                  <a:cubicBezTo>
                    <a:pt x="27612" y="30357"/>
                    <a:pt x="27388" y="29909"/>
                    <a:pt x="27444" y="29461"/>
                  </a:cubicBezTo>
                  <a:cubicBezTo>
                    <a:pt x="27444" y="29069"/>
                    <a:pt x="27332" y="28957"/>
                    <a:pt x="27220" y="28621"/>
                  </a:cubicBezTo>
                  <a:cubicBezTo>
                    <a:pt x="27220" y="28172"/>
                    <a:pt x="27220" y="27668"/>
                    <a:pt x="27164" y="27276"/>
                  </a:cubicBezTo>
                  <a:lnTo>
                    <a:pt x="27164" y="27108"/>
                  </a:lnTo>
                  <a:cubicBezTo>
                    <a:pt x="27192" y="26940"/>
                    <a:pt x="27528" y="26884"/>
                    <a:pt x="27913" y="26884"/>
                  </a:cubicBezTo>
                  <a:close/>
                  <a:moveTo>
                    <a:pt x="52571" y="26940"/>
                  </a:moveTo>
                  <a:cubicBezTo>
                    <a:pt x="52956" y="26940"/>
                    <a:pt x="53292" y="26996"/>
                    <a:pt x="53320" y="27164"/>
                  </a:cubicBezTo>
                  <a:lnTo>
                    <a:pt x="53320" y="27332"/>
                  </a:lnTo>
                  <a:cubicBezTo>
                    <a:pt x="53320" y="27724"/>
                    <a:pt x="53264" y="28229"/>
                    <a:pt x="53264" y="28677"/>
                  </a:cubicBezTo>
                  <a:cubicBezTo>
                    <a:pt x="53152" y="29013"/>
                    <a:pt x="52984" y="29181"/>
                    <a:pt x="53040" y="29517"/>
                  </a:cubicBezTo>
                  <a:cubicBezTo>
                    <a:pt x="53040" y="29965"/>
                    <a:pt x="52928" y="30357"/>
                    <a:pt x="52592" y="30637"/>
                  </a:cubicBezTo>
                  <a:lnTo>
                    <a:pt x="52536" y="30693"/>
                  </a:lnTo>
                  <a:cubicBezTo>
                    <a:pt x="52480" y="30749"/>
                    <a:pt x="52480" y="30749"/>
                    <a:pt x="52424" y="30749"/>
                  </a:cubicBezTo>
                  <a:lnTo>
                    <a:pt x="52088" y="30749"/>
                  </a:lnTo>
                  <a:cubicBezTo>
                    <a:pt x="52032" y="30693"/>
                    <a:pt x="51920" y="30637"/>
                    <a:pt x="51864" y="30581"/>
                  </a:cubicBezTo>
                  <a:cubicBezTo>
                    <a:pt x="51696" y="30413"/>
                    <a:pt x="51247" y="30133"/>
                    <a:pt x="51247" y="29797"/>
                  </a:cubicBezTo>
                  <a:cubicBezTo>
                    <a:pt x="51247" y="29405"/>
                    <a:pt x="51303" y="28285"/>
                    <a:pt x="51247" y="27948"/>
                  </a:cubicBezTo>
                  <a:cubicBezTo>
                    <a:pt x="51191" y="27612"/>
                    <a:pt x="51135" y="27108"/>
                    <a:pt x="51527" y="27052"/>
                  </a:cubicBezTo>
                  <a:cubicBezTo>
                    <a:pt x="51752" y="26996"/>
                    <a:pt x="52186" y="26940"/>
                    <a:pt x="52571" y="26940"/>
                  </a:cubicBezTo>
                  <a:close/>
                  <a:moveTo>
                    <a:pt x="26772" y="29965"/>
                  </a:moveTo>
                  <a:lnTo>
                    <a:pt x="26772" y="30021"/>
                  </a:lnTo>
                  <a:cubicBezTo>
                    <a:pt x="26772" y="30021"/>
                    <a:pt x="27108" y="30413"/>
                    <a:pt x="27444" y="30749"/>
                  </a:cubicBezTo>
                  <a:cubicBezTo>
                    <a:pt x="27276" y="30749"/>
                    <a:pt x="27052" y="30749"/>
                    <a:pt x="26884" y="30805"/>
                  </a:cubicBezTo>
                  <a:cubicBezTo>
                    <a:pt x="26745" y="30828"/>
                    <a:pt x="26615" y="30842"/>
                    <a:pt x="26491" y="30842"/>
                  </a:cubicBezTo>
                  <a:cubicBezTo>
                    <a:pt x="26316" y="30842"/>
                    <a:pt x="26152" y="30814"/>
                    <a:pt x="25988" y="30749"/>
                  </a:cubicBezTo>
                  <a:lnTo>
                    <a:pt x="25988" y="30693"/>
                  </a:lnTo>
                  <a:lnTo>
                    <a:pt x="26044" y="30693"/>
                  </a:lnTo>
                  <a:cubicBezTo>
                    <a:pt x="26212" y="30581"/>
                    <a:pt x="26492" y="30245"/>
                    <a:pt x="26772" y="29965"/>
                  </a:cubicBezTo>
                  <a:close/>
                  <a:moveTo>
                    <a:pt x="53824" y="29965"/>
                  </a:moveTo>
                  <a:cubicBezTo>
                    <a:pt x="54048" y="30245"/>
                    <a:pt x="54384" y="30581"/>
                    <a:pt x="54496" y="30693"/>
                  </a:cubicBezTo>
                  <a:lnTo>
                    <a:pt x="54608" y="30693"/>
                  </a:lnTo>
                  <a:cubicBezTo>
                    <a:pt x="54398" y="30819"/>
                    <a:pt x="54156" y="30882"/>
                    <a:pt x="53907" y="30882"/>
                  </a:cubicBezTo>
                  <a:cubicBezTo>
                    <a:pt x="53824" y="30882"/>
                    <a:pt x="53740" y="30875"/>
                    <a:pt x="53656" y="30861"/>
                  </a:cubicBezTo>
                  <a:lnTo>
                    <a:pt x="53656" y="30805"/>
                  </a:lnTo>
                  <a:cubicBezTo>
                    <a:pt x="53488" y="30805"/>
                    <a:pt x="53320" y="30749"/>
                    <a:pt x="53096" y="30749"/>
                  </a:cubicBezTo>
                  <a:cubicBezTo>
                    <a:pt x="53432" y="30413"/>
                    <a:pt x="53824" y="30021"/>
                    <a:pt x="53824" y="30021"/>
                  </a:cubicBezTo>
                  <a:lnTo>
                    <a:pt x="53824" y="29965"/>
                  </a:lnTo>
                  <a:close/>
                  <a:moveTo>
                    <a:pt x="30658" y="26884"/>
                  </a:moveTo>
                  <a:cubicBezTo>
                    <a:pt x="31029" y="26884"/>
                    <a:pt x="31449" y="26940"/>
                    <a:pt x="31645" y="26996"/>
                  </a:cubicBezTo>
                  <a:cubicBezTo>
                    <a:pt x="32093" y="27052"/>
                    <a:pt x="31981" y="27556"/>
                    <a:pt x="31981" y="27948"/>
                  </a:cubicBezTo>
                  <a:cubicBezTo>
                    <a:pt x="31925" y="28285"/>
                    <a:pt x="31981" y="29517"/>
                    <a:pt x="31981" y="29853"/>
                  </a:cubicBezTo>
                  <a:cubicBezTo>
                    <a:pt x="31981" y="30245"/>
                    <a:pt x="31533" y="30525"/>
                    <a:pt x="31365" y="30693"/>
                  </a:cubicBezTo>
                  <a:cubicBezTo>
                    <a:pt x="31290" y="30842"/>
                    <a:pt x="31116" y="30917"/>
                    <a:pt x="30942" y="30917"/>
                  </a:cubicBezTo>
                  <a:cubicBezTo>
                    <a:pt x="30855" y="30917"/>
                    <a:pt x="30767" y="30898"/>
                    <a:pt x="30693" y="30861"/>
                  </a:cubicBezTo>
                  <a:cubicBezTo>
                    <a:pt x="30637" y="30805"/>
                    <a:pt x="30581" y="30749"/>
                    <a:pt x="30581" y="30693"/>
                  </a:cubicBezTo>
                  <a:lnTo>
                    <a:pt x="30637" y="30637"/>
                  </a:lnTo>
                  <a:lnTo>
                    <a:pt x="30525" y="30637"/>
                  </a:lnTo>
                  <a:cubicBezTo>
                    <a:pt x="30301" y="30357"/>
                    <a:pt x="30189" y="29965"/>
                    <a:pt x="30189" y="29573"/>
                  </a:cubicBezTo>
                  <a:cubicBezTo>
                    <a:pt x="30245" y="28901"/>
                    <a:pt x="29685" y="29013"/>
                    <a:pt x="29965" y="27108"/>
                  </a:cubicBezTo>
                  <a:cubicBezTo>
                    <a:pt x="29965" y="26940"/>
                    <a:pt x="30287" y="26884"/>
                    <a:pt x="30658" y="26884"/>
                  </a:cubicBezTo>
                  <a:close/>
                  <a:moveTo>
                    <a:pt x="49950" y="26863"/>
                  </a:moveTo>
                  <a:cubicBezTo>
                    <a:pt x="50303" y="26863"/>
                    <a:pt x="50605" y="26923"/>
                    <a:pt x="50631" y="27108"/>
                  </a:cubicBezTo>
                  <a:cubicBezTo>
                    <a:pt x="50855" y="29013"/>
                    <a:pt x="50295" y="28901"/>
                    <a:pt x="50351" y="29573"/>
                  </a:cubicBezTo>
                  <a:cubicBezTo>
                    <a:pt x="50407" y="29965"/>
                    <a:pt x="50295" y="30357"/>
                    <a:pt x="50015" y="30637"/>
                  </a:cubicBezTo>
                  <a:lnTo>
                    <a:pt x="49903" y="30637"/>
                  </a:lnTo>
                  <a:lnTo>
                    <a:pt x="50015" y="30693"/>
                  </a:lnTo>
                  <a:cubicBezTo>
                    <a:pt x="49959" y="30749"/>
                    <a:pt x="49903" y="30805"/>
                    <a:pt x="49847" y="30861"/>
                  </a:cubicBezTo>
                  <a:cubicBezTo>
                    <a:pt x="49773" y="30898"/>
                    <a:pt x="49692" y="30917"/>
                    <a:pt x="49611" y="30917"/>
                  </a:cubicBezTo>
                  <a:cubicBezTo>
                    <a:pt x="49449" y="30917"/>
                    <a:pt x="49287" y="30842"/>
                    <a:pt x="49175" y="30693"/>
                  </a:cubicBezTo>
                  <a:cubicBezTo>
                    <a:pt x="49007" y="30525"/>
                    <a:pt x="48615" y="30245"/>
                    <a:pt x="48559" y="29853"/>
                  </a:cubicBezTo>
                  <a:cubicBezTo>
                    <a:pt x="48559" y="29461"/>
                    <a:pt x="48615" y="28285"/>
                    <a:pt x="48559" y="27948"/>
                  </a:cubicBezTo>
                  <a:cubicBezTo>
                    <a:pt x="48559" y="27556"/>
                    <a:pt x="48447" y="27052"/>
                    <a:pt x="48895" y="26996"/>
                  </a:cubicBezTo>
                  <a:cubicBezTo>
                    <a:pt x="49102" y="26937"/>
                    <a:pt x="49557" y="26863"/>
                    <a:pt x="49950" y="26863"/>
                  </a:cubicBezTo>
                  <a:close/>
                  <a:moveTo>
                    <a:pt x="41629" y="26947"/>
                  </a:moveTo>
                  <a:cubicBezTo>
                    <a:pt x="42213" y="26947"/>
                    <a:pt x="42987" y="27065"/>
                    <a:pt x="43350" y="27164"/>
                  </a:cubicBezTo>
                  <a:cubicBezTo>
                    <a:pt x="43910" y="27276"/>
                    <a:pt x="43798" y="27724"/>
                    <a:pt x="43798" y="28060"/>
                  </a:cubicBezTo>
                  <a:cubicBezTo>
                    <a:pt x="43798" y="28453"/>
                    <a:pt x="43966" y="29629"/>
                    <a:pt x="43966" y="30021"/>
                  </a:cubicBezTo>
                  <a:cubicBezTo>
                    <a:pt x="43966" y="30469"/>
                    <a:pt x="43350" y="30749"/>
                    <a:pt x="43126" y="30973"/>
                  </a:cubicBezTo>
                  <a:lnTo>
                    <a:pt x="43126" y="30917"/>
                  </a:lnTo>
                  <a:cubicBezTo>
                    <a:pt x="42951" y="31092"/>
                    <a:pt x="42733" y="31179"/>
                    <a:pt x="42511" y="31179"/>
                  </a:cubicBezTo>
                  <a:cubicBezTo>
                    <a:pt x="42378" y="31179"/>
                    <a:pt x="42244" y="31148"/>
                    <a:pt x="42118" y="31085"/>
                  </a:cubicBezTo>
                  <a:cubicBezTo>
                    <a:pt x="41558" y="30805"/>
                    <a:pt x="41222" y="30245"/>
                    <a:pt x="41278" y="29685"/>
                  </a:cubicBezTo>
                  <a:cubicBezTo>
                    <a:pt x="41334" y="28957"/>
                    <a:pt x="40550" y="29069"/>
                    <a:pt x="40886" y="27164"/>
                  </a:cubicBezTo>
                  <a:cubicBezTo>
                    <a:pt x="40909" y="27004"/>
                    <a:pt x="41224" y="26947"/>
                    <a:pt x="41629" y="26947"/>
                  </a:cubicBezTo>
                  <a:close/>
                  <a:moveTo>
                    <a:pt x="39043" y="26962"/>
                  </a:moveTo>
                  <a:cubicBezTo>
                    <a:pt x="39411" y="26962"/>
                    <a:pt x="39688" y="27014"/>
                    <a:pt x="39710" y="27164"/>
                  </a:cubicBezTo>
                  <a:cubicBezTo>
                    <a:pt x="40046" y="29069"/>
                    <a:pt x="39206" y="29013"/>
                    <a:pt x="39262" y="29685"/>
                  </a:cubicBezTo>
                  <a:cubicBezTo>
                    <a:pt x="39318" y="30301"/>
                    <a:pt x="38982" y="30861"/>
                    <a:pt x="38422" y="31085"/>
                  </a:cubicBezTo>
                  <a:cubicBezTo>
                    <a:pt x="38289" y="31151"/>
                    <a:pt x="38148" y="31183"/>
                    <a:pt x="38008" y="31183"/>
                  </a:cubicBezTo>
                  <a:cubicBezTo>
                    <a:pt x="37794" y="31183"/>
                    <a:pt x="37583" y="31109"/>
                    <a:pt x="37414" y="30973"/>
                  </a:cubicBezTo>
                  <a:cubicBezTo>
                    <a:pt x="37246" y="30749"/>
                    <a:pt x="36630" y="30469"/>
                    <a:pt x="36630" y="30077"/>
                  </a:cubicBezTo>
                  <a:cubicBezTo>
                    <a:pt x="36630" y="29685"/>
                    <a:pt x="36798" y="28453"/>
                    <a:pt x="36798" y="28116"/>
                  </a:cubicBezTo>
                  <a:cubicBezTo>
                    <a:pt x="36798" y="27724"/>
                    <a:pt x="36630" y="27276"/>
                    <a:pt x="37246" y="27164"/>
                  </a:cubicBezTo>
                  <a:cubicBezTo>
                    <a:pt x="37625" y="27095"/>
                    <a:pt x="38452" y="26962"/>
                    <a:pt x="39043" y="26962"/>
                  </a:cubicBezTo>
                  <a:close/>
                  <a:moveTo>
                    <a:pt x="34606" y="27094"/>
                  </a:moveTo>
                  <a:cubicBezTo>
                    <a:pt x="35103" y="27094"/>
                    <a:pt x="35537" y="27164"/>
                    <a:pt x="35565" y="27388"/>
                  </a:cubicBezTo>
                  <a:cubicBezTo>
                    <a:pt x="35901" y="29629"/>
                    <a:pt x="35173" y="29517"/>
                    <a:pt x="35229" y="30301"/>
                  </a:cubicBezTo>
                  <a:cubicBezTo>
                    <a:pt x="35341" y="30861"/>
                    <a:pt x="35061" y="31421"/>
                    <a:pt x="34557" y="31757"/>
                  </a:cubicBezTo>
                  <a:cubicBezTo>
                    <a:pt x="34447" y="31823"/>
                    <a:pt x="34319" y="31855"/>
                    <a:pt x="34191" y="31855"/>
                  </a:cubicBezTo>
                  <a:cubicBezTo>
                    <a:pt x="33994" y="31855"/>
                    <a:pt x="33797" y="31781"/>
                    <a:pt x="33661" y="31645"/>
                  </a:cubicBezTo>
                  <a:cubicBezTo>
                    <a:pt x="33437" y="31365"/>
                    <a:pt x="32877" y="31085"/>
                    <a:pt x="32877" y="30637"/>
                  </a:cubicBezTo>
                  <a:cubicBezTo>
                    <a:pt x="32821" y="30189"/>
                    <a:pt x="32933" y="28789"/>
                    <a:pt x="32877" y="28341"/>
                  </a:cubicBezTo>
                  <a:cubicBezTo>
                    <a:pt x="32821" y="27892"/>
                    <a:pt x="32709" y="27332"/>
                    <a:pt x="33269" y="27220"/>
                  </a:cubicBezTo>
                  <a:cubicBezTo>
                    <a:pt x="33549" y="27164"/>
                    <a:pt x="34109" y="27094"/>
                    <a:pt x="34606" y="27094"/>
                  </a:cubicBezTo>
                  <a:close/>
                  <a:moveTo>
                    <a:pt x="45934" y="27094"/>
                  </a:moveTo>
                  <a:cubicBezTo>
                    <a:pt x="46431" y="27094"/>
                    <a:pt x="46991" y="27164"/>
                    <a:pt x="47271" y="27220"/>
                  </a:cubicBezTo>
                  <a:cubicBezTo>
                    <a:pt x="47831" y="27332"/>
                    <a:pt x="47719" y="27892"/>
                    <a:pt x="47663" y="28341"/>
                  </a:cubicBezTo>
                  <a:cubicBezTo>
                    <a:pt x="47663" y="28789"/>
                    <a:pt x="47719" y="30189"/>
                    <a:pt x="47663" y="30637"/>
                  </a:cubicBezTo>
                  <a:lnTo>
                    <a:pt x="47719" y="30637"/>
                  </a:lnTo>
                  <a:cubicBezTo>
                    <a:pt x="47719" y="31085"/>
                    <a:pt x="47103" y="31365"/>
                    <a:pt x="46879" y="31645"/>
                  </a:cubicBezTo>
                  <a:cubicBezTo>
                    <a:pt x="46777" y="31781"/>
                    <a:pt x="46593" y="31855"/>
                    <a:pt x="46402" y="31855"/>
                  </a:cubicBezTo>
                  <a:cubicBezTo>
                    <a:pt x="46277" y="31855"/>
                    <a:pt x="46149" y="31823"/>
                    <a:pt x="46039" y="31757"/>
                  </a:cubicBezTo>
                  <a:cubicBezTo>
                    <a:pt x="45535" y="31421"/>
                    <a:pt x="45255" y="30861"/>
                    <a:pt x="45311" y="30301"/>
                  </a:cubicBezTo>
                  <a:cubicBezTo>
                    <a:pt x="45367" y="29517"/>
                    <a:pt x="44639" y="29573"/>
                    <a:pt x="44975" y="27388"/>
                  </a:cubicBezTo>
                  <a:cubicBezTo>
                    <a:pt x="45003" y="27164"/>
                    <a:pt x="45437" y="27094"/>
                    <a:pt x="45934" y="27094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633" y="1625"/>
                    <a:pt x="6890" y="5602"/>
                    <a:pt x="7226" y="7394"/>
                  </a:cubicBezTo>
                  <a:cubicBezTo>
                    <a:pt x="7562" y="9186"/>
                    <a:pt x="10026" y="11650"/>
                    <a:pt x="11202" y="13611"/>
                  </a:cubicBezTo>
                  <a:cubicBezTo>
                    <a:pt x="12322" y="15571"/>
                    <a:pt x="13666" y="21340"/>
                    <a:pt x="13666" y="21340"/>
                  </a:cubicBezTo>
                  <a:cubicBezTo>
                    <a:pt x="14115" y="19043"/>
                    <a:pt x="13330" y="11314"/>
                    <a:pt x="12826" y="9690"/>
                  </a:cubicBezTo>
                  <a:cubicBezTo>
                    <a:pt x="12498" y="8634"/>
                    <a:pt x="12953" y="8383"/>
                    <a:pt x="13480" y="8383"/>
                  </a:cubicBezTo>
                  <a:cubicBezTo>
                    <a:pt x="13763" y="8383"/>
                    <a:pt x="14067" y="8455"/>
                    <a:pt x="14283" y="8514"/>
                  </a:cubicBezTo>
                  <a:cubicBezTo>
                    <a:pt x="14955" y="8682"/>
                    <a:pt x="15963" y="11986"/>
                    <a:pt x="16915" y="14115"/>
                  </a:cubicBezTo>
                  <a:cubicBezTo>
                    <a:pt x="17923" y="16299"/>
                    <a:pt x="17251" y="16915"/>
                    <a:pt x="17083" y="19379"/>
                  </a:cubicBezTo>
                  <a:cubicBezTo>
                    <a:pt x="16915" y="21844"/>
                    <a:pt x="17923" y="25148"/>
                    <a:pt x="19883" y="28565"/>
                  </a:cubicBezTo>
                  <a:cubicBezTo>
                    <a:pt x="21115" y="30693"/>
                    <a:pt x="22964" y="32373"/>
                    <a:pt x="25148" y="33493"/>
                  </a:cubicBezTo>
                  <a:lnTo>
                    <a:pt x="30021" y="30973"/>
                  </a:lnTo>
                  <a:cubicBezTo>
                    <a:pt x="30245" y="31197"/>
                    <a:pt x="30413" y="31365"/>
                    <a:pt x="30637" y="31589"/>
                  </a:cubicBezTo>
                  <a:cubicBezTo>
                    <a:pt x="30726" y="31643"/>
                    <a:pt x="30834" y="31668"/>
                    <a:pt x="30945" y="31668"/>
                  </a:cubicBezTo>
                  <a:cubicBezTo>
                    <a:pt x="31181" y="31668"/>
                    <a:pt x="31437" y="31555"/>
                    <a:pt x="31589" y="31365"/>
                  </a:cubicBezTo>
                  <a:cubicBezTo>
                    <a:pt x="31701" y="31253"/>
                    <a:pt x="31869" y="31141"/>
                    <a:pt x="31981" y="31029"/>
                  </a:cubicBezTo>
                  <a:cubicBezTo>
                    <a:pt x="31981" y="31029"/>
                    <a:pt x="31981" y="31085"/>
                    <a:pt x="31981" y="31085"/>
                  </a:cubicBezTo>
                  <a:cubicBezTo>
                    <a:pt x="32037" y="31701"/>
                    <a:pt x="32877" y="32093"/>
                    <a:pt x="33157" y="32429"/>
                  </a:cubicBezTo>
                  <a:cubicBezTo>
                    <a:pt x="33408" y="32644"/>
                    <a:pt x="33706" y="32745"/>
                    <a:pt x="34005" y="32745"/>
                  </a:cubicBezTo>
                  <a:cubicBezTo>
                    <a:pt x="34172" y="32745"/>
                    <a:pt x="34340" y="32713"/>
                    <a:pt x="34501" y="32653"/>
                  </a:cubicBezTo>
                  <a:cubicBezTo>
                    <a:pt x="35005" y="32149"/>
                    <a:pt x="35509" y="31645"/>
                    <a:pt x="36013" y="31085"/>
                  </a:cubicBezTo>
                  <a:cubicBezTo>
                    <a:pt x="36293" y="31309"/>
                    <a:pt x="36686" y="31533"/>
                    <a:pt x="36854" y="31701"/>
                  </a:cubicBezTo>
                  <a:cubicBezTo>
                    <a:pt x="37137" y="31878"/>
                    <a:pt x="37466" y="31988"/>
                    <a:pt x="37796" y="31988"/>
                  </a:cubicBezTo>
                  <a:cubicBezTo>
                    <a:pt x="37988" y="31988"/>
                    <a:pt x="38181" y="31951"/>
                    <a:pt x="38366" y="31869"/>
                  </a:cubicBezTo>
                  <a:cubicBezTo>
                    <a:pt x="38702" y="31645"/>
                    <a:pt x="39934" y="30581"/>
                    <a:pt x="40214" y="30357"/>
                  </a:cubicBezTo>
                  <a:cubicBezTo>
                    <a:pt x="40774" y="30917"/>
                    <a:pt x="41390" y="31421"/>
                    <a:pt x="42006" y="31869"/>
                  </a:cubicBezTo>
                  <a:cubicBezTo>
                    <a:pt x="42191" y="31951"/>
                    <a:pt x="42384" y="31988"/>
                    <a:pt x="42576" y="31988"/>
                  </a:cubicBezTo>
                  <a:cubicBezTo>
                    <a:pt x="42906" y="31988"/>
                    <a:pt x="43235" y="31878"/>
                    <a:pt x="43518" y="31701"/>
                  </a:cubicBezTo>
                  <a:cubicBezTo>
                    <a:pt x="43686" y="31533"/>
                    <a:pt x="44079" y="31309"/>
                    <a:pt x="44359" y="31085"/>
                  </a:cubicBezTo>
                  <a:cubicBezTo>
                    <a:pt x="44807" y="31645"/>
                    <a:pt x="45367" y="32149"/>
                    <a:pt x="45871" y="32653"/>
                  </a:cubicBezTo>
                  <a:cubicBezTo>
                    <a:pt x="46032" y="32713"/>
                    <a:pt x="46200" y="32745"/>
                    <a:pt x="46367" y="32745"/>
                  </a:cubicBezTo>
                  <a:cubicBezTo>
                    <a:pt x="46666" y="32745"/>
                    <a:pt x="46964" y="32644"/>
                    <a:pt x="47215" y="32429"/>
                  </a:cubicBezTo>
                  <a:cubicBezTo>
                    <a:pt x="47495" y="32093"/>
                    <a:pt x="48335" y="31701"/>
                    <a:pt x="48391" y="31085"/>
                  </a:cubicBezTo>
                  <a:cubicBezTo>
                    <a:pt x="48391" y="31085"/>
                    <a:pt x="48391" y="31029"/>
                    <a:pt x="48391" y="31029"/>
                  </a:cubicBezTo>
                  <a:cubicBezTo>
                    <a:pt x="48503" y="31141"/>
                    <a:pt x="48671" y="31253"/>
                    <a:pt x="48783" y="31365"/>
                  </a:cubicBezTo>
                  <a:cubicBezTo>
                    <a:pt x="48935" y="31555"/>
                    <a:pt x="49165" y="31668"/>
                    <a:pt x="49402" y="31668"/>
                  </a:cubicBezTo>
                  <a:cubicBezTo>
                    <a:pt x="49514" y="31668"/>
                    <a:pt x="49628" y="31643"/>
                    <a:pt x="49735" y="31589"/>
                  </a:cubicBezTo>
                  <a:cubicBezTo>
                    <a:pt x="49959" y="31365"/>
                    <a:pt x="50127" y="31197"/>
                    <a:pt x="50295" y="30973"/>
                  </a:cubicBezTo>
                  <a:lnTo>
                    <a:pt x="55224" y="33493"/>
                  </a:lnTo>
                  <a:cubicBezTo>
                    <a:pt x="57408" y="32373"/>
                    <a:pt x="59257" y="30693"/>
                    <a:pt x="60489" y="28565"/>
                  </a:cubicBezTo>
                  <a:cubicBezTo>
                    <a:pt x="62449" y="25148"/>
                    <a:pt x="63457" y="21844"/>
                    <a:pt x="63289" y="19379"/>
                  </a:cubicBezTo>
                  <a:cubicBezTo>
                    <a:pt x="63121" y="16915"/>
                    <a:pt x="62449" y="16243"/>
                    <a:pt x="63457" y="14115"/>
                  </a:cubicBezTo>
                  <a:cubicBezTo>
                    <a:pt x="64409" y="11986"/>
                    <a:pt x="65417" y="8682"/>
                    <a:pt x="66089" y="8514"/>
                  </a:cubicBezTo>
                  <a:cubicBezTo>
                    <a:pt x="66314" y="8453"/>
                    <a:pt x="66636" y="8369"/>
                    <a:pt x="66929" y="8369"/>
                  </a:cubicBezTo>
                  <a:cubicBezTo>
                    <a:pt x="67440" y="8369"/>
                    <a:pt x="67866" y="8623"/>
                    <a:pt x="67546" y="9690"/>
                  </a:cubicBezTo>
                  <a:cubicBezTo>
                    <a:pt x="67042" y="11314"/>
                    <a:pt x="66257" y="19043"/>
                    <a:pt x="66706" y="21340"/>
                  </a:cubicBezTo>
                  <a:cubicBezTo>
                    <a:pt x="66706" y="21340"/>
                    <a:pt x="68050" y="15571"/>
                    <a:pt x="69170" y="13611"/>
                  </a:cubicBezTo>
                  <a:cubicBezTo>
                    <a:pt x="70346" y="11650"/>
                    <a:pt x="72810" y="9186"/>
                    <a:pt x="73146" y="7394"/>
                  </a:cubicBezTo>
                  <a:cubicBezTo>
                    <a:pt x="73482" y="5602"/>
                    <a:pt x="77739" y="1625"/>
                    <a:pt x="80371" y="1"/>
                  </a:cubicBezTo>
                  <a:lnTo>
                    <a:pt x="80371" y="1"/>
                  </a:lnTo>
                  <a:cubicBezTo>
                    <a:pt x="80370" y="1"/>
                    <a:pt x="74098" y="3137"/>
                    <a:pt x="71970" y="4257"/>
                  </a:cubicBezTo>
                  <a:cubicBezTo>
                    <a:pt x="70626" y="5013"/>
                    <a:pt x="69156" y="5391"/>
                    <a:pt x="67654" y="5391"/>
                  </a:cubicBezTo>
                  <a:cubicBezTo>
                    <a:pt x="67154" y="5391"/>
                    <a:pt x="66650" y="5349"/>
                    <a:pt x="66145" y="5265"/>
                  </a:cubicBezTo>
                  <a:cubicBezTo>
                    <a:pt x="65939" y="5235"/>
                    <a:pt x="65723" y="5221"/>
                    <a:pt x="65499" y="5221"/>
                  </a:cubicBezTo>
                  <a:cubicBezTo>
                    <a:pt x="63228" y="5221"/>
                    <a:pt x="60189" y="6699"/>
                    <a:pt x="59425" y="8178"/>
                  </a:cubicBezTo>
                  <a:cubicBezTo>
                    <a:pt x="58584" y="9858"/>
                    <a:pt x="55168" y="9690"/>
                    <a:pt x="56792" y="12322"/>
                  </a:cubicBezTo>
                  <a:cubicBezTo>
                    <a:pt x="58416" y="14899"/>
                    <a:pt x="58920" y="19043"/>
                    <a:pt x="58752" y="19827"/>
                  </a:cubicBezTo>
                  <a:cubicBezTo>
                    <a:pt x="58584" y="20668"/>
                    <a:pt x="60433" y="23132"/>
                    <a:pt x="59089" y="25428"/>
                  </a:cubicBezTo>
                  <a:cubicBezTo>
                    <a:pt x="58808" y="25988"/>
                    <a:pt x="58416" y="26548"/>
                    <a:pt x="58024" y="27164"/>
                  </a:cubicBezTo>
                  <a:cubicBezTo>
                    <a:pt x="58024" y="26996"/>
                    <a:pt x="58024" y="26772"/>
                    <a:pt x="57968" y="26604"/>
                  </a:cubicBezTo>
                  <a:cubicBezTo>
                    <a:pt x="58136" y="25764"/>
                    <a:pt x="58136" y="24924"/>
                    <a:pt x="57968" y="24084"/>
                  </a:cubicBezTo>
                  <a:cubicBezTo>
                    <a:pt x="57968" y="24084"/>
                    <a:pt x="57240" y="23300"/>
                    <a:pt x="57072" y="23132"/>
                  </a:cubicBezTo>
                  <a:cubicBezTo>
                    <a:pt x="56993" y="23092"/>
                    <a:pt x="56899" y="23074"/>
                    <a:pt x="56804" y="23074"/>
                  </a:cubicBezTo>
                  <a:cubicBezTo>
                    <a:pt x="56631" y="23074"/>
                    <a:pt x="56453" y="23135"/>
                    <a:pt x="56344" y="23244"/>
                  </a:cubicBezTo>
                  <a:cubicBezTo>
                    <a:pt x="56288" y="23356"/>
                    <a:pt x="56176" y="23412"/>
                    <a:pt x="56064" y="23524"/>
                  </a:cubicBezTo>
                  <a:cubicBezTo>
                    <a:pt x="55952" y="23132"/>
                    <a:pt x="55504" y="22908"/>
                    <a:pt x="55280" y="22684"/>
                  </a:cubicBezTo>
                  <a:cubicBezTo>
                    <a:pt x="55178" y="22548"/>
                    <a:pt x="54994" y="22474"/>
                    <a:pt x="54803" y="22474"/>
                  </a:cubicBezTo>
                  <a:cubicBezTo>
                    <a:pt x="54678" y="22474"/>
                    <a:pt x="54550" y="22505"/>
                    <a:pt x="54440" y="22572"/>
                  </a:cubicBezTo>
                  <a:cubicBezTo>
                    <a:pt x="54216" y="22740"/>
                    <a:pt x="53992" y="23020"/>
                    <a:pt x="53768" y="23244"/>
                  </a:cubicBezTo>
                  <a:lnTo>
                    <a:pt x="53768" y="23188"/>
                  </a:lnTo>
                  <a:cubicBezTo>
                    <a:pt x="53376" y="22740"/>
                    <a:pt x="52984" y="22348"/>
                    <a:pt x="52536" y="21956"/>
                  </a:cubicBezTo>
                  <a:cubicBezTo>
                    <a:pt x="52431" y="21893"/>
                    <a:pt x="52302" y="21861"/>
                    <a:pt x="52170" y="21861"/>
                  </a:cubicBezTo>
                  <a:cubicBezTo>
                    <a:pt x="51951" y="21861"/>
                    <a:pt x="51724" y="21949"/>
                    <a:pt x="51584" y="22124"/>
                  </a:cubicBezTo>
                  <a:cubicBezTo>
                    <a:pt x="51303" y="22292"/>
                    <a:pt x="51079" y="22572"/>
                    <a:pt x="50799" y="22796"/>
                  </a:cubicBezTo>
                  <a:cubicBezTo>
                    <a:pt x="50519" y="22404"/>
                    <a:pt x="50183" y="22012"/>
                    <a:pt x="49791" y="21676"/>
                  </a:cubicBezTo>
                  <a:cubicBezTo>
                    <a:pt x="49686" y="21613"/>
                    <a:pt x="49558" y="21581"/>
                    <a:pt x="49426" y="21581"/>
                  </a:cubicBezTo>
                  <a:cubicBezTo>
                    <a:pt x="49207" y="21581"/>
                    <a:pt x="48979" y="21669"/>
                    <a:pt x="48839" y="21844"/>
                  </a:cubicBezTo>
                  <a:cubicBezTo>
                    <a:pt x="48727" y="22012"/>
                    <a:pt x="48615" y="22124"/>
                    <a:pt x="48447" y="22236"/>
                  </a:cubicBezTo>
                  <a:cubicBezTo>
                    <a:pt x="48447" y="22180"/>
                    <a:pt x="48447" y="22180"/>
                    <a:pt x="48447" y="22124"/>
                  </a:cubicBezTo>
                  <a:cubicBezTo>
                    <a:pt x="48391" y="21564"/>
                    <a:pt x="47551" y="21172"/>
                    <a:pt x="47271" y="20836"/>
                  </a:cubicBezTo>
                  <a:cubicBezTo>
                    <a:pt x="47054" y="20619"/>
                    <a:pt x="46744" y="20495"/>
                    <a:pt x="46430" y="20495"/>
                  </a:cubicBezTo>
                  <a:cubicBezTo>
                    <a:pt x="46258" y="20495"/>
                    <a:pt x="46085" y="20532"/>
                    <a:pt x="45927" y="20612"/>
                  </a:cubicBezTo>
                  <a:cubicBezTo>
                    <a:pt x="45535" y="21004"/>
                    <a:pt x="45143" y="21396"/>
                    <a:pt x="44751" y="21788"/>
                  </a:cubicBezTo>
                  <a:cubicBezTo>
                    <a:pt x="44751" y="21452"/>
                    <a:pt x="44807" y="21228"/>
                    <a:pt x="44807" y="21004"/>
                  </a:cubicBezTo>
                  <a:cubicBezTo>
                    <a:pt x="44807" y="20275"/>
                    <a:pt x="43910" y="19771"/>
                    <a:pt x="43574" y="19379"/>
                  </a:cubicBezTo>
                  <a:cubicBezTo>
                    <a:pt x="43337" y="19108"/>
                    <a:pt x="43017" y="18960"/>
                    <a:pt x="42690" y="18960"/>
                  </a:cubicBezTo>
                  <a:cubicBezTo>
                    <a:pt x="42477" y="18960"/>
                    <a:pt x="42261" y="19023"/>
                    <a:pt x="42062" y="19155"/>
                  </a:cubicBezTo>
                  <a:cubicBezTo>
                    <a:pt x="41446" y="19827"/>
                    <a:pt x="40830" y="20499"/>
                    <a:pt x="40270" y="21228"/>
                  </a:cubicBezTo>
                  <a:cubicBezTo>
                    <a:pt x="40046" y="20948"/>
                    <a:pt x="38814" y="19435"/>
                    <a:pt x="38422" y="19155"/>
                  </a:cubicBezTo>
                  <a:cubicBezTo>
                    <a:pt x="38223" y="19023"/>
                    <a:pt x="38007" y="18960"/>
                    <a:pt x="37794" y="18960"/>
                  </a:cubicBezTo>
                  <a:cubicBezTo>
                    <a:pt x="37467" y="18960"/>
                    <a:pt x="37147" y="19108"/>
                    <a:pt x="36910" y="19379"/>
                  </a:cubicBezTo>
                  <a:cubicBezTo>
                    <a:pt x="36630" y="19771"/>
                    <a:pt x="35677" y="20275"/>
                    <a:pt x="35677" y="21004"/>
                  </a:cubicBezTo>
                  <a:lnTo>
                    <a:pt x="35677" y="21788"/>
                  </a:lnTo>
                  <a:cubicBezTo>
                    <a:pt x="35341" y="21396"/>
                    <a:pt x="34949" y="21004"/>
                    <a:pt x="34501" y="20612"/>
                  </a:cubicBezTo>
                  <a:cubicBezTo>
                    <a:pt x="34362" y="20532"/>
                    <a:pt x="34202" y="20495"/>
                    <a:pt x="34039" y="20495"/>
                  </a:cubicBezTo>
                  <a:cubicBezTo>
                    <a:pt x="33740" y="20495"/>
                    <a:pt x="33430" y="20619"/>
                    <a:pt x="33213" y="20836"/>
                  </a:cubicBezTo>
                  <a:cubicBezTo>
                    <a:pt x="32877" y="21172"/>
                    <a:pt x="32037" y="21564"/>
                    <a:pt x="32037" y="22124"/>
                  </a:cubicBezTo>
                  <a:cubicBezTo>
                    <a:pt x="32037" y="22180"/>
                    <a:pt x="32037" y="22180"/>
                    <a:pt x="32037" y="22236"/>
                  </a:cubicBezTo>
                  <a:cubicBezTo>
                    <a:pt x="31869" y="22124"/>
                    <a:pt x="31757" y="22012"/>
                    <a:pt x="31645" y="21844"/>
                  </a:cubicBezTo>
                  <a:cubicBezTo>
                    <a:pt x="31470" y="21669"/>
                    <a:pt x="31251" y="21581"/>
                    <a:pt x="31030" y="21581"/>
                  </a:cubicBezTo>
                  <a:cubicBezTo>
                    <a:pt x="30897" y="21581"/>
                    <a:pt x="30763" y="21613"/>
                    <a:pt x="30637" y="21676"/>
                  </a:cubicBezTo>
                  <a:cubicBezTo>
                    <a:pt x="30301" y="22068"/>
                    <a:pt x="29965" y="22404"/>
                    <a:pt x="29685" y="22796"/>
                  </a:cubicBezTo>
                  <a:cubicBezTo>
                    <a:pt x="29405" y="22572"/>
                    <a:pt x="29181" y="22292"/>
                    <a:pt x="28900" y="22124"/>
                  </a:cubicBezTo>
                  <a:cubicBezTo>
                    <a:pt x="28725" y="21949"/>
                    <a:pt x="28507" y="21861"/>
                    <a:pt x="28299" y="21861"/>
                  </a:cubicBezTo>
                  <a:cubicBezTo>
                    <a:pt x="28174" y="21861"/>
                    <a:pt x="28053" y="21893"/>
                    <a:pt x="27948" y="21956"/>
                  </a:cubicBezTo>
                  <a:cubicBezTo>
                    <a:pt x="27500" y="22348"/>
                    <a:pt x="27108" y="22740"/>
                    <a:pt x="26716" y="23188"/>
                  </a:cubicBezTo>
                  <a:lnTo>
                    <a:pt x="26716" y="23244"/>
                  </a:lnTo>
                  <a:cubicBezTo>
                    <a:pt x="26492" y="23020"/>
                    <a:pt x="26268" y="22740"/>
                    <a:pt x="25988" y="22572"/>
                  </a:cubicBezTo>
                  <a:cubicBezTo>
                    <a:pt x="25878" y="22505"/>
                    <a:pt x="25758" y="22474"/>
                    <a:pt x="25641" y="22474"/>
                  </a:cubicBezTo>
                  <a:cubicBezTo>
                    <a:pt x="25460" y="22474"/>
                    <a:pt x="25284" y="22548"/>
                    <a:pt x="25148" y="22684"/>
                  </a:cubicBezTo>
                  <a:cubicBezTo>
                    <a:pt x="24980" y="22908"/>
                    <a:pt x="24532" y="23132"/>
                    <a:pt x="24420" y="23524"/>
                  </a:cubicBezTo>
                  <a:cubicBezTo>
                    <a:pt x="24308" y="23412"/>
                    <a:pt x="24196" y="23356"/>
                    <a:pt x="24140" y="23244"/>
                  </a:cubicBezTo>
                  <a:cubicBezTo>
                    <a:pt x="24031" y="23135"/>
                    <a:pt x="23853" y="23074"/>
                    <a:pt x="23680" y="23074"/>
                  </a:cubicBezTo>
                  <a:cubicBezTo>
                    <a:pt x="23585" y="23074"/>
                    <a:pt x="23491" y="23092"/>
                    <a:pt x="23412" y="23132"/>
                  </a:cubicBezTo>
                  <a:cubicBezTo>
                    <a:pt x="23244" y="23300"/>
                    <a:pt x="22516" y="24084"/>
                    <a:pt x="22516" y="24084"/>
                  </a:cubicBezTo>
                  <a:cubicBezTo>
                    <a:pt x="22348" y="24924"/>
                    <a:pt x="22348" y="25764"/>
                    <a:pt x="22516" y="26604"/>
                  </a:cubicBezTo>
                  <a:cubicBezTo>
                    <a:pt x="22572" y="26660"/>
                    <a:pt x="22572" y="26716"/>
                    <a:pt x="22628" y="26716"/>
                  </a:cubicBezTo>
                  <a:cubicBezTo>
                    <a:pt x="22572" y="26772"/>
                    <a:pt x="22572" y="26772"/>
                    <a:pt x="22516" y="26828"/>
                  </a:cubicBezTo>
                  <a:cubicBezTo>
                    <a:pt x="22516" y="26940"/>
                    <a:pt x="22460" y="27108"/>
                    <a:pt x="22460" y="27220"/>
                  </a:cubicBezTo>
                  <a:cubicBezTo>
                    <a:pt x="22068" y="26604"/>
                    <a:pt x="21676" y="25988"/>
                    <a:pt x="21395" y="25484"/>
                  </a:cubicBezTo>
                  <a:cubicBezTo>
                    <a:pt x="20051" y="23188"/>
                    <a:pt x="21900" y="20724"/>
                    <a:pt x="21732" y="19883"/>
                  </a:cubicBezTo>
                  <a:cubicBezTo>
                    <a:pt x="21564" y="19043"/>
                    <a:pt x="22068" y="14955"/>
                    <a:pt x="23692" y="12322"/>
                  </a:cubicBezTo>
                  <a:cubicBezTo>
                    <a:pt x="25316" y="9634"/>
                    <a:pt x="21900" y="9858"/>
                    <a:pt x="21059" y="8234"/>
                  </a:cubicBezTo>
                  <a:cubicBezTo>
                    <a:pt x="20295" y="6704"/>
                    <a:pt x="17255" y="5221"/>
                    <a:pt x="14984" y="5221"/>
                  </a:cubicBezTo>
                  <a:cubicBezTo>
                    <a:pt x="14760" y="5221"/>
                    <a:pt x="14544" y="5235"/>
                    <a:pt x="14339" y="5265"/>
                  </a:cubicBezTo>
                  <a:cubicBezTo>
                    <a:pt x="13781" y="5371"/>
                    <a:pt x="13223" y="5424"/>
                    <a:pt x="12670" y="5424"/>
                  </a:cubicBezTo>
                  <a:cubicBezTo>
                    <a:pt x="11171" y="5424"/>
                    <a:pt x="9711" y="5035"/>
                    <a:pt x="8402" y="4257"/>
                  </a:cubicBezTo>
                  <a:cubicBezTo>
                    <a:pt x="6274" y="31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0"/>
            <p:cNvSpPr/>
            <p:nvPr/>
          </p:nvSpPr>
          <p:spPr>
            <a:xfrm>
              <a:off x="3620975" y="2758500"/>
              <a:ext cx="375250" cy="573125"/>
            </a:xfrm>
            <a:custGeom>
              <a:rect b="b" l="l" r="r" t="t"/>
              <a:pathLst>
                <a:path extrusionOk="0" h="22925" w="15010">
                  <a:moveTo>
                    <a:pt x="5377" y="7908"/>
                  </a:moveTo>
                  <a:lnTo>
                    <a:pt x="3696" y="16589"/>
                  </a:lnTo>
                  <a:cubicBezTo>
                    <a:pt x="3696" y="16589"/>
                    <a:pt x="4526" y="16826"/>
                    <a:pt x="5086" y="16826"/>
                  </a:cubicBezTo>
                  <a:cubicBezTo>
                    <a:pt x="5296" y="16826"/>
                    <a:pt x="5468" y="16793"/>
                    <a:pt x="5545" y="16701"/>
                  </a:cubicBezTo>
                  <a:cubicBezTo>
                    <a:pt x="5769" y="16309"/>
                    <a:pt x="7449" y="16309"/>
                    <a:pt x="8177" y="16085"/>
                  </a:cubicBezTo>
                  <a:cubicBezTo>
                    <a:pt x="8244" y="16065"/>
                    <a:pt x="8309" y="16055"/>
                    <a:pt x="8371" y="16055"/>
                  </a:cubicBezTo>
                  <a:cubicBezTo>
                    <a:pt x="8985" y="16055"/>
                    <a:pt x="9364" y="17002"/>
                    <a:pt x="9465" y="17765"/>
                  </a:cubicBezTo>
                  <a:cubicBezTo>
                    <a:pt x="9633" y="18605"/>
                    <a:pt x="11538" y="20790"/>
                    <a:pt x="11538" y="21406"/>
                  </a:cubicBezTo>
                  <a:cubicBezTo>
                    <a:pt x="11538" y="21528"/>
                    <a:pt x="11434" y="21578"/>
                    <a:pt x="11271" y="21578"/>
                  </a:cubicBezTo>
                  <a:cubicBezTo>
                    <a:pt x="10685" y="21578"/>
                    <a:pt x="9329" y="20928"/>
                    <a:pt x="9241" y="20622"/>
                  </a:cubicBezTo>
                  <a:cubicBezTo>
                    <a:pt x="9129" y="20286"/>
                    <a:pt x="8569" y="19726"/>
                    <a:pt x="8401" y="19390"/>
                  </a:cubicBezTo>
                  <a:cubicBezTo>
                    <a:pt x="8381" y="19319"/>
                    <a:pt x="8321" y="19290"/>
                    <a:pt x="8237" y="19290"/>
                  </a:cubicBezTo>
                  <a:cubicBezTo>
                    <a:pt x="7850" y="19290"/>
                    <a:pt x="6945" y="19894"/>
                    <a:pt x="6945" y="19894"/>
                  </a:cubicBezTo>
                  <a:cubicBezTo>
                    <a:pt x="6945" y="19894"/>
                    <a:pt x="6995" y="19823"/>
                    <a:pt x="6904" y="19823"/>
                  </a:cubicBezTo>
                  <a:cubicBezTo>
                    <a:pt x="6779" y="19823"/>
                    <a:pt x="6393" y="19953"/>
                    <a:pt x="5265" y="20566"/>
                  </a:cubicBezTo>
                  <a:cubicBezTo>
                    <a:pt x="4475" y="20984"/>
                    <a:pt x="4138" y="21113"/>
                    <a:pt x="3962" y="21113"/>
                  </a:cubicBezTo>
                  <a:cubicBezTo>
                    <a:pt x="3714" y="21113"/>
                    <a:pt x="3787" y="20855"/>
                    <a:pt x="3360" y="20790"/>
                  </a:cubicBezTo>
                  <a:cubicBezTo>
                    <a:pt x="2632" y="20678"/>
                    <a:pt x="2016" y="17317"/>
                    <a:pt x="2240" y="16925"/>
                  </a:cubicBezTo>
                  <a:cubicBezTo>
                    <a:pt x="2464" y="16645"/>
                    <a:pt x="4481" y="10652"/>
                    <a:pt x="5153" y="8580"/>
                  </a:cubicBezTo>
                  <a:cubicBezTo>
                    <a:pt x="5321" y="8132"/>
                    <a:pt x="5377" y="7908"/>
                    <a:pt x="5377" y="7908"/>
                  </a:cubicBezTo>
                  <a:close/>
                  <a:moveTo>
                    <a:pt x="7698" y="0"/>
                  </a:moveTo>
                  <a:cubicBezTo>
                    <a:pt x="7634" y="0"/>
                    <a:pt x="7570" y="4"/>
                    <a:pt x="7505" y="11"/>
                  </a:cubicBezTo>
                  <a:cubicBezTo>
                    <a:pt x="7460" y="8"/>
                    <a:pt x="7414" y="6"/>
                    <a:pt x="7370" y="6"/>
                  </a:cubicBezTo>
                  <a:cubicBezTo>
                    <a:pt x="5929" y="6"/>
                    <a:pt x="4919" y="1720"/>
                    <a:pt x="4593" y="2643"/>
                  </a:cubicBezTo>
                  <a:cubicBezTo>
                    <a:pt x="4145" y="4548"/>
                    <a:pt x="3753" y="6452"/>
                    <a:pt x="3472" y="8412"/>
                  </a:cubicBezTo>
                  <a:cubicBezTo>
                    <a:pt x="2968" y="11212"/>
                    <a:pt x="0" y="16925"/>
                    <a:pt x="336" y="17765"/>
                  </a:cubicBezTo>
                  <a:cubicBezTo>
                    <a:pt x="651" y="18552"/>
                    <a:pt x="2685" y="22925"/>
                    <a:pt x="4138" y="22925"/>
                  </a:cubicBezTo>
                  <a:cubicBezTo>
                    <a:pt x="4236" y="22925"/>
                    <a:pt x="4332" y="22905"/>
                    <a:pt x="4425" y="22862"/>
                  </a:cubicBezTo>
                  <a:cubicBezTo>
                    <a:pt x="5545" y="22302"/>
                    <a:pt x="6553" y="21574"/>
                    <a:pt x="7505" y="20734"/>
                  </a:cubicBezTo>
                  <a:cubicBezTo>
                    <a:pt x="8457" y="21574"/>
                    <a:pt x="9465" y="22302"/>
                    <a:pt x="10585" y="22862"/>
                  </a:cubicBezTo>
                  <a:cubicBezTo>
                    <a:pt x="10678" y="22905"/>
                    <a:pt x="10774" y="22925"/>
                    <a:pt x="10872" y="22925"/>
                  </a:cubicBezTo>
                  <a:cubicBezTo>
                    <a:pt x="12325" y="22925"/>
                    <a:pt x="14359" y="18552"/>
                    <a:pt x="14674" y="17765"/>
                  </a:cubicBezTo>
                  <a:cubicBezTo>
                    <a:pt x="15010" y="16981"/>
                    <a:pt x="12042" y="11212"/>
                    <a:pt x="11538" y="8412"/>
                  </a:cubicBezTo>
                  <a:cubicBezTo>
                    <a:pt x="11257" y="6452"/>
                    <a:pt x="10865" y="4548"/>
                    <a:pt x="10417" y="2643"/>
                  </a:cubicBezTo>
                  <a:cubicBezTo>
                    <a:pt x="10096" y="1732"/>
                    <a:pt x="9107" y="0"/>
                    <a:pt x="76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0"/>
            <p:cNvSpPr/>
            <p:nvPr/>
          </p:nvSpPr>
          <p:spPr>
            <a:xfrm>
              <a:off x="1487075" y="675300"/>
              <a:ext cx="4638850" cy="3808525"/>
            </a:xfrm>
            <a:custGeom>
              <a:rect b="b" l="l" r="r" t="t"/>
              <a:pathLst>
                <a:path extrusionOk="0" h="152341" w="185554">
                  <a:moveTo>
                    <a:pt x="102326" y="1848"/>
                  </a:moveTo>
                  <a:cubicBezTo>
                    <a:pt x="111063" y="1848"/>
                    <a:pt x="113528" y="2072"/>
                    <a:pt x="114256" y="2240"/>
                  </a:cubicBezTo>
                  <a:cubicBezTo>
                    <a:pt x="116832" y="2688"/>
                    <a:pt x="129154" y="12658"/>
                    <a:pt x="131282" y="22403"/>
                  </a:cubicBezTo>
                  <a:cubicBezTo>
                    <a:pt x="131898" y="25371"/>
                    <a:pt x="133186" y="28116"/>
                    <a:pt x="135035" y="30524"/>
                  </a:cubicBezTo>
                  <a:cubicBezTo>
                    <a:pt x="136323" y="33324"/>
                    <a:pt x="137947" y="38085"/>
                    <a:pt x="136323" y="41389"/>
                  </a:cubicBezTo>
                  <a:cubicBezTo>
                    <a:pt x="133938" y="46436"/>
                    <a:pt x="102721" y="60380"/>
                    <a:pt x="103090" y="60380"/>
                  </a:cubicBezTo>
                  <a:cubicBezTo>
                    <a:pt x="103094" y="60380"/>
                    <a:pt x="103101" y="60379"/>
                    <a:pt x="103110" y="60376"/>
                  </a:cubicBezTo>
                  <a:cubicBezTo>
                    <a:pt x="127306" y="53319"/>
                    <a:pt x="133634" y="49006"/>
                    <a:pt x="141195" y="40381"/>
                  </a:cubicBezTo>
                  <a:cubicBezTo>
                    <a:pt x="146572" y="34221"/>
                    <a:pt x="157662" y="32316"/>
                    <a:pt x="163486" y="31756"/>
                  </a:cubicBezTo>
                  <a:cubicBezTo>
                    <a:pt x="164663" y="31924"/>
                    <a:pt x="165839" y="32092"/>
                    <a:pt x="167015" y="32372"/>
                  </a:cubicBezTo>
                  <a:cubicBezTo>
                    <a:pt x="173344" y="33772"/>
                    <a:pt x="178048" y="38197"/>
                    <a:pt x="180289" y="44750"/>
                  </a:cubicBezTo>
                  <a:cubicBezTo>
                    <a:pt x="183257" y="53431"/>
                    <a:pt x="181017" y="63960"/>
                    <a:pt x="174688" y="70289"/>
                  </a:cubicBezTo>
                  <a:cubicBezTo>
                    <a:pt x="165615" y="79642"/>
                    <a:pt x="147524" y="86867"/>
                    <a:pt x="140467" y="90228"/>
                  </a:cubicBezTo>
                  <a:cubicBezTo>
                    <a:pt x="140411" y="89220"/>
                    <a:pt x="140243" y="88044"/>
                    <a:pt x="140019" y="86923"/>
                  </a:cubicBezTo>
                  <a:cubicBezTo>
                    <a:pt x="141027" y="84683"/>
                    <a:pt x="142148" y="82723"/>
                    <a:pt x="143156" y="81771"/>
                  </a:cubicBezTo>
                  <a:cubicBezTo>
                    <a:pt x="146124" y="78914"/>
                    <a:pt x="145116" y="68049"/>
                    <a:pt x="143716" y="65865"/>
                  </a:cubicBezTo>
                  <a:cubicBezTo>
                    <a:pt x="142316" y="63680"/>
                    <a:pt x="143716" y="60656"/>
                    <a:pt x="143716" y="59312"/>
                  </a:cubicBezTo>
                  <a:cubicBezTo>
                    <a:pt x="143716" y="57968"/>
                    <a:pt x="147132" y="56455"/>
                    <a:pt x="152565" y="54663"/>
                  </a:cubicBezTo>
                  <a:cubicBezTo>
                    <a:pt x="153082" y="54485"/>
                    <a:pt x="153587" y="54405"/>
                    <a:pt x="154076" y="54405"/>
                  </a:cubicBezTo>
                  <a:cubicBezTo>
                    <a:pt x="158670" y="54405"/>
                    <a:pt x="161918" y="61496"/>
                    <a:pt x="161918" y="61496"/>
                  </a:cubicBezTo>
                  <a:cubicBezTo>
                    <a:pt x="163934" y="56455"/>
                    <a:pt x="156934" y="52647"/>
                    <a:pt x="156149" y="51807"/>
                  </a:cubicBezTo>
                  <a:cubicBezTo>
                    <a:pt x="156004" y="51650"/>
                    <a:pt x="155586" y="51570"/>
                    <a:pt x="154954" y="51570"/>
                  </a:cubicBezTo>
                  <a:cubicBezTo>
                    <a:pt x="152190" y="51570"/>
                    <a:pt x="145323" y="53113"/>
                    <a:pt x="139123" y="56623"/>
                  </a:cubicBezTo>
                  <a:cubicBezTo>
                    <a:pt x="135091" y="58864"/>
                    <a:pt x="130834" y="60712"/>
                    <a:pt x="126465" y="62224"/>
                  </a:cubicBezTo>
                  <a:cubicBezTo>
                    <a:pt x="125121" y="62280"/>
                    <a:pt x="123721" y="62448"/>
                    <a:pt x="122377" y="62896"/>
                  </a:cubicBezTo>
                  <a:cubicBezTo>
                    <a:pt x="114984" y="65137"/>
                    <a:pt x="94205" y="66593"/>
                    <a:pt x="92749" y="66705"/>
                  </a:cubicBezTo>
                  <a:cubicBezTo>
                    <a:pt x="91293" y="66593"/>
                    <a:pt x="70514" y="65137"/>
                    <a:pt x="63065" y="62896"/>
                  </a:cubicBezTo>
                  <a:cubicBezTo>
                    <a:pt x="61777" y="62448"/>
                    <a:pt x="60377" y="62280"/>
                    <a:pt x="58976" y="62224"/>
                  </a:cubicBezTo>
                  <a:cubicBezTo>
                    <a:pt x="54608" y="60712"/>
                    <a:pt x="50407" y="58864"/>
                    <a:pt x="46319" y="56623"/>
                  </a:cubicBezTo>
                  <a:cubicBezTo>
                    <a:pt x="40165" y="53113"/>
                    <a:pt x="33306" y="51570"/>
                    <a:pt x="30544" y="51570"/>
                  </a:cubicBezTo>
                  <a:cubicBezTo>
                    <a:pt x="29912" y="51570"/>
                    <a:pt x="29494" y="51650"/>
                    <a:pt x="29349" y="51807"/>
                  </a:cubicBezTo>
                  <a:cubicBezTo>
                    <a:pt x="28564" y="52647"/>
                    <a:pt x="21564" y="56455"/>
                    <a:pt x="23580" y="61496"/>
                  </a:cubicBezTo>
                  <a:cubicBezTo>
                    <a:pt x="23580" y="61496"/>
                    <a:pt x="26828" y="54405"/>
                    <a:pt x="31422" y="54405"/>
                  </a:cubicBezTo>
                  <a:cubicBezTo>
                    <a:pt x="31911" y="54405"/>
                    <a:pt x="32416" y="54485"/>
                    <a:pt x="32933" y="54663"/>
                  </a:cubicBezTo>
                  <a:cubicBezTo>
                    <a:pt x="38366" y="56511"/>
                    <a:pt x="41726" y="57968"/>
                    <a:pt x="41726" y="59312"/>
                  </a:cubicBezTo>
                  <a:cubicBezTo>
                    <a:pt x="41726" y="60656"/>
                    <a:pt x="43126" y="63680"/>
                    <a:pt x="41726" y="65865"/>
                  </a:cubicBezTo>
                  <a:cubicBezTo>
                    <a:pt x="40326" y="68049"/>
                    <a:pt x="39318" y="78914"/>
                    <a:pt x="42342" y="81771"/>
                  </a:cubicBezTo>
                  <a:cubicBezTo>
                    <a:pt x="43518" y="83115"/>
                    <a:pt x="44471" y="84683"/>
                    <a:pt x="45199" y="86363"/>
                  </a:cubicBezTo>
                  <a:cubicBezTo>
                    <a:pt x="44975" y="87820"/>
                    <a:pt x="44863" y="89332"/>
                    <a:pt x="44975" y="90788"/>
                  </a:cubicBezTo>
                  <a:cubicBezTo>
                    <a:pt x="39038" y="87708"/>
                    <a:pt x="20443" y="80203"/>
                    <a:pt x="10698" y="70289"/>
                  </a:cubicBezTo>
                  <a:cubicBezTo>
                    <a:pt x="4425" y="63960"/>
                    <a:pt x="2129" y="53431"/>
                    <a:pt x="5097" y="44750"/>
                  </a:cubicBezTo>
                  <a:cubicBezTo>
                    <a:pt x="7338" y="38197"/>
                    <a:pt x="12042" y="33828"/>
                    <a:pt x="18371" y="32372"/>
                  </a:cubicBezTo>
                  <a:cubicBezTo>
                    <a:pt x="19603" y="32092"/>
                    <a:pt x="20779" y="31924"/>
                    <a:pt x="21956" y="31756"/>
                  </a:cubicBezTo>
                  <a:cubicBezTo>
                    <a:pt x="27780" y="32316"/>
                    <a:pt x="38814" y="34221"/>
                    <a:pt x="44247" y="40381"/>
                  </a:cubicBezTo>
                  <a:cubicBezTo>
                    <a:pt x="51808" y="49006"/>
                    <a:pt x="58136" y="53319"/>
                    <a:pt x="82332" y="60376"/>
                  </a:cubicBezTo>
                  <a:cubicBezTo>
                    <a:pt x="82341" y="60379"/>
                    <a:pt x="82348" y="60380"/>
                    <a:pt x="82352" y="60380"/>
                  </a:cubicBezTo>
                  <a:cubicBezTo>
                    <a:pt x="82721" y="60380"/>
                    <a:pt x="51503" y="46436"/>
                    <a:pt x="49063" y="41389"/>
                  </a:cubicBezTo>
                  <a:cubicBezTo>
                    <a:pt x="48727" y="40717"/>
                    <a:pt x="48503" y="40045"/>
                    <a:pt x="48279" y="39317"/>
                  </a:cubicBezTo>
                  <a:cubicBezTo>
                    <a:pt x="50967" y="33940"/>
                    <a:pt x="52928" y="28284"/>
                    <a:pt x="54104" y="22403"/>
                  </a:cubicBezTo>
                  <a:cubicBezTo>
                    <a:pt x="56232" y="12658"/>
                    <a:pt x="68610" y="2688"/>
                    <a:pt x="71186" y="2240"/>
                  </a:cubicBezTo>
                  <a:cubicBezTo>
                    <a:pt x="71858" y="2072"/>
                    <a:pt x="74379" y="1848"/>
                    <a:pt x="83060" y="1848"/>
                  </a:cubicBezTo>
                  <a:cubicBezTo>
                    <a:pt x="88100" y="1848"/>
                    <a:pt x="92693" y="1960"/>
                    <a:pt x="92749" y="1960"/>
                  </a:cubicBezTo>
                  <a:cubicBezTo>
                    <a:pt x="92749" y="1960"/>
                    <a:pt x="97342" y="1848"/>
                    <a:pt x="102326" y="1848"/>
                  </a:cubicBezTo>
                  <a:close/>
                  <a:moveTo>
                    <a:pt x="126633" y="64016"/>
                  </a:moveTo>
                  <a:cubicBezTo>
                    <a:pt x="132346" y="64016"/>
                    <a:pt x="137387" y="67993"/>
                    <a:pt x="138507" y="71745"/>
                  </a:cubicBezTo>
                  <a:cubicBezTo>
                    <a:pt x="138731" y="72530"/>
                    <a:pt x="138843" y="73314"/>
                    <a:pt x="138843" y="74154"/>
                  </a:cubicBezTo>
                  <a:cubicBezTo>
                    <a:pt x="138115" y="76562"/>
                    <a:pt x="137611" y="79082"/>
                    <a:pt x="137219" y="81603"/>
                  </a:cubicBezTo>
                  <a:cubicBezTo>
                    <a:pt x="136995" y="82331"/>
                    <a:pt x="136771" y="82779"/>
                    <a:pt x="136771" y="82779"/>
                  </a:cubicBezTo>
                  <a:lnTo>
                    <a:pt x="136659" y="82947"/>
                  </a:lnTo>
                  <a:lnTo>
                    <a:pt x="137051" y="94820"/>
                  </a:lnTo>
                  <a:cubicBezTo>
                    <a:pt x="136827" y="95157"/>
                    <a:pt x="136659" y="95493"/>
                    <a:pt x="136435" y="95885"/>
                  </a:cubicBezTo>
                  <a:cubicBezTo>
                    <a:pt x="133354" y="101149"/>
                    <a:pt x="131170" y="100029"/>
                    <a:pt x="129882" y="102886"/>
                  </a:cubicBezTo>
                  <a:lnTo>
                    <a:pt x="129826" y="102886"/>
                  </a:lnTo>
                  <a:cubicBezTo>
                    <a:pt x="128538" y="105742"/>
                    <a:pt x="121985" y="122376"/>
                    <a:pt x="121761" y="128705"/>
                  </a:cubicBezTo>
                  <a:cubicBezTo>
                    <a:pt x="121537" y="135090"/>
                    <a:pt x="118904" y="137498"/>
                    <a:pt x="115824" y="139458"/>
                  </a:cubicBezTo>
                  <a:cubicBezTo>
                    <a:pt x="115656" y="139570"/>
                    <a:pt x="115432" y="139738"/>
                    <a:pt x="115152" y="139906"/>
                  </a:cubicBezTo>
                  <a:cubicBezTo>
                    <a:pt x="115040" y="137834"/>
                    <a:pt x="115040" y="134530"/>
                    <a:pt x="114872" y="132233"/>
                  </a:cubicBezTo>
                  <a:cubicBezTo>
                    <a:pt x="114704" y="129937"/>
                    <a:pt x="117336" y="127473"/>
                    <a:pt x="117336" y="127473"/>
                  </a:cubicBezTo>
                  <a:cubicBezTo>
                    <a:pt x="116832" y="127473"/>
                    <a:pt x="113864" y="129937"/>
                    <a:pt x="113696" y="132569"/>
                  </a:cubicBezTo>
                  <a:cubicBezTo>
                    <a:pt x="113528" y="135202"/>
                    <a:pt x="113528" y="138618"/>
                    <a:pt x="113528" y="138618"/>
                  </a:cubicBezTo>
                  <a:cubicBezTo>
                    <a:pt x="113528" y="138618"/>
                    <a:pt x="113024" y="141531"/>
                    <a:pt x="112408" y="142035"/>
                  </a:cubicBezTo>
                  <a:cubicBezTo>
                    <a:pt x="109751" y="144249"/>
                    <a:pt x="106359" y="147163"/>
                    <a:pt x="104114" y="148978"/>
                  </a:cubicBezTo>
                  <a:lnTo>
                    <a:pt x="104114" y="148978"/>
                  </a:lnTo>
                  <a:cubicBezTo>
                    <a:pt x="103601" y="148808"/>
                    <a:pt x="101481" y="148138"/>
                    <a:pt x="99638" y="147691"/>
                  </a:cubicBezTo>
                  <a:cubicBezTo>
                    <a:pt x="97454" y="147243"/>
                    <a:pt x="100254" y="144443"/>
                    <a:pt x="100254" y="144443"/>
                  </a:cubicBezTo>
                  <a:lnTo>
                    <a:pt x="100254" y="144443"/>
                  </a:lnTo>
                  <a:cubicBezTo>
                    <a:pt x="100253" y="144443"/>
                    <a:pt x="92805" y="148196"/>
                    <a:pt x="90117" y="148196"/>
                  </a:cubicBezTo>
                  <a:cubicBezTo>
                    <a:pt x="90029" y="148199"/>
                    <a:pt x="89942" y="148200"/>
                    <a:pt x="89856" y="148200"/>
                  </a:cubicBezTo>
                  <a:cubicBezTo>
                    <a:pt x="88387" y="148200"/>
                    <a:pt x="87020" y="147754"/>
                    <a:pt x="85804" y="146907"/>
                  </a:cubicBezTo>
                  <a:lnTo>
                    <a:pt x="88268" y="144275"/>
                  </a:lnTo>
                  <a:lnTo>
                    <a:pt x="88268" y="144275"/>
                  </a:lnTo>
                  <a:cubicBezTo>
                    <a:pt x="88268" y="144275"/>
                    <a:pt x="85545" y="145210"/>
                    <a:pt x="83319" y="145210"/>
                  </a:cubicBezTo>
                  <a:cubicBezTo>
                    <a:pt x="82932" y="145210"/>
                    <a:pt x="82560" y="145182"/>
                    <a:pt x="82220" y="145115"/>
                  </a:cubicBezTo>
                  <a:cubicBezTo>
                    <a:pt x="80483" y="144723"/>
                    <a:pt x="76451" y="141475"/>
                    <a:pt x="73034" y="138730"/>
                  </a:cubicBezTo>
                  <a:cubicBezTo>
                    <a:pt x="73034" y="138674"/>
                    <a:pt x="73034" y="138674"/>
                    <a:pt x="73034" y="138618"/>
                  </a:cubicBezTo>
                  <a:cubicBezTo>
                    <a:pt x="73034" y="138618"/>
                    <a:pt x="73034" y="135202"/>
                    <a:pt x="72866" y="132569"/>
                  </a:cubicBezTo>
                  <a:cubicBezTo>
                    <a:pt x="72698" y="129937"/>
                    <a:pt x="69730" y="127473"/>
                    <a:pt x="69282" y="127473"/>
                  </a:cubicBezTo>
                  <a:cubicBezTo>
                    <a:pt x="69282" y="127473"/>
                    <a:pt x="71858" y="129937"/>
                    <a:pt x="71746" y="132233"/>
                  </a:cubicBezTo>
                  <a:cubicBezTo>
                    <a:pt x="71634" y="133746"/>
                    <a:pt x="71578" y="135706"/>
                    <a:pt x="71522" y="137498"/>
                  </a:cubicBezTo>
                  <a:cubicBezTo>
                    <a:pt x="70962" y="137050"/>
                    <a:pt x="70402" y="136602"/>
                    <a:pt x="69898" y="136210"/>
                  </a:cubicBezTo>
                  <a:cubicBezTo>
                    <a:pt x="66313" y="133410"/>
                    <a:pt x="63457" y="125176"/>
                    <a:pt x="63457" y="125176"/>
                  </a:cubicBezTo>
                  <a:cubicBezTo>
                    <a:pt x="61833" y="117616"/>
                    <a:pt x="56960" y="105294"/>
                    <a:pt x="55840" y="102886"/>
                  </a:cubicBezTo>
                  <a:cubicBezTo>
                    <a:pt x="54552" y="100029"/>
                    <a:pt x="52368" y="101093"/>
                    <a:pt x="49287" y="95885"/>
                  </a:cubicBezTo>
                  <a:cubicBezTo>
                    <a:pt x="48951" y="95325"/>
                    <a:pt x="48727" y="94877"/>
                    <a:pt x="48503" y="94428"/>
                  </a:cubicBezTo>
                  <a:lnTo>
                    <a:pt x="48783" y="82947"/>
                  </a:lnTo>
                  <a:lnTo>
                    <a:pt x="48727" y="82779"/>
                  </a:lnTo>
                  <a:cubicBezTo>
                    <a:pt x="48727" y="82779"/>
                    <a:pt x="48615" y="82611"/>
                    <a:pt x="48503" y="82387"/>
                  </a:cubicBezTo>
                  <a:cubicBezTo>
                    <a:pt x="48167" y="79362"/>
                    <a:pt x="47551" y="76338"/>
                    <a:pt x="46655" y="73426"/>
                  </a:cubicBezTo>
                  <a:cubicBezTo>
                    <a:pt x="46711" y="72866"/>
                    <a:pt x="46823" y="72306"/>
                    <a:pt x="46991" y="71745"/>
                  </a:cubicBezTo>
                  <a:cubicBezTo>
                    <a:pt x="48055" y="68049"/>
                    <a:pt x="53096" y="64016"/>
                    <a:pt x="58808" y="64016"/>
                  </a:cubicBezTo>
                  <a:cubicBezTo>
                    <a:pt x="60041" y="64016"/>
                    <a:pt x="61273" y="64184"/>
                    <a:pt x="62449" y="64577"/>
                  </a:cubicBezTo>
                  <a:cubicBezTo>
                    <a:pt x="70290" y="66985"/>
                    <a:pt x="91741" y="68441"/>
                    <a:pt x="92637" y="68497"/>
                  </a:cubicBezTo>
                  <a:lnTo>
                    <a:pt x="92805" y="68497"/>
                  </a:lnTo>
                  <a:cubicBezTo>
                    <a:pt x="93701" y="68441"/>
                    <a:pt x="115152" y="66985"/>
                    <a:pt x="123049" y="64577"/>
                  </a:cubicBezTo>
                  <a:cubicBezTo>
                    <a:pt x="124225" y="64184"/>
                    <a:pt x="125457" y="64016"/>
                    <a:pt x="126633" y="64016"/>
                  </a:cubicBezTo>
                  <a:close/>
                  <a:moveTo>
                    <a:pt x="104048" y="149031"/>
                  </a:moveTo>
                  <a:cubicBezTo>
                    <a:pt x="103572" y="149415"/>
                    <a:pt x="103150" y="149748"/>
                    <a:pt x="102799" y="150012"/>
                  </a:cubicBezTo>
                  <a:lnTo>
                    <a:pt x="102799" y="150012"/>
                  </a:lnTo>
                  <a:cubicBezTo>
                    <a:pt x="103143" y="149748"/>
                    <a:pt x="103559" y="149391"/>
                    <a:pt x="104048" y="149031"/>
                  </a:cubicBezTo>
                  <a:close/>
                  <a:moveTo>
                    <a:pt x="83116" y="0"/>
                  </a:moveTo>
                  <a:cubicBezTo>
                    <a:pt x="76339" y="0"/>
                    <a:pt x="72194" y="112"/>
                    <a:pt x="70794" y="392"/>
                  </a:cubicBezTo>
                  <a:cubicBezTo>
                    <a:pt x="67210" y="1064"/>
                    <a:pt x="54384" y="11594"/>
                    <a:pt x="52144" y="22067"/>
                  </a:cubicBezTo>
                  <a:cubicBezTo>
                    <a:pt x="50967" y="27276"/>
                    <a:pt x="47663" y="31812"/>
                    <a:pt x="42958" y="34501"/>
                  </a:cubicBezTo>
                  <a:cubicBezTo>
                    <a:pt x="41334" y="33100"/>
                    <a:pt x="36237" y="29516"/>
                    <a:pt x="27052" y="29516"/>
                  </a:cubicBezTo>
                  <a:cubicBezTo>
                    <a:pt x="23972" y="29516"/>
                    <a:pt x="20891" y="29852"/>
                    <a:pt x="17923" y="30580"/>
                  </a:cubicBezTo>
                  <a:cubicBezTo>
                    <a:pt x="10866" y="32148"/>
                    <a:pt x="5601" y="37021"/>
                    <a:pt x="3193" y="44190"/>
                  </a:cubicBezTo>
                  <a:cubicBezTo>
                    <a:pt x="1" y="53655"/>
                    <a:pt x="2409" y="64633"/>
                    <a:pt x="9186" y="71521"/>
                  </a:cubicBezTo>
                  <a:cubicBezTo>
                    <a:pt x="20947" y="83395"/>
                    <a:pt x="45871" y="96221"/>
                    <a:pt x="46935" y="96781"/>
                  </a:cubicBezTo>
                  <a:lnTo>
                    <a:pt x="48447" y="97565"/>
                  </a:lnTo>
                  <a:lnTo>
                    <a:pt x="48447" y="97173"/>
                  </a:lnTo>
                  <a:cubicBezTo>
                    <a:pt x="50519" y="99805"/>
                    <a:pt x="52816" y="102437"/>
                    <a:pt x="53376" y="103502"/>
                  </a:cubicBezTo>
                  <a:cubicBezTo>
                    <a:pt x="54272" y="105294"/>
                    <a:pt x="62169" y="124728"/>
                    <a:pt x="62393" y="126521"/>
                  </a:cubicBezTo>
                  <a:cubicBezTo>
                    <a:pt x="62561" y="128257"/>
                    <a:pt x="63233" y="134194"/>
                    <a:pt x="64129" y="136154"/>
                  </a:cubicBezTo>
                  <a:cubicBezTo>
                    <a:pt x="64969" y="138058"/>
                    <a:pt x="73986" y="145339"/>
                    <a:pt x="76619" y="148196"/>
                  </a:cubicBezTo>
                  <a:cubicBezTo>
                    <a:pt x="79251" y="150996"/>
                    <a:pt x="84292" y="152116"/>
                    <a:pt x="88660" y="152116"/>
                  </a:cubicBezTo>
                  <a:cubicBezTo>
                    <a:pt x="92973" y="152116"/>
                    <a:pt x="102886" y="152340"/>
                    <a:pt x="102886" y="152340"/>
                  </a:cubicBezTo>
                  <a:lnTo>
                    <a:pt x="111848" y="145339"/>
                  </a:lnTo>
                  <a:lnTo>
                    <a:pt x="112912" y="144331"/>
                  </a:lnTo>
                  <a:cubicBezTo>
                    <a:pt x="112965" y="144410"/>
                    <a:pt x="113005" y="144465"/>
                    <a:pt x="113027" y="144465"/>
                  </a:cubicBezTo>
                  <a:cubicBezTo>
                    <a:pt x="113052" y="144465"/>
                    <a:pt x="113053" y="144397"/>
                    <a:pt x="113024" y="144219"/>
                  </a:cubicBezTo>
                  <a:cubicBezTo>
                    <a:pt x="115880" y="141531"/>
                    <a:pt x="123273" y="134474"/>
                    <a:pt x="123441" y="133970"/>
                  </a:cubicBezTo>
                  <a:cubicBezTo>
                    <a:pt x="123665" y="133298"/>
                    <a:pt x="123889" y="129993"/>
                    <a:pt x="123665" y="126297"/>
                  </a:cubicBezTo>
                  <a:cubicBezTo>
                    <a:pt x="123441" y="122544"/>
                    <a:pt x="131786" y="104006"/>
                    <a:pt x="131786" y="104006"/>
                  </a:cubicBezTo>
                  <a:cubicBezTo>
                    <a:pt x="133634" y="102998"/>
                    <a:pt x="135483" y="101877"/>
                    <a:pt x="137219" y="100701"/>
                  </a:cubicBezTo>
                  <a:cubicBezTo>
                    <a:pt x="138171" y="100029"/>
                    <a:pt x="138955" y="98125"/>
                    <a:pt x="139571" y="96333"/>
                  </a:cubicBezTo>
                  <a:cubicBezTo>
                    <a:pt x="144332" y="93812"/>
                    <a:pt x="165727" y="82331"/>
                    <a:pt x="176368" y="71521"/>
                  </a:cubicBezTo>
                  <a:cubicBezTo>
                    <a:pt x="183145" y="64633"/>
                    <a:pt x="185553" y="53655"/>
                    <a:pt x="182361" y="44190"/>
                  </a:cubicBezTo>
                  <a:cubicBezTo>
                    <a:pt x="179897" y="37021"/>
                    <a:pt x="174632" y="32148"/>
                    <a:pt x="167631" y="30580"/>
                  </a:cubicBezTo>
                  <a:cubicBezTo>
                    <a:pt x="164607" y="29852"/>
                    <a:pt x="161526" y="29516"/>
                    <a:pt x="158446" y="29516"/>
                  </a:cubicBezTo>
                  <a:cubicBezTo>
                    <a:pt x="149261" y="29516"/>
                    <a:pt x="144220" y="33100"/>
                    <a:pt x="142540" y="34501"/>
                  </a:cubicBezTo>
                  <a:cubicBezTo>
                    <a:pt x="137891" y="31812"/>
                    <a:pt x="134531" y="27276"/>
                    <a:pt x="133410" y="22067"/>
                  </a:cubicBezTo>
                  <a:cubicBezTo>
                    <a:pt x="131114" y="11650"/>
                    <a:pt x="118288" y="1064"/>
                    <a:pt x="114760" y="392"/>
                  </a:cubicBezTo>
                  <a:cubicBezTo>
                    <a:pt x="113360" y="112"/>
                    <a:pt x="109159" y="0"/>
                    <a:pt x="102382" y="0"/>
                  </a:cubicBezTo>
                  <a:cubicBezTo>
                    <a:pt x="97398" y="0"/>
                    <a:pt x="92749" y="56"/>
                    <a:pt x="92749" y="56"/>
                  </a:cubicBezTo>
                  <a:cubicBezTo>
                    <a:pt x="92749" y="56"/>
                    <a:pt x="88156" y="0"/>
                    <a:pt x="83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0"/>
            <p:cNvSpPr/>
            <p:nvPr/>
          </p:nvSpPr>
          <p:spPr>
            <a:xfrm>
              <a:off x="2851800" y="867125"/>
              <a:ext cx="461150" cy="785050"/>
            </a:xfrm>
            <a:custGeom>
              <a:rect b="b" l="l" r="r" t="t"/>
              <a:pathLst>
                <a:path extrusionOk="0" h="31402" w="18446">
                  <a:moveTo>
                    <a:pt x="18445" y="0"/>
                  </a:moveTo>
                  <a:cubicBezTo>
                    <a:pt x="18445" y="0"/>
                    <a:pt x="7244" y="7393"/>
                    <a:pt x="4387" y="13554"/>
                  </a:cubicBezTo>
                  <a:cubicBezTo>
                    <a:pt x="1699" y="19211"/>
                    <a:pt x="1643" y="20051"/>
                    <a:pt x="691" y="25427"/>
                  </a:cubicBezTo>
                  <a:cubicBezTo>
                    <a:pt x="0" y="29530"/>
                    <a:pt x="741" y="31402"/>
                    <a:pt x="1193" y="31402"/>
                  </a:cubicBezTo>
                  <a:cubicBezTo>
                    <a:pt x="1328" y="31402"/>
                    <a:pt x="1437" y="31237"/>
                    <a:pt x="1475" y="30916"/>
                  </a:cubicBezTo>
                  <a:cubicBezTo>
                    <a:pt x="1643" y="29516"/>
                    <a:pt x="3323" y="19155"/>
                    <a:pt x="5956" y="15906"/>
                  </a:cubicBezTo>
                  <a:lnTo>
                    <a:pt x="6572" y="19491"/>
                  </a:lnTo>
                  <a:lnTo>
                    <a:pt x="184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0"/>
            <p:cNvSpPr/>
            <p:nvPr/>
          </p:nvSpPr>
          <p:spPr>
            <a:xfrm>
              <a:off x="4227250" y="794300"/>
              <a:ext cx="477725" cy="714250"/>
            </a:xfrm>
            <a:custGeom>
              <a:rect b="b" l="l" r="r" t="t"/>
              <a:pathLst>
                <a:path extrusionOk="0" h="28570" w="19109">
                  <a:moveTo>
                    <a:pt x="0" y="1"/>
                  </a:moveTo>
                  <a:lnTo>
                    <a:pt x="11202" y="15739"/>
                  </a:lnTo>
                  <a:lnTo>
                    <a:pt x="11818" y="11706"/>
                  </a:lnTo>
                  <a:cubicBezTo>
                    <a:pt x="14786" y="14731"/>
                    <a:pt x="16970" y="26436"/>
                    <a:pt x="17195" y="28004"/>
                  </a:cubicBezTo>
                  <a:cubicBezTo>
                    <a:pt x="17233" y="28377"/>
                    <a:pt x="17369" y="28570"/>
                    <a:pt x="17541" y="28570"/>
                  </a:cubicBezTo>
                  <a:cubicBezTo>
                    <a:pt x="18120" y="28570"/>
                    <a:pt x="19109" y="26397"/>
                    <a:pt x="18203" y="21563"/>
                  </a:cubicBezTo>
                  <a:cubicBezTo>
                    <a:pt x="16970" y="15347"/>
                    <a:pt x="16802" y="14339"/>
                    <a:pt x="13610" y="8626"/>
                  </a:cubicBezTo>
                  <a:cubicBezTo>
                    <a:pt x="10418" y="285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0"/>
            <p:cNvSpPr/>
            <p:nvPr/>
          </p:nvSpPr>
          <p:spPr>
            <a:xfrm>
              <a:off x="2783350" y="1675475"/>
              <a:ext cx="2044900" cy="163475"/>
            </a:xfrm>
            <a:custGeom>
              <a:rect b="b" l="l" r="r" t="t"/>
              <a:pathLst>
                <a:path extrusionOk="0" h="6539" w="81796">
                  <a:moveTo>
                    <a:pt x="36079" y="0"/>
                  </a:moveTo>
                  <a:cubicBezTo>
                    <a:pt x="32336" y="0"/>
                    <a:pt x="26935" y="248"/>
                    <a:pt x="21799" y="1382"/>
                  </a:cubicBezTo>
                  <a:cubicBezTo>
                    <a:pt x="15023" y="2783"/>
                    <a:pt x="8078" y="3567"/>
                    <a:pt x="1133" y="3679"/>
                  </a:cubicBezTo>
                  <a:cubicBezTo>
                    <a:pt x="1" y="3679"/>
                    <a:pt x="4151" y="6538"/>
                    <a:pt x="10139" y="6538"/>
                  </a:cubicBezTo>
                  <a:cubicBezTo>
                    <a:pt x="11262" y="6538"/>
                    <a:pt x="12449" y="6438"/>
                    <a:pt x="13678" y="6199"/>
                  </a:cubicBezTo>
                  <a:cubicBezTo>
                    <a:pt x="21407" y="4687"/>
                    <a:pt x="29192" y="2951"/>
                    <a:pt x="30257" y="2671"/>
                  </a:cubicBezTo>
                  <a:cubicBezTo>
                    <a:pt x="30458" y="2615"/>
                    <a:pt x="31005" y="2592"/>
                    <a:pt x="31750" y="2592"/>
                  </a:cubicBezTo>
                  <a:cubicBezTo>
                    <a:pt x="34733" y="2592"/>
                    <a:pt x="40898" y="2951"/>
                    <a:pt x="40898" y="2951"/>
                  </a:cubicBezTo>
                  <a:cubicBezTo>
                    <a:pt x="40898" y="2951"/>
                    <a:pt x="47347" y="2613"/>
                    <a:pt x="50275" y="2613"/>
                  </a:cubicBezTo>
                  <a:cubicBezTo>
                    <a:pt x="50925" y="2613"/>
                    <a:pt x="51402" y="2630"/>
                    <a:pt x="51595" y="2671"/>
                  </a:cubicBezTo>
                  <a:cubicBezTo>
                    <a:pt x="52604" y="2895"/>
                    <a:pt x="60389" y="4687"/>
                    <a:pt x="68174" y="6199"/>
                  </a:cubicBezTo>
                  <a:cubicBezTo>
                    <a:pt x="69403" y="6438"/>
                    <a:pt x="70589" y="6538"/>
                    <a:pt x="71709" y="6538"/>
                  </a:cubicBezTo>
                  <a:cubicBezTo>
                    <a:pt x="77684" y="6538"/>
                    <a:pt x="81795" y="3679"/>
                    <a:pt x="80663" y="3679"/>
                  </a:cubicBezTo>
                  <a:cubicBezTo>
                    <a:pt x="73718" y="3567"/>
                    <a:pt x="66829" y="2783"/>
                    <a:pt x="59997" y="1438"/>
                  </a:cubicBezTo>
                  <a:cubicBezTo>
                    <a:pt x="54800" y="259"/>
                    <a:pt x="49331" y="5"/>
                    <a:pt x="45584" y="5"/>
                  </a:cubicBezTo>
                  <a:cubicBezTo>
                    <a:pt x="42748" y="5"/>
                    <a:pt x="40898" y="150"/>
                    <a:pt x="40898" y="150"/>
                  </a:cubicBezTo>
                  <a:cubicBezTo>
                    <a:pt x="40898" y="150"/>
                    <a:pt x="38990" y="0"/>
                    <a:pt x="360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36"/>
          <p:cNvGrpSpPr/>
          <p:nvPr/>
        </p:nvGrpSpPr>
        <p:grpSpPr>
          <a:xfrm>
            <a:off x="1310208" y="708167"/>
            <a:ext cx="2445356" cy="2795819"/>
            <a:chOff x="1919808" y="754442"/>
            <a:chExt cx="2445356" cy="2795819"/>
          </a:xfrm>
        </p:grpSpPr>
        <p:grpSp>
          <p:nvGrpSpPr>
            <p:cNvPr id="495" name="Google Shape;495;p36"/>
            <p:cNvGrpSpPr/>
            <p:nvPr/>
          </p:nvGrpSpPr>
          <p:grpSpPr>
            <a:xfrm>
              <a:off x="1919808" y="754442"/>
              <a:ext cx="2445356" cy="2795819"/>
              <a:chOff x="2748400" y="1642100"/>
              <a:chExt cx="2116275" cy="2419575"/>
            </a:xfrm>
          </p:grpSpPr>
          <p:sp>
            <p:nvSpPr>
              <p:cNvPr id="496" name="Google Shape;496;p36"/>
              <p:cNvSpPr/>
              <p:nvPr/>
            </p:nvSpPr>
            <p:spPr>
              <a:xfrm>
                <a:off x="2839150" y="1731100"/>
                <a:ext cx="1942575" cy="2242425"/>
              </a:xfrm>
              <a:custGeom>
                <a:rect b="b" l="l" r="r" t="t"/>
                <a:pathLst>
                  <a:path extrusionOk="0" fill="none" h="89697" w="77703">
                    <a:moveTo>
                      <a:pt x="38851" y="1"/>
                    </a:moveTo>
                    <a:lnTo>
                      <a:pt x="50085" y="25440"/>
                    </a:lnTo>
                    <a:lnTo>
                      <a:pt x="77703" y="22399"/>
                    </a:lnTo>
                    <a:lnTo>
                      <a:pt x="61284" y="44831"/>
                    </a:lnTo>
                    <a:lnTo>
                      <a:pt x="77703" y="67264"/>
                    </a:lnTo>
                    <a:lnTo>
                      <a:pt x="50085" y="64222"/>
                    </a:lnTo>
                    <a:lnTo>
                      <a:pt x="38851" y="89697"/>
                    </a:lnTo>
                    <a:lnTo>
                      <a:pt x="27652" y="64222"/>
                    </a:lnTo>
                    <a:lnTo>
                      <a:pt x="0" y="67264"/>
                    </a:lnTo>
                    <a:lnTo>
                      <a:pt x="16419" y="44831"/>
                    </a:lnTo>
                    <a:lnTo>
                      <a:pt x="0" y="22399"/>
                    </a:lnTo>
                    <a:lnTo>
                      <a:pt x="27652" y="25440"/>
                    </a:lnTo>
                    <a:close/>
                  </a:path>
                </a:pathLst>
              </a:custGeom>
              <a:noFill/>
              <a:ln cap="flat" cmpd="sng" w="7775">
                <a:solidFill>
                  <a:srgbClr val="3B2314"/>
                </a:solidFill>
                <a:prstDash val="solid"/>
                <a:miter lim="34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2929000" y="1834800"/>
                <a:ext cx="1762850" cy="2035025"/>
              </a:xfrm>
              <a:custGeom>
                <a:rect b="b" l="l" r="r" t="t"/>
                <a:pathLst>
                  <a:path extrusionOk="0" h="81401" w="70514">
                    <a:moveTo>
                      <a:pt x="35257" y="0"/>
                    </a:moveTo>
                    <a:lnTo>
                      <a:pt x="25061" y="23055"/>
                    </a:lnTo>
                    <a:lnTo>
                      <a:pt x="1" y="20325"/>
                    </a:lnTo>
                    <a:lnTo>
                      <a:pt x="14898" y="40683"/>
                    </a:lnTo>
                    <a:lnTo>
                      <a:pt x="1" y="61042"/>
                    </a:lnTo>
                    <a:lnTo>
                      <a:pt x="1" y="61042"/>
                    </a:lnTo>
                    <a:lnTo>
                      <a:pt x="25061" y="58311"/>
                    </a:lnTo>
                    <a:lnTo>
                      <a:pt x="35257" y="81401"/>
                    </a:lnTo>
                    <a:lnTo>
                      <a:pt x="45454" y="58311"/>
                    </a:lnTo>
                    <a:lnTo>
                      <a:pt x="70514" y="61042"/>
                    </a:lnTo>
                    <a:lnTo>
                      <a:pt x="70514" y="61042"/>
                    </a:lnTo>
                    <a:lnTo>
                      <a:pt x="55616" y="40683"/>
                    </a:lnTo>
                    <a:lnTo>
                      <a:pt x="70514" y="20325"/>
                    </a:lnTo>
                    <a:lnTo>
                      <a:pt x="45454" y="23055"/>
                    </a:lnTo>
                    <a:lnTo>
                      <a:pt x="352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6"/>
              <p:cNvSpPr/>
              <p:nvPr/>
            </p:nvSpPr>
            <p:spPr>
              <a:xfrm>
                <a:off x="3706725" y="164210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6"/>
              <p:cNvSpPr/>
              <p:nvPr/>
            </p:nvSpPr>
            <p:spPr>
              <a:xfrm>
                <a:off x="3706725" y="3854250"/>
                <a:ext cx="207425" cy="207425"/>
              </a:xfrm>
              <a:custGeom>
                <a:rect b="b" l="l" r="r" t="t"/>
                <a:pathLst>
                  <a:path extrusionOk="0" h="8297" w="8297">
                    <a:moveTo>
                      <a:pt x="4148" y="1"/>
                    </a:moveTo>
                    <a:cubicBezTo>
                      <a:pt x="1832" y="1"/>
                      <a:pt x="0" y="1867"/>
                      <a:pt x="0" y="4148"/>
                    </a:cubicBezTo>
                    <a:cubicBezTo>
                      <a:pt x="0" y="6430"/>
                      <a:pt x="1832" y="8296"/>
                      <a:pt x="4148" y="8296"/>
                    </a:cubicBezTo>
                    <a:cubicBezTo>
                      <a:pt x="6430" y="8296"/>
                      <a:pt x="8296" y="6430"/>
                      <a:pt x="8296" y="4148"/>
                    </a:cubicBezTo>
                    <a:cubicBezTo>
                      <a:pt x="8296" y="1867"/>
                      <a:pt x="6430" y="1"/>
                      <a:pt x="4148" y="1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2748400" y="2195150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0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4657275" y="2195150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0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6"/>
              <p:cNvSpPr/>
              <p:nvPr/>
            </p:nvSpPr>
            <p:spPr>
              <a:xfrm>
                <a:off x="2748400" y="3304675"/>
                <a:ext cx="207425" cy="207400"/>
              </a:xfrm>
              <a:custGeom>
                <a:rect b="b" l="l" r="r" t="t"/>
                <a:pathLst>
                  <a:path extrusionOk="0" h="8296" w="8297">
                    <a:moveTo>
                      <a:pt x="4149" y="0"/>
                    </a:moveTo>
                    <a:cubicBezTo>
                      <a:pt x="1867" y="0"/>
                      <a:pt x="1" y="1867"/>
                      <a:pt x="1" y="4148"/>
                    </a:cubicBezTo>
                    <a:cubicBezTo>
                      <a:pt x="1" y="6429"/>
                      <a:pt x="1867" y="8296"/>
                      <a:pt x="4149" y="8296"/>
                    </a:cubicBezTo>
                    <a:cubicBezTo>
                      <a:pt x="6430" y="8296"/>
                      <a:pt x="8296" y="6429"/>
                      <a:pt x="8296" y="4148"/>
                    </a:cubicBezTo>
                    <a:cubicBezTo>
                      <a:pt x="8296" y="1867"/>
                      <a:pt x="6430" y="35"/>
                      <a:pt x="4149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4657275" y="3304675"/>
                <a:ext cx="207400" cy="207400"/>
              </a:xfrm>
              <a:custGeom>
                <a:rect b="b" l="l" r="r" t="t"/>
                <a:pathLst>
                  <a:path extrusionOk="0" h="8296" w="8296">
                    <a:moveTo>
                      <a:pt x="4148" y="0"/>
                    </a:moveTo>
                    <a:cubicBezTo>
                      <a:pt x="1867" y="0"/>
                      <a:pt x="0" y="1867"/>
                      <a:pt x="0" y="4148"/>
                    </a:cubicBezTo>
                    <a:cubicBezTo>
                      <a:pt x="0" y="6429"/>
                      <a:pt x="1867" y="8296"/>
                      <a:pt x="4148" y="8296"/>
                    </a:cubicBezTo>
                    <a:cubicBezTo>
                      <a:pt x="6429" y="8296"/>
                      <a:pt x="8296" y="6429"/>
                      <a:pt x="8296" y="4148"/>
                    </a:cubicBezTo>
                    <a:cubicBezTo>
                      <a:pt x="8296" y="1867"/>
                      <a:pt x="6429" y="35"/>
                      <a:pt x="4148" y="0"/>
                    </a:cubicBezTo>
                    <a:close/>
                  </a:path>
                </a:pathLst>
              </a:custGeom>
              <a:solidFill>
                <a:srgbClr val="3B23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6"/>
              <p:cNvSpPr/>
              <p:nvPr/>
            </p:nvSpPr>
            <p:spPr>
              <a:xfrm>
                <a:off x="3784500" y="3264925"/>
                <a:ext cx="256675" cy="501200"/>
              </a:xfrm>
              <a:custGeom>
                <a:rect b="b" l="l" r="r" t="t"/>
                <a:pathLst>
                  <a:path extrusionOk="0" h="20048" w="10267">
                    <a:moveTo>
                      <a:pt x="10266" y="0"/>
                    </a:moveTo>
                    <a:lnTo>
                      <a:pt x="0" y="17628"/>
                    </a:lnTo>
                    <a:lnTo>
                      <a:pt x="864" y="20048"/>
                    </a:ln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6"/>
              <p:cNvSpPr/>
              <p:nvPr/>
            </p:nvSpPr>
            <p:spPr>
              <a:xfrm>
                <a:off x="3813875" y="1925525"/>
                <a:ext cx="207425" cy="490000"/>
              </a:xfrm>
              <a:custGeom>
                <a:rect b="b" l="l" r="r" t="t"/>
                <a:pathLst>
                  <a:path extrusionOk="0" h="19600" w="8297">
                    <a:moveTo>
                      <a:pt x="1" y="1"/>
                    </a:moveTo>
                    <a:lnTo>
                      <a:pt x="6568" y="18666"/>
                    </a:lnTo>
                    <a:lnTo>
                      <a:pt x="8296" y="195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3011975" y="3090375"/>
                <a:ext cx="166800" cy="217775"/>
              </a:xfrm>
              <a:custGeom>
                <a:rect b="b" l="l" r="r" t="t"/>
                <a:pathLst>
                  <a:path extrusionOk="0" h="8711" w="6672">
                    <a:moveTo>
                      <a:pt x="6671" y="0"/>
                    </a:moveTo>
                    <a:lnTo>
                      <a:pt x="0" y="8711"/>
                    </a:lnTo>
                    <a:lnTo>
                      <a:pt x="2281" y="8192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7" name="Google Shape;507;p36"/>
            <p:cNvSpPr/>
            <p:nvPr/>
          </p:nvSpPr>
          <p:spPr>
            <a:xfrm flipH="1">
              <a:off x="3511584" y="2562665"/>
              <a:ext cx="673546" cy="48485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 flipH="1">
              <a:off x="2274081" y="1366554"/>
              <a:ext cx="379256" cy="313300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36"/>
          <p:cNvSpPr txBox="1"/>
          <p:nvPr>
            <p:ph type="title"/>
          </p:nvPr>
        </p:nvSpPr>
        <p:spPr>
          <a:xfrm>
            <a:off x="4595775" y="1205625"/>
            <a:ext cx="47151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Unbounded ExtraBold"/>
                <a:ea typeface="Unbounded ExtraBold"/>
                <a:cs typeface="Unbounded ExtraBold"/>
                <a:sym typeface="Unbounded ExtraBold"/>
              </a:rPr>
              <a:t>Планування</a:t>
            </a:r>
            <a:endParaRPr sz="3900"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510" name="Google Shape;510;p36"/>
          <p:cNvSpPr/>
          <p:nvPr/>
        </p:nvSpPr>
        <p:spPr>
          <a:xfrm flipH="1">
            <a:off x="2369694" y="3500525"/>
            <a:ext cx="322344" cy="232050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6"/>
          <p:cNvSpPr/>
          <p:nvPr/>
        </p:nvSpPr>
        <p:spPr>
          <a:xfrm>
            <a:off x="10390818" y="4863271"/>
            <a:ext cx="6379" cy="15368"/>
          </a:xfrm>
          <a:custGeom>
            <a:rect b="b" l="l" r="r" t="t"/>
            <a:pathLst>
              <a:path extrusionOk="0" h="1195" w="496">
                <a:moveTo>
                  <a:pt x="276" y="1"/>
                </a:moveTo>
                <a:lnTo>
                  <a:pt x="1" y="166"/>
                </a:lnTo>
                <a:cubicBezTo>
                  <a:pt x="1" y="166"/>
                  <a:pt x="90" y="1195"/>
                  <a:pt x="310" y="1195"/>
                </a:cubicBezTo>
                <a:cubicBezTo>
                  <a:pt x="334" y="1195"/>
                  <a:pt x="359" y="1183"/>
                  <a:pt x="386" y="1156"/>
                </a:cubicBezTo>
                <a:lnTo>
                  <a:pt x="496" y="991"/>
                </a:lnTo>
                <a:lnTo>
                  <a:pt x="276" y="1"/>
                </a:ln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"/>
          <p:cNvSpPr/>
          <p:nvPr/>
        </p:nvSpPr>
        <p:spPr>
          <a:xfrm>
            <a:off x="10395947" y="6142421"/>
            <a:ext cx="128819" cy="160981"/>
          </a:xfrm>
          <a:custGeom>
            <a:rect b="b" l="l" r="r" t="t"/>
            <a:pathLst>
              <a:path extrusionOk="0" h="12518" w="10017">
                <a:moveTo>
                  <a:pt x="5720" y="661"/>
                </a:moveTo>
                <a:lnTo>
                  <a:pt x="6710" y="1101"/>
                </a:lnTo>
                <a:cubicBezTo>
                  <a:pt x="7425" y="9075"/>
                  <a:pt x="2255" y="11055"/>
                  <a:pt x="2255" y="11055"/>
                </a:cubicBezTo>
                <a:cubicBezTo>
                  <a:pt x="7645" y="6435"/>
                  <a:pt x="5720" y="661"/>
                  <a:pt x="5720" y="661"/>
                </a:cubicBezTo>
                <a:close/>
                <a:moveTo>
                  <a:pt x="4455" y="1"/>
                </a:moveTo>
                <a:lnTo>
                  <a:pt x="4455" y="1"/>
                </a:lnTo>
                <a:cubicBezTo>
                  <a:pt x="4565" y="111"/>
                  <a:pt x="7590" y="6710"/>
                  <a:pt x="495" y="11715"/>
                </a:cubicBezTo>
                <a:cubicBezTo>
                  <a:pt x="495" y="11715"/>
                  <a:pt x="0" y="11715"/>
                  <a:pt x="495" y="12375"/>
                </a:cubicBezTo>
                <a:cubicBezTo>
                  <a:pt x="567" y="12462"/>
                  <a:pt x="820" y="12518"/>
                  <a:pt x="1199" y="12518"/>
                </a:cubicBezTo>
                <a:cubicBezTo>
                  <a:pt x="3427" y="12518"/>
                  <a:pt x="10016" y="10599"/>
                  <a:pt x="9734" y="2091"/>
                </a:cubicBezTo>
                <a:cubicBezTo>
                  <a:pt x="8909" y="1541"/>
                  <a:pt x="7975" y="1046"/>
                  <a:pt x="6985" y="716"/>
                </a:cubicBezTo>
                <a:cubicBezTo>
                  <a:pt x="6160" y="386"/>
                  <a:pt x="5335" y="166"/>
                  <a:pt x="4455" y="1"/>
                </a:cubicBezTo>
                <a:close/>
              </a:path>
            </a:pathLst>
          </a:custGeom>
          <a:solidFill>
            <a:srgbClr val="3B23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36"/>
          <p:cNvGrpSpPr/>
          <p:nvPr/>
        </p:nvGrpSpPr>
        <p:grpSpPr>
          <a:xfrm>
            <a:off x="4698654" y="2324795"/>
            <a:ext cx="3183617" cy="806643"/>
            <a:chOff x="4470054" y="2371070"/>
            <a:chExt cx="3183617" cy="806643"/>
          </a:xfrm>
        </p:grpSpPr>
        <p:grpSp>
          <p:nvGrpSpPr>
            <p:cNvPr id="514" name="Google Shape;514;p36"/>
            <p:cNvGrpSpPr/>
            <p:nvPr/>
          </p:nvGrpSpPr>
          <p:grpSpPr>
            <a:xfrm>
              <a:off x="4470054" y="2424854"/>
              <a:ext cx="3183617" cy="496026"/>
              <a:chOff x="4470054" y="2424854"/>
              <a:chExt cx="3183617" cy="496026"/>
            </a:xfrm>
          </p:grpSpPr>
          <p:sp>
            <p:nvSpPr>
              <p:cNvPr id="515" name="Google Shape;515;p36"/>
              <p:cNvSpPr/>
              <p:nvPr/>
            </p:nvSpPr>
            <p:spPr>
              <a:xfrm>
                <a:off x="4619348" y="2599075"/>
                <a:ext cx="2890039" cy="94945"/>
              </a:xfrm>
              <a:custGeom>
                <a:rect b="b" l="l" r="r" t="t"/>
                <a:pathLst>
                  <a:path extrusionOk="0" h="5723" w="216604">
                    <a:moveTo>
                      <a:pt x="207185" y="1"/>
                    </a:moveTo>
                    <a:cubicBezTo>
                      <a:pt x="206318" y="1"/>
                      <a:pt x="205454" y="11"/>
                      <a:pt x="204589" y="39"/>
                    </a:cubicBezTo>
                    <a:cubicBezTo>
                      <a:pt x="200095" y="299"/>
                      <a:pt x="195600" y="904"/>
                      <a:pt x="191106" y="1077"/>
                    </a:cubicBezTo>
                    <a:cubicBezTo>
                      <a:pt x="190386" y="1092"/>
                      <a:pt x="189666" y="1099"/>
                      <a:pt x="188947" y="1099"/>
                    </a:cubicBezTo>
                    <a:cubicBezTo>
                      <a:pt x="185604" y="1099"/>
                      <a:pt x="182261" y="944"/>
                      <a:pt x="178918" y="731"/>
                    </a:cubicBezTo>
                    <a:cubicBezTo>
                      <a:pt x="175609" y="569"/>
                      <a:pt x="172299" y="31"/>
                      <a:pt x="168989" y="31"/>
                    </a:cubicBezTo>
                    <a:cubicBezTo>
                      <a:pt x="168755" y="31"/>
                      <a:pt x="168521" y="34"/>
                      <a:pt x="168287" y="39"/>
                    </a:cubicBezTo>
                    <a:cubicBezTo>
                      <a:pt x="161545" y="126"/>
                      <a:pt x="154803" y="731"/>
                      <a:pt x="147975" y="817"/>
                    </a:cubicBezTo>
                    <a:cubicBezTo>
                      <a:pt x="131466" y="1077"/>
                      <a:pt x="114957" y="1336"/>
                      <a:pt x="98362" y="1422"/>
                    </a:cubicBezTo>
                    <a:cubicBezTo>
                      <a:pt x="93608" y="1422"/>
                      <a:pt x="88941" y="990"/>
                      <a:pt x="84187" y="731"/>
                    </a:cubicBezTo>
                    <a:cubicBezTo>
                      <a:pt x="81680" y="558"/>
                      <a:pt x="79174" y="39"/>
                      <a:pt x="76754" y="39"/>
                    </a:cubicBezTo>
                    <a:cubicBezTo>
                      <a:pt x="62319" y="212"/>
                      <a:pt x="47885" y="472"/>
                      <a:pt x="33537" y="644"/>
                    </a:cubicBezTo>
                    <a:cubicBezTo>
                      <a:pt x="23424" y="817"/>
                      <a:pt x="13311" y="990"/>
                      <a:pt x="3199" y="1163"/>
                    </a:cubicBezTo>
                    <a:cubicBezTo>
                      <a:pt x="2075" y="1249"/>
                      <a:pt x="1038" y="1509"/>
                      <a:pt x="0" y="1768"/>
                    </a:cubicBezTo>
                    <a:cubicBezTo>
                      <a:pt x="1038" y="4102"/>
                      <a:pt x="2507" y="3670"/>
                      <a:pt x="3717" y="3756"/>
                    </a:cubicBezTo>
                    <a:cubicBezTo>
                      <a:pt x="5143" y="3799"/>
                      <a:pt x="6569" y="3799"/>
                      <a:pt x="7996" y="3799"/>
                    </a:cubicBezTo>
                    <a:cubicBezTo>
                      <a:pt x="9422" y="3799"/>
                      <a:pt x="10848" y="3799"/>
                      <a:pt x="12274" y="3842"/>
                    </a:cubicBezTo>
                    <a:cubicBezTo>
                      <a:pt x="26449" y="4188"/>
                      <a:pt x="40624" y="4620"/>
                      <a:pt x="54713" y="5053"/>
                    </a:cubicBezTo>
                    <a:cubicBezTo>
                      <a:pt x="55405" y="5096"/>
                      <a:pt x="56074" y="5096"/>
                      <a:pt x="56733" y="5096"/>
                    </a:cubicBezTo>
                    <a:cubicBezTo>
                      <a:pt x="57393" y="5096"/>
                      <a:pt x="58041" y="5096"/>
                      <a:pt x="58689" y="5139"/>
                    </a:cubicBezTo>
                    <a:cubicBezTo>
                      <a:pt x="63262" y="5304"/>
                      <a:pt x="67835" y="5508"/>
                      <a:pt x="72408" y="5508"/>
                    </a:cubicBezTo>
                    <a:cubicBezTo>
                      <a:pt x="77429" y="5508"/>
                      <a:pt x="82450" y="5262"/>
                      <a:pt x="87471" y="4448"/>
                    </a:cubicBezTo>
                    <a:cubicBezTo>
                      <a:pt x="89466" y="4115"/>
                      <a:pt x="91512" y="4013"/>
                      <a:pt x="93574" y="4013"/>
                    </a:cubicBezTo>
                    <a:cubicBezTo>
                      <a:pt x="96874" y="4013"/>
                      <a:pt x="100217" y="4275"/>
                      <a:pt x="103462" y="4275"/>
                    </a:cubicBezTo>
                    <a:cubicBezTo>
                      <a:pt x="116254" y="4361"/>
                      <a:pt x="128960" y="4448"/>
                      <a:pt x="141665" y="4620"/>
                    </a:cubicBezTo>
                    <a:cubicBezTo>
                      <a:pt x="146765" y="4620"/>
                      <a:pt x="151865" y="4880"/>
                      <a:pt x="156964" y="5225"/>
                    </a:cubicBezTo>
                    <a:cubicBezTo>
                      <a:pt x="160854" y="5442"/>
                      <a:pt x="164722" y="5722"/>
                      <a:pt x="168579" y="5722"/>
                    </a:cubicBezTo>
                    <a:cubicBezTo>
                      <a:pt x="172436" y="5722"/>
                      <a:pt x="176282" y="5442"/>
                      <a:pt x="180128" y="4534"/>
                    </a:cubicBezTo>
                    <a:cubicBezTo>
                      <a:pt x="180698" y="4407"/>
                      <a:pt x="181314" y="4327"/>
                      <a:pt x="181908" y="4327"/>
                    </a:cubicBezTo>
                    <a:cubicBezTo>
                      <a:pt x="182126" y="4327"/>
                      <a:pt x="182340" y="4338"/>
                      <a:pt x="182549" y="4361"/>
                    </a:cubicBezTo>
                    <a:cubicBezTo>
                      <a:pt x="190155" y="4793"/>
                      <a:pt x="197761" y="5225"/>
                      <a:pt x="205367" y="5658"/>
                    </a:cubicBezTo>
                    <a:cubicBezTo>
                      <a:pt x="207701" y="5658"/>
                      <a:pt x="210121" y="5658"/>
                      <a:pt x="212455" y="5485"/>
                    </a:cubicBezTo>
                    <a:cubicBezTo>
                      <a:pt x="214356" y="5485"/>
                      <a:pt x="216085" y="4188"/>
                      <a:pt x="216604" y="2287"/>
                    </a:cubicBezTo>
                    <a:cubicBezTo>
                      <a:pt x="215480" y="1163"/>
                      <a:pt x="214270" y="39"/>
                      <a:pt x="212455" y="39"/>
                    </a:cubicBezTo>
                    <a:cubicBezTo>
                      <a:pt x="210668" y="39"/>
                      <a:pt x="208921" y="1"/>
                      <a:pt x="2071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6"/>
              <p:cNvSpPr/>
              <p:nvPr/>
            </p:nvSpPr>
            <p:spPr>
              <a:xfrm flipH="1" rot="2150981">
                <a:off x="543745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6"/>
              <p:cNvSpPr/>
              <p:nvPr/>
            </p:nvSpPr>
            <p:spPr>
              <a:xfrm flipH="1" rot="2150981">
                <a:off x="7230407" y="2562680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6"/>
              <p:cNvSpPr/>
              <p:nvPr/>
            </p:nvSpPr>
            <p:spPr>
              <a:xfrm flipH="1" rot="2150981">
                <a:off x="4514082" y="2510043"/>
                <a:ext cx="379236" cy="273011"/>
              </a:xfrm>
              <a:custGeom>
                <a:rect b="b" l="l" r="r" t="t"/>
                <a:pathLst>
                  <a:path extrusionOk="0" h="16250" w="32154">
                    <a:moveTo>
                      <a:pt x="21781" y="16163"/>
                    </a:moveTo>
                    <a:cubicBezTo>
                      <a:pt x="21954" y="16163"/>
                      <a:pt x="22127" y="16250"/>
                      <a:pt x="22300" y="16250"/>
                    </a:cubicBezTo>
                    <a:cubicBezTo>
                      <a:pt x="23510" y="16077"/>
                      <a:pt x="24720" y="15990"/>
                      <a:pt x="25930" y="15731"/>
                    </a:cubicBezTo>
                    <a:lnTo>
                      <a:pt x="26189" y="15645"/>
                    </a:lnTo>
                    <a:lnTo>
                      <a:pt x="26189" y="15645"/>
                    </a:lnTo>
                    <a:cubicBezTo>
                      <a:pt x="26622" y="15472"/>
                      <a:pt x="27054" y="15385"/>
                      <a:pt x="27486" y="15299"/>
                    </a:cubicBezTo>
                    <a:cubicBezTo>
                      <a:pt x="27918" y="15212"/>
                      <a:pt x="28437" y="15212"/>
                      <a:pt x="28869" y="15299"/>
                    </a:cubicBezTo>
                    <a:cubicBezTo>
                      <a:pt x="28869" y="14953"/>
                      <a:pt x="28782" y="15039"/>
                      <a:pt x="28610" y="14953"/>
                    </a:cubicBezTo>
                    <a:cubicBezTo>
                      <a:pt x="28523" y="14867"/>
                      <a:pt x="28696" y="14780"/>
                      <a:pt x="28610" y="14694"/>
                    </a:cubicBezTo>
                    <a:cubicBezTo>
                      <a:pt x="28523" y="14607"/>
                      <a:pt x="28523" y="14953"/>
                      <a:pt x="28437" y="14867"/>
                    </a:cubicBezTo>
                    <a:cubicBezTo>
                      <a:pt x="28350" y="14867"/>
                      <a:pt x="28437" y="15039"/>
                      <a:pt x="28437" y="15126"/>
                    </a:cubicBezTo>
                    <a:cubicBezTo>
                      <a:pt x="28350" y="15039"/>
                      <a:pt x="28264" y="15039"/>
                      <a:pt x="28264" y="14953"/>
                    </a:cubicBezTo>
                    <a:cubicBezTo>
                      <a:pt x="28264" y="14780"/>
                      <a:pt x="28350" y="14867"/>
                      <a:pt x="28264" y="14694"/>
                    </a:cubicBezTo>
                    <a:cubicBezTo>
                      <a:pt x="28177" y="14607"/>
                      <a:pt x="28005" y="14607"/>
                      <a:pt x="28005" y="14434"/>
                    </a:cubicBezTo>
                    <a:cubicBezTo>
                      <a:pt x="28005" y="14607"/>
                      <a:pt x="28005" y="14694"/>
                      <a:pt x="28177" y="14780"/>
                    </a:cubicBezTo>
                    <a:cubicBezTo>
                      <a:pt x="27918" y="15039"/>
                      <a:pt x="27745" y="14607"/>
                      <a:pt x="27572" y="14434"/>
                    </a:cubicBezTo>
                    <a:cubicBezTo>
                      <a:pt x="27486" y="14434"/>
                      <a:pt x="27400" y="14607"/>
                      <a:pt x="27400" y="14434"/>
                    </a:cubicBezTo>
                    <a:cubicBezTo>
                      <a:pt x="27313" y="14175"/>
                      <a:pt x="27572" y="14175"/>
                      <a:pt x="27745" y="14262"/>
                    </a:cubicBezTo>
                    <a:cubicBezTo>
                      <a:pt x="27745" y="14175"/>
                      <a:pt x="27745" y="13829"/>
                      <a:pt x="27832" y="13916"/>
                    </a:cubicBezTo>
                    <a:cubicBezTo>
                      <a:pt x="27745" y="13657"/>
                      <a:pt x="27486" y="13916"/>
                      <a:pt x="27486" y="13484"/>
                    </a:cubicBezTo>
                    <a:cubicBezTo>
                      <a:pt x="27400" y="13570"/>
                      <a:pt x="27313" y="13484"/>
                      <a:pt x="27227" y="13484"/>
                    </a:cubicBezTo>
                    <a:cubicBezTo>
                      <a:pt x="27313" y="12965"/>
                      <a:pt x="27572" y="13570"/>
                      <a:pt x="27745" y="13657"/>
                    </a:cubicBezTo>
                    <a:cubicBezTo>
                      <a:pt x="27659" y="13138"/>
                      <a:pt x="27400" y="12879"/>
                      <a:pt x="27054" y="13052"/>
                    </a:cubicBezTo>
                    <a:cubicBezTo>
                      <a:pt x="27054" y="13138"/>
                      <a:pt x="27054" y="13138"/>
                      <a:pt x="27140" y="13224"/>
                    </a:cubicBezTo>
                    <a:cubicBezTo>
                      <a:pt x="26881" y="13484"/>
                      <a:pt x="26794" y="13224"/>
                      <a:pt x="26535" y="13224"/>
                    </a:cubicBezTo>
                    <a:lnTo>
                      <a:pt x="26535" y="13484"/>
                    </a:lnTo>
                    <a:cubicBezTo>
                      <a:pt x="25930" y="13570"/>
                      <a:pt x="25325" y="13570"/>
                      <a:pt x="24720" y="13397"/>
                    </a:cubicBezTo>
                    <a:cubicBezTo>
                      <a:pt x="26103" y="12879"/>
                      <a:pt x="27572" y="12619"/>
                      <a:pt x="29042" y="12706"/>
                    </a:cubicBezTo>
                    <a:cubicBezTo>
                      <a:pt x="29906" y="12879"/>
                      <a:pt x="30857" y="12879"/>
                      <a:pt x="31808" y="12879"/>
                    </a:cubicBezTo>
                    <a:lnTo>
                      <a:pt x="31981" y="12879"/>
                    </a:lnTo>
                    <a:cubicBezTo>
                      <a:pt x="32153" y="12879"/>
                      <a:pt x="31808" y="12792"/>
                      <a:pt x="31721" y="12792"/>
                    </a:cubicBezTo>
                    <a:cubicBezTo>
                      <a:pt x="30943" y="12619"/>
                      <a:pt x="30079" y="12533"/>
                      <a:pt x="29301" y="12446"/>
                    </a:cubicBezTo>
                    <a:lnTo>
                      <a:pt x="29301" y="12187"/>
                    </a:lnTo>
                    <a:cubicBezTo>
                      <a:pt x="29906" y="11669"/>
                      <a:pt x="30770" y="12187"/>
                      <a:pt x="31548" y="12101"/>
                    </a:cubicBezTo>
                    <a:cubicBezTo>
                      <a:pt x="30338" y="11582"/>
                      <a:pt x="28782" y="11841"/>
                      <a:pt x="27486" y="11582"/>
                    </a:cubicBezTo>
                    <a:cubicBezTo>
                      <a:pt x="27659" y="11409"/>
                      <a:pt x="27832" y="11582"/>
                      <a:pt x="28005" y="11582"/>
                    </a:cubicBezTo>
                    <a:cubicBezTo>
                      <a:pt x="27918" y="11150"/>
                      <a:pt x="27572" y="11582"/>
                      <a:pt x="27313" y="11323"/>
                    </a:cubicBezTo>
                    <a:cubicBezTo>
                      <a:pt x="28177" y="10891"/>
                      <a:pt x="29215" y="11496"/>
                      <a:pt x="30079" y="11496"/>
                    </a:cubicBezTo>
                    <a:cubicBezTo>
                      <a:pt x="29647" y="10977"/>
                      <a:pt x="29128" y="11150"/>
                      <a:pt x="28523" y="11064"/>
                    </a:cubicBezTo>
                    <a:cubicBezTo>
                      <a:pt x="27918" y="11064"/>
                      <a:pt x="27227" y="11064"/>
                      <a:pt x="26535" y="11064"/>
                    </a:cubicBezTo>
                    <a:cubicBezTo>
                      <a:pt x="25066" y="11150"/>
                      <a:pt x="23596" y="11064"/>
                      <a:pt x="22127" y="10891"/>
                    </a:cubicBezTo>
                    <a:lnTo>
                      <a:pt x="22127" y="10718"/>
                    </a:lnTo>
                    <a:cubicBezTo>
                      <a:pt x="22127" y="10459"/>
                      <a:pt x="22473" y="10372"/>
                      <a:pt x="22559" y="10459"/>
                    </a:cubicBezTo>
                    <a:cubicBezTo>
                      <a:pt x="22646" y="10199"/>
                      <a:pt x="22905" y="10113"/>
                      <a:pt x="22991" y="10286"/>
                    </a:cubicBezTo>
                    <a:cubicBezTo>
                      <a:pt x="22991" y="10459"/>
                      <a:pt x="22819" y="10199"/>
                      <a:pt x="22819" y="10459"/>
                    </a:cubicBezTo>
                    <a:cubicBezTo>
                      <a:pt x="22991" y="10545"/>
                      <a:pt x="23337" y="10286"/>
                      <a:pt x="23596" y="10372"/>
                    </a:cubicBezTo>
                    <a:cubicBezTo>
                      <a:pt x="23683" y="10372"/>
                      <a:pt x="23596" y="10286"/>
                      <a:pt x="23596" y="10199"/>
                    </a:cubicBezTo>
                    <a:cubicBezTo>
                      <a:pt x="23942" y="10199"/>
                      <a:pt x="24115" y="10199"/>
                      <a:pt x="24461" y="10199"/>
                    </a:cubicBezTo>
                    <a:cubicBezTo>
                      <a:pt x="24547" y="10199"/>
                      <a:pt x="24461" y="10113"/>
                      <a:pt x="24461" y="10113"/>
                    </a:cubicBezTo>
                    <a:cubicBezTo>
                      <a:pt x="24461" y="10026"/>
                      <a:pt x="24634" y="10113"/>
                      <a:pt x="24720" y="10113"/>
                    </a:cubicBezTo>
                    <a:cubicBezTo>
                      <a:pt x="24720" y="10113"/>
                      <a:pt x="24634" y="10286"/>
                      <a:pt x="24720" y="10372"/>
                    </a:cubicBezTo>
                    <a:cubicBezTo>
                      <a:pt x="24807" y="10459"/>
                      <a:pt x="24807" y="10026"/>
                      <a:pt x="24979" y="10113"/>
                    </a:cubicBezTo>
                    <a:cubicBezTo>
                      <a:pt x="25066" y="10113"/>
                      <a:pt x="24807" y="10199"/>
                      <a:pt x="24893" y="10372"/>
                    </a:cubicBezTo>
                    <a:cubicBezTo>
                      <a:pt x="24979" y="10372"/>
                      <a:pt x="25066" y="10286"/>
                      <a:pt x="25066" y="10113"/>
                    </a:cubicBezTo>
                    <a:cubicBezTo>
                      <a:pt x="26794" y="10286"/>
                      <a:pt x="28091" y="9681"/>
                      <a:pt x="29820" y="10026"/>
                    </a:cubicBezTo>
                    <a:cubicBezTo>
                      <a:pt x="29820" y="9853"/>
                      <a:pt x="29820" y="9767"/>
                      <a:pt x="29820" y="9594"/>
                    </a:cubicBezTo>
                    <a:cubicBezTo>
                      <a:pt x="29560" y="9767"/>
                      <a:pt x="29215" y="9421"/>
                      <a:pt x="29042" y="9767"/>
                    </a:cubicBezTo>
                    <a:cubicBezTo>
                      <a:pt x="28696" y="9508"/>
                      <a:pt x="28264" y="9681"/>
                      <a:pt x="27832" y="9594"/>
                    </a:cubicBezTo>
                    <a:cubicBezTo>
                      <a:pt x="27832" y="9767"/>
                      <a:pt x="27832" y="9767"/>
                      <a:pt x="27832" y="9767"/>
                    </a:cubicBezTo>
                    <a:cubicBezTo>
                      <a:pt x="27918" y="9767"/>
                      <a:pt x="27659" y="9767"/>
                      <a:pt x="27572" y="9594"/>
                    </a:cubicBezTo>
                    <a:cubicBezTo>
                      <a:pt x="26449" y="9767"/>
                      <a:pt x="25239" y="9853"/>
                      <a:pt x="24029" y="9767"/>
                    </a:cubicBezTo>
                    <a:cubicBezTo>
                      <a:pt x="24893" y="9162"/>
                      <a:pt x="26362" y="9767"/>
                      <a:pt x="27313" y="9248"/>
                    </a:cubicBezTo>
                    <a:cubicBezTo>
                      <a:pt x="27140" y="8816"/>
                      <a:pt x="26794" y="9162"/>
                      <a:pt x="26622" y="8989"/>
                    </a:cubicBezTo>
                    <a:cubicBezTo>
                      <a:pt x="26794" y="8730"/>
                      <a:pt x="27140" y="8816"/>
                      <a:pt x="27400" y="8730"/>
                    </a:cubicBezTo>
                    <a:cubicBezTo>
                      <a:pt x="27486" y="8730"/>
                      <a:pt x="27400" y="8730"/>
                      <a:pt x="27400" y="8730"/>
                    </a:cubicBezTo>
                    <a:cubicBezTo>
                      <a:pt x="25325" y="8471"/>
                      <a:pt x="23164" y="8471"/>
                      <a:pt x="21176" y="8730"/>
                    </a:cubicBezTo>
                    <a:lnTo>
                      <a:pt x="20226" y="8730"/>
                    </a:lnTo>
                    <a:cubicBezTo>
                      <a:pt x="20226" y="8557"/>
                      <a:pt x="20139" y="8384"/>
                      <a:pt x="20053" y="8211"/>
                    </a:cubicBezTo>
                    <a:cubicBezTo>
                      <a:pt x="19880" y="7952"/>
                      <a:pt x="19448" y="8038"/>
                      <a:pt x="19448" y="8384"/>
                    </a:cubicBezTo>
                    <a:cubicBezTo>
                      <a:pt x="19361" y="8557"/>
                      <a:pt x="19448" y="8730"/>
                      <a:pt x="19534" y="8989"/>
                    </a:cubicBezTo>
                    <a:cubicBezTo>
                      <a:pt x="19448" y="8989"/>
                      <a:pt x="19361" y="8989"/>
                      <a:pt x="19275" y="8989"/>
                    </a:cubicBezTo>
                    <a:cubicBezTo>
                      <a:pt x="18929" y="8989"/>
                      <a:pt x="18670" y="8730"/>
                      <a:pt x="18410" y="8643"/>
                    </a:cubicBezTo>
                    <a:cubicBezTo>
                      <a:pt x="17892" y="8643"/>
                      <a:pt x="17287" y="8643"/>
                      <a:pt x="16768" y="8643"/>
                    </a:cubicBezTo>
                    <a:cubicBezTo>
                      <a:pt x="15645" y="8816"/>
                      <a:pt x="14434" y="8643"/>
                      <a:pt x="13224" y="8384"/>
                    </a:cubicBezTo>
                    <a:cubicBezTo>
                      <a:pt x="13311" y="8298"/>
                      <a:pt x="13397" y="8211"/>
                      <a:pt x="13570" y="8298"/>
                    </a:cubicBezTo>
                    <a:cubicBezTo>
                      <a:pt x="13570" y="8038"/>
                      <a:pt x="13311" y="8298"/>
                      <a:pt x="13224" y="8211"/>
                    </a:cubicBezTo>
                    <a:cubicBezTo>
                      <a:pt x="13397" y="7866"/>
                      <a:pt x="13829" y="8211"/>
                      <a:pt x="14002" y="8038"/>
                    </a:cubicBezTo>
                    <a:cubicBezTo>
                      <a:pt x="14002" y="8125"/>
                      <a:pt x="13916" y="8125"/>
                      <a:pt x="13916" y="8125"/>
                    </a:cubicBezTo>
                    <a:cubicBezTo>
                      <a:pt x="13916" y="8211"/>
                      <a:pt x="14175" y="8211"/>
                      <a:pt x="14089" y="8038"/>
                    </a:cubicBezTo>
                    <a:cubicBezTo>
                      <a:pt x="14089" y="7866"/>
                      <a:pt x="14262" y="8298"/>
                      <a:pt x="14348" y="8125"/>
                    </a:cubicBezTo>
                    <a:cubicBezTo>
                      <a:pt x="14434" y="8038"/>
                      <a:pt x="14348" y="8038"/>
                      <a:pt x="14262" y="8038"/>
                    </a:cubicBezTo>
                    <a:cubicBezTo>
                      <a:pt x="14348" y="7779"/>
                      <a:pt x="14607" y="8038"/>
                      <a:pt x="14694" y="7952"/>
                    </a:cubicBezTo>
                    <a:cubicBezTo>
                      <a:pt x="14780" y="7866"/>
                      <a:pt x="14694" y="7952"/>
                      <a:pt x="14694" y="7952"/>
                    </a:cubicBezTo>
                    <a:cubicBezTo>
                      <a:pt x="14953" y="8038"/>
                      <a:pt x="15212" y="7779"/>
                      <a:pt x="15472" y="7952"/>
                    </a:cubicBezTo>
                    <a:cubicBezTo>
                      <a:pt x="15472" y="7606"/>
                      <a:pt x="15212" y="7866"/>
                      <a:pt x="15212" y="7606"/>
                    </a:cubicBezTo>
                    <a:cubicBezTo>
                      <a:pt x="16422" y="7260"/>
                      <a:pt x="17633" y="7088"/>
                      <a:pt x="18929" y="7174"/>
                    </a:cubicBezTo>
                    <a:cubicBezTo>
                      <a:pt x="19102" y="6655"/>
                      <a:pt x="19448" y="7088"/>
                      <a:pt x="19707" y="7088"/>
                    </a:cubicBezTo>
                    <a:cubicBezTo>
                      <a:pt x="19966" y="7088"/>
                      <a:pt x="20053" y="6828"/>
                      <a:pt x="20139" y="6828"/>
                    </a:cubicBezTo>
                    <a:cubicBezTo>
                      <a:pt x="20312" y="6828"/>
                      <a:pt x="20485" y="7088"/>
                      <a:pt x="20571" y="7088"/>
                    </a:cubicBezTo>
                    <a:cubicBezTo>
                      <a:pt x="20831" y="7088"/>
                      <a:pt x="21003" y="7088"/>
                      <a:pt x="21263" y="7088"/>
                    </a:cubicBezTo>
                    <a:cubicBezTo>
                      <a:pt x="21436" y="7693"/>
                      <a:pt x="21868" y="6915"/>
                      <a:pt x="22041" y="7433"/>
                    </a:cubicBezTo>
                    <a:lnTo>
                      <a:pt x="22041" y="7174"/>
                    </a:lnTo>
                    <a:cubicBezTo>
                      <a:pt x="22041" y="7088"/>
                      <a:pt x="22041" y="7347"/>
                      <a:pt x="22127" y="7347"/>
                    </a:cubicBezTo>
                    <a:cubicBezTo>
                      <a:pt x="23510" y="7001"/>
                      <a:pt x="24979" y="6915"/>
                      <a:pt x="26449" y="6655"/>
                    </a:cubicBezTo>
                    <a:cubicBezTo>
                      <a:pt x="25671" y="6483"/>
                      <a:pt x="24807" y="6396"/>
                      <a:pt x="23942" y="6396"/>
                    </a:cubicBezTo>
                    <a:cubicBezTo>
                      <a:pt x="23942" y="6569"/>
                      <a:pt x="24029" y="6742"/>
                      <a:pt x="24115" y="6655"/>
                    </a:cubicBezTo>
                    <a:cubicBezTo>
                      <a:pt x="24029" y="7001"/>
                      <a:pt x="23769" y="6050"/>
                      <a:pt x="23596" y="6655"/>
                    </a:cubicBezTo>
                    <a:cubicBezTo>
                      <a:pt x="23596" y="6828"/>
                      <a:pt x="23942" y="6655"/>
                      <a:pt x="23942" y="6828"/>
                    </a:cubicBezTo>
                    <a:cubicBezTo>
                      <a:pt x="23769" y="7001"/>
                      <a:pt x="23510" y="6569"/>
                      <a:pt x="23510" y="6396"/>
                    </a:cubicBezTo>
                    <a:lnTo>
                      <a:pt x="23510" y="6569"/>
                    </a:lnTo>
                    <a:cubicBezTo>
                      <a:pt x="23510" y="6655"/>
                      <a:pt x="23424" y="6310"/>
                      <a:pt x="23337" y="6396"/>
                    </a:cubicBezTo>
                    <a:cubicBezTo>
                      <a:pt x="23164" y="6483"/>
                      <a:pt x="23337" y="6483"/>
                      <a:pt x="23337" y="6569"/>
                    </a:cubicBezTo>
                    <a:cubicBezTo>
                      <a:pt x="22559" y="6483"/>
                      <a:pt x="21608" y="6569"/>
                      <a:pt x="21003" y="6050"/>
                    </a:cubicBezTo>
                    <a:cubicBezTo>
                      <a:pt x="21003" y="6569"/>
                      <a:pt x="21349" y="6483"/>
                      <a:pt x="21608" y="6483"/>
                    </a:cubicBezTo>
                    <a:cubicBezTo>
                      <a:pt x="21176" y="6915"/>
                      <a:pt x="20917" y="6050"/>
                      <a:pt x="20571" y="6137"/>
                    </a:cubicBezTo>
                    <a:cubicBezTo>
                      <a:pt x="20485" y="6223"/>
                      <a:pt x="20571" y="6310"/>
                      <a:pt x="20571" y="6396"/>
                    </a:cubicBezTo>
                    <a:cubicBezTo>
                      <a:pt x="20658" y="6483"/>
                      <a:pt x="20485" y="6396"/>
                      <a:pt x="20398" y="6396"/>
                    </a:cubicBezTo>
                    <a:cubicBezTo>
                      <a:pt x="20312" y="6396"/>
                      <a:pt x="20485" y="6223"/>
                      <a:pt x="20398" y="6137"/>
                    </a:cubicBezTo>
                    <a:cubicBezTo>
                      <a:pt x="20312" y="5964"/>
                      <a:pt x="20312" y="6137"/>
                      <a:pt x="20226" y="6137"/>
                    </a:cubicBezTo>
                    <a:cubicBezTo>
                      <a:pt x="20398" y="5705"/>
                      <a:pt x="20658" y="5878"/>
                      <a:pt x="20917" y="5791"/>
                    </a:cubicBezTo>
                    <a:cubicBezTo>
                      <a:pt x="22041" y="5705"/>
                      <a:pt x="23164" y="5705"/>
                      <a:pt x="24288" y="5791"/>
                    </a:cubicBezTo>
                    <a:cubicBezTo>
                      <a:pt x="24288" y="5705"/>
                      <a:pt x="24201" y="5618"/>
                      <a:pt x="24115" y="5618"/>
                    </a:cubicBezTo>
                    <a:cubicBezTo>
                      <a:pt x="24029" y="5705"/>
                      <a:pt x="24201" y="5532"/>
                      <a:pt x="24201" y="5359"/>
                    </a:cubicBezTo>
                    <a:cubicBezTo>
                      <a:pt x="23596" y="5359"/>
                      <a:pt x="22905" y="5186"/>
                      <a:pt x="22386" y="5532"/>
                    </a:cubicBezTo>
                    <a:cubicBezTo>
                      <a:pt x="22127" y="5359"/>
                      <a:pt x="21608" y="5705"/>
                      <a:pt x="21349" y="5532"/>
                    </a:cubicBezTo>
                    <a:cubicBezTo>
                      <a:pt x="20831" y="5878"/>
                      <a:pt x="20053" y="5272"/>
                      <a:pt x="19620" y="5791"/>
                    </a:cubicBezTo>
                    <a:cubicBezTo>
                      <a:pt x="19275" y="5532"/>
                      <a:pt x="18756" y="5878"/>
                      <a:pt x="18324" y="5791"/>
                    </a:cubicBezTo>
                    <a:cubicBezTo>
                      <a:pt x="18324" y="5964"/>
                      <a:pt x="18410" y="5791"/>
                      <a:pt x="18410" y="5791"/>
                    </a:cubicBezTo>
                    <a:cubicBezTo>
                      <a:pt x="18324" y="6223"/>
                      <a:pt x="18065" y="5705"/>
                      <a:pt x="17892" y="5791"/>
                    </a:cubicBezTo>
                    <a:cubicBezTo>
                      <a:pt x="17978" y="5359"/>
                      <a:pt x="18324" y="5618"/>
                      <a:pt x="18497" y="5618"/>
                    </a:cubicBezTo>
                    <a:cubicBezTo>
                      <a:pt x="18670" y="5618"/>
                      <a:pt x="19188" y="5445"/>
                      <a:pt x="19534" y="5445"/>
                    </a:cubicBezTo>
                    <a:lnTo>
                      <a:pt x="21003" y="5272"/>
                    </a:lnTo>
                    <a:cubicBezTo>
                      <a:pt x="21349" y="5186"/>
                      <a:pt x="21695" y="5100"/>
                      <a:pt x="21954" y="5013"/>
                    </a:cubicBezTo>
                    <a:cubicBezTo>
                      <a:pt x="22300" y="5013"/>
                      <a:pt x="22646" y="5272"/>
                      <a:pt x="22991" y="5272"/>
                    </a:cubicBezTo>
                    <a:cubicBezTo>
                      <a:pt x="22991" y="5100"/>
                      <a:pt x="23078" y="5186"/>
                      <a:pt x="22991" y="5013"/>
                    </a:cubicBezTo>
                    <a:cubicBezTo>
                      <a:pt x="22732" y="4754"/>
                      <a:pt x="22300" y="5186"/>
                      <a:pt x="22127" y="4754"/>
                    </a:cubicBezTo>
                    <a:cubicBezTo>
                      <a:pt x="21954" y="5186"/>
                      <a:pt x="21608" y="4754"/>
                      <a:pt x="21436" y="4840"/>
                    </a:cubicBezTo>
                    <a:cubicBezTo>
                      <a:pt x="21176" y="4927"/>
                      <a:pt x="21436" y="5013"/>
                      <a:pt x="21436" y="5100"/>
                    </a:cubicBezTo>
                    <a:cubicBezTo>
                      <a:pt x="21436" y="5186"/>
                      <a:pt x="21176" y="4927"/>
                      <a:pt x="21090" y="4840"/>
                    </a:cubicBezTo>
                    <a:cubicBezTo>
                      <a:pt x="21003" y="4840"/>
                      <a:pt x="21090" y="4754"/>
                      <a:pt x="21090" y="4581"/>
                    </a:cubicBezTo>
                    <a:cubicBezTo>
                      <a:pt x="20917" y="4581"/>
                      <a:pt x="20917" y="4581"/>
                      <a:pt x="20744" y="4667"/>
                    </a:cubicBezTo>
                    <a:cubicBezTo>
                      <a:pt x="20658" y="4754"/>
                      <a:pt x="21003" y="4581"/>
                      <a:pt x="21003" y="4754"/>
                    </a:cubicBezTo>
                    <a:cubicBezTo>
                      <a:pt x="20917" y="5359"/>
                      <a:pt x="20658" y="4754"/>
                      <a:pt x="20485" y="5013"/>
                    </a:cubicBezTo>
                    <a:cubicBezTo>
                      <a:pt x="20485" y="4754"/>
                      <a:pt x="20571" y="4754"/>
                      <a:pt x="20658" y="4754"/>
                    </a:cubicBezTo>
                    <a:cubicBezTo>
                      <a:pt x="20485" y="4408"/>
                      <a:pt x="20139" y="4667"/>
                      <a:pt x="19966" y="4840"/>
                    </a:cubicBezTo>
                    <a:cubicBezTo>
                      <a:pt x="19793" y="4667"/>
                      <a:pt x="19707" y="4754"/>
                      <a:pt x="19534" y="4840"/>
                    </a:cubicBezTo>
                    <a:cubicBezTo>
                      <a:pt x="19534" y="5186"/>
                      <a:pt x="19880" y="4667"/>
                      <a:pt x="19793" y="5100"/>
                    </a:cubicBezTo>
                    <a:cubicBezTo>
                      <a:pt x="19620" y="4927"/>
                      <a:pt x="19361" y="5272"/>
                      <a:pt x="19102" y="5272"/>
                    </a:cubicBezTo>
                    <a:cubicBezTo>
                      <a:pt x="19102" y="5272"/>
                      <a:pt x="19102" y="5100"/>
                      <a:pt x="19015" y="5013"/>
                    </a:cubicBezTo>
                    <a:cubicBezTo>
                      <a:pt x="19015" y="4927"/>
                      <a:pt x="19275" y="5100"/>
                      <a:pt x="19361" y="5013"/>
                    </a:cubicBezTo>
                    <a:cubicBezTo>
                      <a:pt x="19188" y="4667"/>
                      <a:pt x="18843" y="4840"/>
                      <a:pt x="18583" y="4927"/>
                    </a:cubicBezTo>
                    <a:cubicBezTo>
                      <a:pt x="18670" y="5100"/>
                      <a:pt x="18843" y="5186"/>
                      <a:pt x="18929" y="5013"/>
                    </a:cubicBezTo>
                    <a:cubicBezTo>
                      <a:pt x="18843" y="5618"/>
                      <a:pt x="18497" y="4927"/>
                      <a:pt x="18324" y="4927"/>
                    </a:cubicBezTo>
                    <a:cubicBezTo>
                      <a:pt x="18324" y="4927"/>
                      <a:pt x="18238" y="5013"/>
                      <a:pt x="18238" y="5013"/>
                    </a:cubicBezTo>
                    <a:cubicBezTo>
                      <a:pt x="17978" y="5100"/>
                      <a:pt x="17633" y="4667"/>
                      <a:pt x="17460" y="5186"/>
                    </a:cubicBezTo>
                    <a:cubicBezTo>
                      <a:pt x="17373" y="5186"/>
                      <a:pt x="17460" y="4927"/>
                      <a:pt x="17287" y="4927"/>
                    </a:cubicBezTo>
                    <a:cubicBezTo>
                      <a:pt x="17287" y="5272"/>
                      <a:pt x="17373" y="5445"/>
                      <a:pt x="17546" y="5445"/>
                    </a:cubicBezTo>
                    <a:cubicBezTo>
                      <a:pt x="17460" y="5705"/>
                      <a:pt x="17373" y="5359"/>
                      <a:pt x="17200" y="5359"/>
                    </a:cubicBezTo>
                    <a:cubicBezTo>
                      <a:pt x="17200" y="5272"/>
                      <a:pt x="17200" y="5100"/>
                      <a:pt x="17114" y="5013"/>
                    </a:cubicBezTo>
                    <a:cubicBezTo>
                      <a:pt x="17027" y="4840"/>
                      <a:pt x="16855" y="4840"/>
                      <a:pt x="16682" y="5013"/>
                    </a:cubicBezTo>
                    <a:lnTo>
                      <a:pt x="16682" y="5272"/>
                    </a:lnTo>
                    <a:cubicBezTo>
                      <a:pt x="16336" y="4840"/>
                      <a:pt x="15904" y="5272"/>
                      <a:pt x="15558" y="5272"/>
                    </a:cubicBezTo>
                    <a:cubicBezTo>
                      <a:pt x="15558" y="5532"/>
                      <a:pt x="15645" y="5532"/>
                      <a:pt x="15731" y="5532"/>
                    </a:cubicBezTo>
                    <a:cubicBezTo>
                      <a:pt x="15731" y="5878"/>
                      <a:pt x="15472" y="5532"/>
                      <a:pt x="15472" y="5359"/>
                    </a:cubicBezTo>
                    <a:cubicBezTo>
                      <a:pt x="15299" y="5272"/>
                      <a:pt x="15126" y="5359"/>
                      <a:pt x="14953" y="5359"/>
                    </a:cubicBezTo>
                    <a:cubicBezTo>
                      <a:pt x="15299" y="5013"/>
                      <a:pt x="15731" y="4754"/>
                      <a:pt x="16077" y="4322"/>
                    </a:cubicBezTo>
                    <a:cubicBezTo>
                      <a:pt x="16509" y="4581"/>
                      <a:pt x="17200" y="3803"/>
                      <a:pt x="17546" y="4322"/>
                    </a:cubicBezTo>
                    <a:cubicBezTo>
                      <a:pt x="17546" y="4149"/>
                      <a:pt x="17460" y="3976"/>
                      <a:pt x="17546" y="3803"/>
                    </a:cubicBezTo>
                    <a:cubicBezTo>
                      <a:pt x="17460" y="3890"/>
                      <a:pt x="17287" y="3803"/>
                      <a:pt x="17373" y="4062"/>
                    </a:cubicBezTo>
                    <a:cubicBezTo>
                      <a:pt x="17200" y="3890"/>
                      <a:pt x="16941" y="3890"/>
                      <a:pt x="16768" y="3717"/>
                    </a:cubicBezTo>
                    <a:cubicBezTo>
                      <a:pt x="16768" y="3544"/>
                      <a:pt x="16855" y="3890"/>
                      <a:pt x="16941" y="3717"/>
                    </a:cubicBezTo>
                    <a:cubicBezTo>
                      <a:pt x="17027" y="3544"/>
                      <a:pt x="16768" y="3371"/>
                      <a:pt x="16682" y="3457"/>
                    </a:cubicBezTo>
                    <a:cubicBezTo>
                      <a:pt x="16595" y="3630"/>
                      <a:pt x="16768" y="3457"/>
                      <a:pt x="16768" y="3544"/>
                    </a:cubicBezTo>
                    <a:cubicBezTo>
                      <a:pt x="16768" y="3890"/>
                      <a:pt x="16509" y="3717"/>
                      <a:pt x="16509" y="3457"/>
                    </a:cubicBezTo>
                    <a:cubicBezTo>
                      <a:pt x="16336" y="3457"/>
                      <a:pt x="16250" y="3717"/>
                      <a:pt x="16077" y="3544"/>
                    </a:cubicBezTo>
                    <a:cubicBezTo>
                      <a:pt x="15904" y="3371"/>
                      <a:pt x="16250" y="3457"/>
                      <a:pt x="16250" y="3285"/>
                    </a:cubicBezTo>
                    <a:cubicBezTo>
                      <a:pt x="16250" y="3112"/>
                      <a:pt x="16077" y="3371"/>
                      <a:pt x="15990" y="3457"/>
                    </a:cubicBezTo>
                    <a:cubicBezTo>
                      <a:pt x="15990" y="3285"/>
                      <a:pt x="16077" y="3285"/>
                      <a:pt x="15990" y="3198"/>
                    </a:cubicBezTo>
                    <a:cubicBezTo>
                      <a:pt x="15904" y="3285"/>
                      <a:pt x="15904" y="3630"/>
                      <a:pt x="15731" y="3630"/>
                    </a:cubicBezTo>
                    <a:cubicBezTo>
                      <a:pt x="15645" y="3717"/>
                      <a:pt x="15731" y="3630"/>
                      <a:pt x="15817" y="3630"/>
                    </a:cubicBezTo>
                    <a:cubicBezTo>
                      <a:pt x="15731" y="3717"/>
                      <a:pt x="15645" y="3803"/>
                      <a:pt x="15645" y="3803"/>
                    </a:cubicBezTo>
                    <a:cubicBezTo>
                      <a:pt x="15645" y="3890"/>
                      <a:pt x="15817" y="3890"/>
                      <a:pt x="15904" y="3890"/>
                    </a:cubicBezTo>
                    <a:cubicBezTo>
                      <a:pt x="15990" y="3890"/>
                      <a:pt x="15904" y="3803"/>
                      <a:pt x="15904" y="3717"/>
                    </a:cubicBezTo>
                    <a:cubicBezTo>
                      <a:pt x="15904" y="3630"/>
                      <a:pt x="15990" y="3976"/>
                      <a:pt x="16077" y="3976"/>
                    </a:cubicBezTo>
                    <a:cubicBezTo>
                      <a:pt x="16077" y="3890"/>
                      <a:pt x="16077" y="3803"/>
                      <a:pt x="16077" y="3803"/>
                    </a:cubicBezTo>
                    <a:cubicBezTo>
                      <a:pt x="16077" y="3890"/>
                      <a:pt x="16163" y="3890"/>
                      <a:pt x="16250" y="3976"/>
                    </a:cubicBezTo>
                    <a:cubicBezTo>
                      <a:pt x="15990" y="4062"/>
                      <a:pt x="15817" y="3890"/>
                      <a:pt x="15558" y="4062"/>
                    </a:cubicBezTo>
                    <a:cubicBezTo>
                      <a:pt x="15558" y="4062"/>
                      <a:pt x="15558" y="3803"/>
                      <a:pt x="15472" y="3803"/>
                    </a:cubicBezTo>
                    <a:cubicBezTo>
                      <a:pt x="15472" y="3803"/>
                      <a:pt x="15299" y="3803"/>
                      <a:pt x="15299" y="3803"/>
                    </a:cubicBezTo>
                    <a:cubicBezTo>
                      <a:pt x="15212" y="3803"/>
                      <a:pt x="15385" y="3717"/>
                      <a:pt x="15299" y="3630"/>
                    </a:cubicBezTo>
                    <a:cubicBezTo>
                      <a:pt x="15212" y="3630"/>
                      <a:pt x="15126" y="4062"/>
                      <a:pt x="14953" y="3890"/>
                    </a:cubicBezTo>
                    <a:cubicBezTo>
                      <a:pt x="14780" y="3630"/>
                      <a:pt x="15039" y="3890"/>
                      <a:pt x="15039" y="3890"/>
                    </a:cubicBezTo>
                    <a:cubicBezTo>
                      <a:pt x="15039" y="3630"/>
                      <a:pt x="14867" y="3890"/>
                      <a:pt x="14780" y="3890"/>
                    </a:cubicBezTo>
                    <a:cubicBezTo>
                      <a:pt x="14607" y="3803"/>
                      <a:pt x="14434" y="3803"/>
                      <a:pt x="14262" y="3890"/>
                    </a:cubicBezTo>
                    <a:cubicBezTo>
                      <a:pt x="14262" y="3717"/>
                      <a:pt x="14434" y="3803"/>
                      <a:pt x="14521" y="3803"/>
                    </a:cubicBezTo>
                    <a:cubicBezTo>
                      <a:pt x="14521" y="3544"/>
                      <a:pt x="14348" y="3803"/>
                      <a:pt x="14175" y="3717"/>
                    </a:cubicBezTo>
                    <a:cubicBezTo>
                      <a:pt x="14175" y="3803"/>
                      <a:pt x="14175" y="3890"/>
                      <a:pt x="14175" y="3890"/>
                    </a:cubicBezTo>
                    <a:cubicBezTo>
                      <a:pt x="14089" y="3976"/>
                      <a:pt x="13829" y="4149"/>
                      <a:pt x="13743" y="3890"/>
                    </a:cubicBezTo>
                    <a:cubicBezTo>
                      <a:pt x="13657" y="4235"/>
                      <a:pt x="13311" y="4149"/>
                      <a:pt x="13052" y="4235"/>
                    </a:cubicBezTo>
                    <a:cubicBezTo>
                      <a:pt x="12965" y="4062"/>
                      <a:pt x="13052" y="3976"/>
                      <a:pt x="13052" y="3717"/>
                    </a:cubicBezTo>
                    <a:cubicBezTo>
                      <a:pt x="12879" y="3976"/>
                      <a:pt x="12706" y="3544"/>
                      <a:pt x="12533" y="3717"/>
                    </a:cubicBezTo>
                    <a:cubicBezTo>
                      <a:pt x="12533" y="3890"/>
                      <a:pt x="12706" y="3976"/>
                      <a:pt x="12879" y="3890"/>
                    </a:cubicBezTo>
                    <a:cubicBezTo>
                      <a:pt x="12965" y="3890"/>
                      <a:pt x="12965" y="4149"/>
                      <a:pt x="12965" y="4322"/>
                    </a:cubicBezTo>
                    <a:cubicBezTo>
                      <a:pt x="12965" y="4408"/>
                      <a:pt x="12879" y="4235"/>
                      <a:pt x="12792" y="4235"/>
                    </a:cubicBezTo>
                    <a:cubicBezTo>
                      <a:pt x="12706" y="4235"/>
                      <a:pt x="12619" y="4495"/>
                      <a:pt x="12533" y="4408"/>
                    </a:cubicBezTo>
                    <a:cubicBezTo>
                      <a:pt x="12446" y="4235"/>
                      <a:pt x="12446" y="3976"/>
                      <a:pt x="12533" y="3803"/>
                    </a:cubicBezTo>
                    <a:cubicBezTo>
                      <a:pt x="12533" y="3890"/>
                      <a:pt x="12446" y="3803"/>
                      <a:pt x="12360" y="3803"/>
                    </a:cubicBezTo>
                    <a:cubicBezTo>
                      <a:pt x="12360" y="3890"/>
                      <a:pt x="12360" y="4062"/>
                      <a:pt x="12446" y="4149"/>
                    </a:cubicBezTo>
                    <a:cubicBezTo>
                      <a:pt x="12446" y="4495"/>
                      <a:pt x="12274" y="4408"/>
                      <a:pt x="12101" y="4408"/>
                    </a:cubicBezTo>
                    <a:cubicBezTo>
                      <a:pt x="12187" y="4149"/>
                      <a:pt x="12187" y="3976"/>
                      <a:pt x="12101" y="3717"/>
                    </a:cubicBezTo>
                    <a:cubicBezTo>
                      <a:pt x="11928" y="3717"/>
                      <a:pt x="12187" y="4149"/>
                      <a:pt x="11582" y="3976"/>
                    </a:cubicBezTo>
                    <a:lnTo>
                      <a:pt x="11582" y="3544"/>
                    </a:lnTo>
                    <a:cubicBezTo>
                      <a:pt x="11582" y="3457"/>
                      <a:pt x="11582" y="3371"/>
                      <a:pt x="11409" y="3544"/>
                    </a:cubicBezTo>
                    <a:cubicBezTo>
                      <a:pt x="11409" y="3803"/>
                      <a:pt x="11841" y="3717"/>
                      <a:pt x="11841" y="3976"/>
                    </a:cubicBezTo>
                    <a:cubicBezTo>
                      <a:pt x="11582" y="3976"/>
                      <a:pt x="11236" y="3976"/>
                      <a:pt x="11064" y="3803"/>
                    </a:cubicBezTo>
                    <a:cubicBezTo>
                      <a:pt x="11064" y="3630"/>
                      <a:pt x="11150" y="3457"/>
                      <a:pt x="11150" y="3285"/>
                    </a:cubicBezTo>
                    <a:cubicBezTo>
                      <a:pt x="10977" y="3457"/>
                      <a:pt x="10891" y="3717"/>
                      <a:pt x="10718" y="3544"/>
                    </a:cubicBezTo>
                    <a:cubicBezTo>
                      <a:pt x="10631" y="3457"/>
                      <a:pt x="10631" y="3371"/>
                      <a:pt x="10718" y="3198"/>
                    </a:cubicBezTo>
                    <a:lnTo>
                      <a:pt x="10372" y="3198"/>
                    </a:lnTo>
                    <a:cubicBezTo>
                      <a:pt x="10372" y="3630"/>
                      <a:pt x="10372" y="3976"/>
                      <a:pt x="10459" y="4149"/>
                    </a:cubicBezTo>
                    <a:lnTo>
                      <a:pt x="10459" y="3890"/>
                    </a:lnTo>
                    <a:cubicBezTo>
                      <a:pt x="10459" y="3803"/>
                      <a:pt x="10718" y="3890"/>
                      <a:pt x="10718" y="4149"/>
                    </a:cubicBezTo>
                    <a:cubicBezTo>
                      <a:pt x="10631" y="4235"/>
                      <a:pt x="10459" y="4235"/>
                      <a:pt x="10286" y="4235"/>
                    </a:cubicBezTo>
                    <a:cubicBezTo>
                      <a:pt x="10631" y="4667"/>
                      <a:pt x="11150" y="4408"/>
                      <a:pt x="11582" y="4581"/>
                    </a:cubicBezTo>
                    <a:cubicBezTo>
                      <a:pt x="11409" y="4754"/>
                      <a:pt x="11236" y="4581"/>
                      <a:pt x="11064" y="4581"/>
                    </a:cubicBezTo>
                    <a:cubicBezTo>
                      <a:pt x="10891" y="4581"/>
                      <a:pt x="11064" y="4667"/>
                      <a:pt x="11064" y="4840"/>
                    </a:cubicBezTo>
                    <a:cubicBezTo>
                      <a:pt x="10891" y="4408"/>
                      <a:pt x="10372" y="4927"/>
                      <a:pt x="10286" y="4495"/>
                    </a:cubicBezTo>
                    <a:cubicBezTo>
                      <a:pt x="10286" y="4495"/>
                      <a:pt x="10286" y="4667"/>
                      <a:pt x="10199" y="4667"/>
                    </a:cubicBezTo>
                    <a:cubicBezTo>
                      <a:pt x="10199" y="4754"/>
                      <a:pt x="10286" y="4754"/>
                      <a:pt x="10286" y="4840"/>
                    </a:cubicBezTo>
                    <a:cubicBezTo>
                      <a:pt x="10199" y="4754"/>
                      <a:pt x="10113" y="4667"/>
                      <a:pt x="10026" y="4667"/>
                    </a:cubicBezTo>
                    <a:cubicBezTo>
                      <a:pt x="10113" y="4667"/>
                      <a:pt x="10286" y="4667"/>
                      <a:pt x="10286" y="4408"/>
                    </a:cubicBezTo>
                    <a:cubicBezTo>
                      <a:pt x="10286" y="4235"/>
                      <a:pt x="10286" y="4408"/>
                      <a:pt x="10286" y="4408"/>
                    </a:cubicBezTo>
                    <a:lnTo>
                      <a:pt x="10286" y="4408"/>
                    </a:lnTo>
                    <a:lnTo>
                      <a:pt x="9940" y="4408"/>
                    </a:lnTo>
                    <a:cubicBezTo>
                      <a:pt x="9853" y="4408"/>
                      <a:pt x="9767" y="4322"/>
                      <a:pt x="9767" y="4235"/>
                    </a:cubicBezTo>
                    <a:cubicBezTo>
                      <a:pt x="9767" y="4062"/>
                      <a:pt x="9853" y="4322"/>
                      <a:pt x="9940" y="4235"/>
                    </a:cubicBezTo>
                    <a:cubicBezTo>
                      <a:pt x="9940" y="3890"/>
                      <a:pt x="9767" y="3890"/>
                      <a:pt x="9767" y="3717"/>
                    </a:cubicBezTo>
                    <a:cubicBezTo>
                      <a:pt x="9853" y="3630"/>
                      <a:pt x="9853" y="3371"/>
                      <a:pt x="10026" y="3285"/>
                    </a:cubicBezTo>
                    <a:cubicBezTo>
                      <a:pt x="9940" y="3285"/>
                      <a:pt x="9940" y="2939"/>
                      <a:pt x="9940" y="2679"/>
                    </a:cubicBezTo>
                    <a:cubicBezTo>
                      <a:pt x="9853" y="2679"/>
                      <a:pt x="9853" y="2766"/>
                      <a:pt x="9767" y="2766"/>
                    </a:cubicBezTo>
                    <a:cubicBezTo>
                      <a:pt x="9681" y="2766"/>
                      <a:pt x="9767" y="2334"/>
                      <a:pt x="9853" y="2334"/>
                    </a:cubicBezTo>
                    <a:cubicBezTo>
                      <a:pt x="9681" y="2161"/>
                      <a:pt x="9508" y="2593"/>
                      <a:pt x="9508" y="2852"/>
                    </a:cubicBezTo>
                    <a:cubicBezTo>
                      <a:pt x="9335" y="2852"/>
                      <a:pt x="9248" y="2420"/>
                      <a:pt x="9162" y="2507"/>
                    </a:cubicBezTo>
                    <a:cubicBezTo>
                      <a:pt x="9076" y="2593"/>
                      <a:pt x="9162" y="2334"/>
                      <a:pt x="9162" y="2247"/>
                    </a:cubicBezTo>
                    <a:cubicBezTo>
                      <a:pt x="9162" y="2247"/>
                      <a:pt x="8989" y="2334"/>
                      <a:pt x="8989" y="2161"/>
                    </a:cubicBezTo>
                    <a:cubicBezTo>
                      <a:pt x="8816" y="2334"/>
                      <a:pt x="8816" y="2593"/>
                      <a:pt x="8816" y="2766"/>
                    </a:cubicBezTo>
                    <a:cubicBezTo>
                      <a:pt x="8643" y="2766"/>
                      <a:pt x="8730" y="2247"/>
                      <a:pt x="8643" y="2074"/>
                    </a:cubicBezTo>
                    <a:cubicBezTo>
                      <a:pt x="8643" y="1902"/>
                      <a:pt x="8730" y="2074"/>
                      <a:pt x="8730" y="1902"/>
                    </a:cubicBezTo>
                    <a:cubicBezTo>
                      <a:pt x="8730" y="1469"/>
                      <a:pt x="8730" y="864"/>
                      <a:pt x="8471" y="951"/>
                    </a:cubicBezTo>
                    <a:lnTo>
                      <a:pt x="8471" y="1210"/>
                    </a:lnTo>
                    <a:cubicBezTo>
                      <a:pt x="8471" y="1210"/>
                      <a:pt x="8384" y="951"/>
                      <a:pt x="8384" y="864"/>
                    </a:cubicBezTo>
                    <a:cubicBezTo>
                      <a:pt x="8211" y="864"/>
                      <a:pt x="8125" y="864"/>
                      <a:pt x="8038" y="864"/>
                    </a:cubicBezTo>
                    <a:cubicBezTo>
                      <a:pt x="7952" y="778"/>
                      <a:pt x="8038" y="692"/>
                      <a:pt x="8125" y="605"/>
                    </a:cubicBezTo>
                    <a:cubicBezTo>
                      <a:pt x="8038" y="519"/>
                      <a:pt x="8038" y="259"/>
                      <a:pt x="7952" y="173"/>
                    </a:cubicBezTo>
                    <a:cubicBezTo>
                      <a:pt x="7693" y="173"/>
                      <a:pt x="7520" y="86"/>
                      <a:pt x="7260" y="86"/>
                    </a:cubicBezTo>
                    <a:cubicBezTo>
                      <a:pt x="7174" y="259"/>
                      <a:pt x="6915" y="432"/>
                      <a:pt x="6742" y="259"/>
                    </a:cubicBezTo>
                    <a:lnTo>
                      <a:pt x="6742" y="605"/>
                    </a:lnTo>
                    <a:cubicBezTo>
                      <a:pt x="6742" y="519"/>
                      <a:pt x="7001" y="692"/>
                      <a:pt x="7088" y="432"/>
                    </a:cubicBezTo>
                    <a:cubicBezTo>
                      <a:pt x="7088" y="605"/>
                      <a:pt x="7088" y="692"/>
                      <a:pt x="7088" y="864"/>
                    </a:cubicBezTo>
                    <a:cubicBezTo>
                      <a:pt x="6915" y="864"/>
                      <a:pt x="6828" y="1297"/>
                      <a:pt x="6655" y="1210"/>
                    </a:cubicBezTo>
                    <a:lnTo>
                      <a:pt x="6655" y="1469"/>
                    </a:lnTo>
                    <a:cubicBezTo>
                      <a:pt x="6655" y="1556"/>
                      <a:pt x="6569" y="1297"/>
                      <a:pt x="6569" y="1469"/>
                    </a:cubicBezTo>
                    <a:cubicBezTo>
                      <a:pt x="6569" y="1729"/>
                      <a:pt x="6655" y="1902"/>
                      <a:pt x="6742" y="1815"/>
                    </a:cubicBezTo>
                    <a:cubicBezTo>
                      <a:pt x="6915" y="1729"/>
                      <a:pt x="6742" y="1297"/>
                      <a:pt x="6915" y="1297"/>
                    </a:cubicBezTo>
                    <a:cubicBezTo>
                      <a:pt x="6915" y="1469"/>
                      <a:pt x="6915" y="1556"/>
                      <a:pt x="6915" y="1729"/>
                    </a:cubicBezTo>
                    <a:cubicBezTo>
                      <a:pt x="7001" y="1556"/>
                      <a:pt x="7088" y="1988"/>
                      <a:pt x="7088" y="2247"/>
                    </a:cubicBezTo>
                    <a:cubicBezTo>
                      <a:pt x="7001" y="2247"/>
                      <a:pt x="7088" y="1902"/>
                      <a:pt x="7001" y="1815"/>
                    </a:cubicBezTo>
                    <a:cubicBezTo>
                      <a:pt x="6915" y="1815"/>
                      <a:pt x="6655" y="1902"/>
                      <a:pt x="6569" y="2247"/>
                    </a:cubicBezTo>
                    <a:cubicBezTo>
                      <a:pt x="6483" y="2161"/>
                      <a:pt x="6569" y="1902"/>
                      <a:pt x="6569" y="1902"/>
                    </a:cubicBezTo>
                    <a:cubicBezTo>
                      <a:pt x="6569" y="1815"/>
                      <a:pt x="6569" y="2161"/>
                      <a:pt x="6483" y="2247"/>
                    </a:cubicBezTo>
                    <a:cubicBezTo>
                      <a:pt x="6483" y="2334"/>
                      <a:pt x="6655" y="2507"/>
                      <a:pt x="6742" y="2593"/>
                    </a:cubicBezTo>
                    <a:cubicBezTo>
                      <a:pt x="6828" y="2679"/>
                      <a:pt x="6742" y="2593"/>
                      <a:pt x="6655" y="2593"/>
                    </a:cubicBezTo>
                    <a:cubicBezTo>
                      <a:pt x="6569" y="2593"/>
                      <a:pt x="6742" y="2593"/>
                      <a:pt x="6742" y="2679"/>
                    </a:cubicBezTo>
                    <a:cubicBezTo>
                      <a:pt x="6828" y="2852"/>
                      <a:pt x="6655" y="3025"/>
                      <a:pt x="6655" y="3285"/>
                    </a:cubicBezTo>
                    <a:cubicBezTo>
                      <a:pt x="6483" y="2939"/>
                      <a:pt x="6483" y="2593"/>
                      <a:pt x="6483" y="2334"/>
                    </a:cubicBezTo>
                    <a:cubicBezTo>
                      <a:pt x="6396" y="2420"/>
                      <a:pt x="6310" y="2247"/>
                      <a:pt x="6310" y="2334"/>
                    </a:cubicBezTo>
                    <a:cubicBezTo>
                      <a:pt x="6310" y="2679"/>
                      <a:pt x="6396" y="2766"/>
                      <a:pt x="6396" y="3112"/>
                    </a:cubicBezTo>
                    <a:cubicBezTo>
                      <a:pt x="6310" y="3112"/>
                      <a:pt x="6396" y="2852"/>
                      <a:pt x="6310" y="2766"/>
                    </a:cubicBezTo>
                    <a:cubicBezTo>
                      <a:pt x="6137" y="3025"/>
                      <a:pt x="6050" y="3198"/>
                      <a:pt x="6050" y="3457"/>
                    </a:cubicBezTo>
                    <a:cubicBezTo>
                      <a:pt x="6137" y="3544"/>
                      <a:pt x="6223" y="3890"/>
                      <a:pt x="6310" y="4062"/>
                    </a:cubicBezTo>
                    <a:cubicBezTo>
                      <a:pt x="6050" y="4149"/>
                      <a:pt x="5878" y="3976"/>
                      <a:pt x="5705" y="4062"/>
                    </a:cubicBezTo>
                    <a:cubicBezTo>
                      <a:pt x="5705" y="3890"/>
                      <a:pt x="5705" y="3803"/>
                      <a:pt x="5791" y="3717"/>
                    </a:cubicBezTo>
                    <a:cubicBezTo>
                      <a:pt x="5791" y="3544"/>
                      <a:pt x="5618" y="3803"/>
                      <a:pt x="5618" y="3890"/>
                    </a:cubicBezTo>
                    <a:cubicBezTo>
                      <a:pt x="5532" y="3630"/>
                      <a:pt x="5272" y="3630"/>
                      <a:pt x="5100" y="3717"/>
                    </a:cubicBezTo>
                    <a:cubicBezTo>
                      <a:pt x="5186" y="3803"/>
                      <a:pt x="5359" y="3890"/>
                      <a:pt x="5532" y="3890"/>
                    </a:cubicBezTo>
                    <a:cubicBezTo>
                      <a:pt x="5359" y="4149"/>
                      <a:pt x="4840" y="3630"/>
                      <a:pt x="4581" y="3976"/>
                    </a:cubicBezTo>
                    <a:cubicBezTo>
                      <a:pt x="4581" y="4062"/>
                      <a:pt x="4581" y="4062"/>
                      <a:pt x="4667" y="4062"/>
                    </a:cubicBezTo>
                    <a:cubicBezTo>
                      <a:pt x="4667" y="4062"/>
                      <a:pt x="4408" y="4062"/>
                      <a:pt x="4322" y="3976"/>
                    </a:cubicBezTo>
                    <a:cubicBezTo>
                      <a:pt x="4322" y="3976"/>
                      <a:pt x="4322" y="3890"/>
                      <a:pt x="4322" y="3803"/>
                    </a:cubicBezTo>
                    <a:cubicBezTo>
                      <a:pt x="4408" y="3803"/>
                      <a:pt x="4495" y="3890"/>
                      <a:pt x="4667" y="3803"/>
                    </a:cubicBezTo>
                    <a:cubicBezTo>
                      <a:pt x="4495" y="3371"/>
                      <a:pt x="3976" y="3976"/>
                      <a:pt x="3803" y="3544"/>
                    </a:cubicBezTo>
                    <a:cubicBezTo>
                      <a:pt x="3803" y="3285"/>
                      <a:pt x="4062" y="3457"/>
                      <a:pt x="4149" y="3457"/>
                    </a:cubicBezTo>
                    <a:lnTo>
                      <a:pt x="5359" y="3457"/>
                    </a:lnTo>
                    <a:cubicBezTo>
                      <a:pt x="4840" y="3198"/>
                      <a:pt x="4322" y="3025"/>
                      <a:pt x="3803" y="3025"/>
                    </a:cubicBezTo>
                    <a:cubicBezTo>
                      <a:pt x="3717" y="3025"/>
                      <a:pt x="3803" y="2679"/>
                      <a:pt x="3630" y="2679"/>
                    </a:cubicBezTo>
                    <a:cubicBezTo>
                      <a:pt x="3544" y="2766"/>
                      <a:pt x="3630" y="2939"/>
                      <a:pt x="3630" y="3025"/>
                    </a:cubicBezTo>
                    <a:cubicBezTo>
                      <a:pt x="3544" y="3025"/>
                      <a:pt x="3457" y="3025"/>
                      <a:pt x="3457" y="3025"/>
                    </a:cubicBezTo>
                    <a:cubicBezTo>
                      <a:pt x="3457" y="2939"/>
                      <a:pt x="3457" y="2766"/>
                      <a:pt x="3457" y="2679"/>
                    </a:cubicBezTo>
                    <a:cubicBezTo>
                      <a:pt x="4149" y="2679"/>
                      <a:pt x="4754" y="2679"/>
                      <a:pt x="5359" y="2679"/>
                    </a:cubicBezTo>
                    <a:cubicBezTo>
                      <a:pt x="4322" y="2334"/>
                      <a:pt x="3285" y="2247"/>
                      <a:pt x="2247" y="2247"/>
                    </a:cubicBezTo>
                    <a:cubicBezTo>
                      <a:pt x="2247" y="2074"/>
                      <a:pt x="2507" y="1988"/>
                      <a:pt x="2507" y="1642"/>
                    </a:cubicBezTo>
                    <a:cubicBezTo>
                      <a:pt x="2507" y="1642"/>
                      <a:pt x="2507" y="1729"/>
                      <a:pt x="2593" y="1729"/>
                    </a:cubicBezTo>
                    <a:cubicBezTo>
                      <a:pt x="2679" y="1469"/>
                      <a:pt x="2679" y="1124"/>
                      <a:pt x="2766" y="864"/>
                    </a:cubicBezTo>
                    <a:cubicBezTo>
                      <a:pt x="2593" y="692"/>
                      <a:pt x="2507" y="1124"/>
                      <a:pt x="2420" y="1210"/>
                    </a:cubicBezTo>
                    <a:cubicBezTo>
                      <a:pt x="2247" y="1297"/>
                      <a:pt x="2334" y="951"/>
                      <a:pt x="2247" y="1037"/>
                    </a:cubicBezTo>
                    <a:cubicBezTo>
                      <a:pt x="2247" y="1210"/>
                      <a:pt x="2074" y="1297"/>
                      <a:pt x="1902" y="1383"/>
                    </a:cubicBezTo>
                    <a:cubicBezTo>
                      <a:pt x="1815" y="1383"/>
                      <a:pt x="2074" y="1297"/>
                      <a:pt x="2161" y="1383"/>
                    </a:cubicBezTo>
                    <a:cubicBezTo>
                      <a:pt x="1988" y="1729"/>
                      <a:pt x="1902" y="2074"/>
                      <a:pt x="1642" y="2161"/>
                    </a:cubicBezTo>
                    <a:cubicBezTo>
                      <a:pt x="1556" y="2074"/>
                      <a:pt x="1642" y="1902"/>
                      <a:pt x="1642" y="1815"/>
                    </a:cubicBezTo>
                    <a:cubicBezTo>
                      <a:pt x="1556" y="1902"/>
                      <a:pt x="1383" y="1902"/>
                      <a:pt x="1210" y="1902"/>
                    </a:cubicBezTo>
                    <a:cubicBezTo>
                      <a:pt x="1210" y="2161"/>
                      <a:pt x="1383" y="1902"/>
                      <a:pt x="1469" y="2074"/>
                    </a:cubicBezTo>
                    <a:cubicBezTo>
                      <a:pt x="1556" y="2247"/>
                      <a:pt x="1210" y="2074"/>
                      <a:pt x="1124" y="2074"/>
                    </a:cubicBezTo>
                    <a:cubicBezTo>
                      <a:pt x="1297" y="1642"/>
                      <a:pt x="1469" y="1556"/>
                      <a:pt x="1729" y="1729"/>
                    </a:cubicBezTo>
                    <a:cubicBezTo>
                      <a:pt x="1815" y="1642"/>
                      <a:pt x="1729" y="1037"/>
                      <a:pt x="1902" y="864"/>
                    </a:cubicBezTo>
                    <a:cubicBezTo>
                      <a:pt x="1815" y="864"/>
                      <a:pt x="1729" y="864"/>
                      <a:pt x="1642" y="778"/>
                    </a:cubicBezTo>
                    <a:cubicBezTo>
                      <a:pt x="1469" y="1037"/>
                      <a:pt x="1383" y="1469"/>
                      <a:pt x="1124" y="1729"/>
                    </a:cubicBezTo>
                    <a:cubicBezTo>
                      <a:pt x="1124" y="1556"/>
                      <a:pt x="1210" y="1556"/>
                      <a:pt x="1210" y="1383"/>
                    </a:cubicBezTo>
                    <a:cubicBezTo>
                      <a:pt x="1210" y="1383"/>
                      <a:pt x="1210" y="1210"/>
                      <a:pt x="1210" y="1124"/>
                    </a:cubicBezTo>
                    <a:cubicBezTo>
                      <a:pt x="1124" y="1556"/>
                      <a:pt x="864" y="1469"/>
                      <a:pt x="778" y="1902"/>
                    </a:cubicBezTo>
                    <a:cubicBezTo>
                      <a:pt x="691" y="1729"/>
                      <a:pt x="519" y="1902"/>
                      <a:pt x="432" y="1729"/>
                    </a:cubicBezTo>
                    <a:cubicBezTo>
                      <a:pt x="346" y="1556"/>
                      <a:pt x="605" y="1815"/>
                      <a:pt x="519" y="1469"/>
                    </a:cubicBezTo>
                    <a:cubicBezTo>
                      <a:pt x="519" y="1469"/>
                      <a:pt x="691" y="1556"/>
                      <a:pt x="519" y="1642"/>
                    </a:cubicBezTo>
                    <a:cubicBezTo>
                      <a:pt x="432" y="1642"/>
                      <a:pt x="691" y="1469"/>
                      <a:pt x="778" y="1383"/>
                    </a:cubicBezTo>
                    <a:cubicBezTo>
                      <a:pt x="778" y="1297"/>
                      <a:pt x="778" y="1210"/>
                      <a:pt x="778" y="1124"/>
                    </a:cubicBezTo>
                    <a:cubicBezTo>
                      <a:pt x="778" y="1124"/>
                      <a:pt x="864" y="1210"/>
                      <a:pt x="951" y="1124"/>
                    </a:cubicBezTo>
                    <a:cubicBezTo>
                      <a:pt x="951" y="1037"/>
                      <a:pt x="864" y="951"/>
                      <a:pt x="864" y="864"/>
                    </a:cubicBezTo>
                    <a:cubicBezTo>
                      <a:pt x="864" y="692"/>
                      <a:pt x="951" y="605"/>
                      <a:pt x="951" y="432"/>
                    </a:cubicBezTo>
                    <a:cubicBezTo>
                      <a:pt x="864" y="346"/>
                      <a:pt x="778" y="346"/>
                      <a:pt x="691" y="346"/>
                    </a:cubicBezTo>
                    <a:cubicBezTo>
                      <a:pt x="691" y="519"/>
                      <a:pt x="605" y="605"/>
                      <a:pt x="519" y="692"/>
                    </a:cubicBezTo>
                    <a:cubicBezTo>
                      <a:pt x="519" y="951"/>
                      <a:pt x="605" y="1124"/>
                      <a:pt x="691" y="1383"/>
                    </a:cubicBezTo>
                    <a:cubicBezTo>
                      <a:pt x="691" y="1469"/>
                      <a:pt x="691" y="1210"/>
                      <a:pt x="519" y="1297"/>
                    </a:cubicBezTo>
                    <a:cubicBezTo>
                      <a:pt x="432" y="1297"/>
                      <a:pt x="432" y="1383"/>
                      <a:pt x="432" y="1469"/>
                    </a:cubicBezTo>
                    <a:cubicBezTo>
                      <a:pt x="346" y="1469"/>
                      <a:pt x="346" y="1556"/>
                      <a:pt x="346" y="1556"/>
                    </a:cubicBez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346" y="1642"/>
                    </a:lnTo>
                    <a:lnTo>
                      <a:pt x="259" y="1642"/>
                    </a:lnTo>
                    <a:lnTo>
                      <a:pt x="86" y="1556"/>
                    </a:lnTo>
                    <a:lnTo>
                      <a:pt x="86" y="1642"/>
                    </a:lnTo>
                    <a:lnTo>
                      <a:pt x="346" y="1642"/>
                    </a:lnTo>
                    <a:lnTo>
                      <a:pt x="346" y="1642"/>
                    </a:lnTo>
                    <a:cubicBezTo>
                      <a:pt x="346" y="1642"/>
                      <a:pt x="259" y="1729"/>
                      <a:pt x="259" y="1729"/>
                    </a:cubicBezTo>
                    <a:lnTo>
                      <a:pt x="0" y="1729"/>
                    </a:lnTo>
                    <a:lnTo>
                      <a:pt x="0" y="7433"/>
                    </a:lnTo>
                    <a:lnTo>
                      <a:pt x="346" y="7520"/>
                    </a:lnTo>
                    <a:lnTo>
                      <a:pt x="346" y="7520"/>
                    </a:lnTo>
                    <a:lnTo>
                      <a:pt x="0" y="7433"/>
                    </a:lnTo>
                    <a:lnTo>
                      <a:pt x="0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346" y="7693"/>
                    </a:lnTo>
                    <a:lnTo>
                      <a:pt x="432" y="7693"/>
                    </a:lnTo>
                    <a:cubicBezTo>
                      <a:pt x="519" y="7693"/>
                      <a:pt x="605" y="7693"/>
                      <a:pt x="691" y="7693"/>
                    </a:cubicBezTo>
                    <a:cubicBezTo>
                      <a:pt x="864" y="7693"/>
                      <a:pt x="1037" y="7606"/>
                      <a:pt x="1210" y="7433"/>
                    </a:cubicBezTo>
                    <a:cubicBezTo>
                      <a:pt x="1124" y="7520"/>
                      <a:pt x="1210" y="7606"/>
                      <a:pt x="1297" y="7693"/>
                    </a:cubicBezTo>
                    <a:cubicBezTo>
                      <a:pt x="1469" y="7520"/>
                      <a:pt x="1815" y="7866"/>
                      <a:pt x="2074" y="7693"/>
                    </a:cubicBezTo>
                    <a:cubicBezTo>
                      <a:pt x="2074" y="7347"/>
                      <a:pt x="2161" y="7520"/>
                      <a:pt x="2247" y="7433"/>
                    </a:cubicBezTo>
                    <a:cubicBezTo>
                      <a:pt x="2247" y="7260"/>
                      <a:pt x="2334" y="7088"/>
                      <a:pt x="2334" y="6828"/>
                    </a:cubicBezTo>
                    <a:cubicBezTo>
                      <a:pt x="2247" y="7088"/>
                      <a:pt x="2247" y="7433"/>
                      <a:pt x="1988" y="7433"/>
                    </a:cubicBezTo>
                    <a:cubicBezTo>
                      <a:pt x="2074" y="7174"/>
                      <a:pt x="1988" y="7088"/>
                      <a:pt x="1988" y="6915"/>
                    </a:cubicBezTo>
                    <a:cubicBezTo>
                      <a:pt x="2074" y="6915"/>
                      <a:pt x="2074" y="6223"/>
                      <a:pt x="2161" y="6137"/>
                    </a:cubicBezTo>
                    <a:cubicBezTo>
                      <a:pt x="2161" y="5964"/>
                      <a:pt x="1902" y="6137"/>
                      <a:pt x="1815" y="6137"/>
                    </a:cubicBezTo>
                    <a:cubicBezTo>
                      <a:pt x="1815" y="6223"/>
                      <a:pt x="1815" y="6310"/>
                      <a:pt x="1815" y="6396"/>
                    </a:cubicBezTo>
                    <a:cubicBezTo>
                      <a:pt x="1902" y="6396"/>
                      <a:pt x="1988" y="6223"/>
                      <a:pt x="1988" y="6396"/>
                    </a:cubicBezTo>
                    <a:cubicBezTo>
                      <a:pt x="1988" y="6483"/>
                      <a:pt x="1729" y="6828"/>
                      <a:pt x="1556" y="6915"/>
                    </a:cubicBezTo>
                    <a:lnTo>
                      <a:pt x="1556" y="6655"/>
                    </a:lnTo>
                    <a:cubicBezTo>
                      <a:pt x="1556" y="6655"/>
                      <a:pt x="1383" y="7174"/>
                      <a:pt x="1297" y="7347"/>
                    </a:cubicBezTo>
                    <a:cubicBezTo>
                      <a:pt x="1210" y="7520"/>
                      <a:pt x="1469" y="7174"/>
                      <a:pt x="1469" y="7088"/>
                    </a:cubicBezTo>
                    <a:cubicBezTo>
                      <a:pt x="1556" y="7174"/>
                      <a:pt x="1642" y="7088"/>
                      <a:pt x="1642" y="7001"/>
                    </a:cubicBezTo>
                    <a:cubicBezTo>
                      <a:pt x="1642" y="7433"/>
                      <a:pt x="1469" y="7260"/>
                      <a:pt x="1469" y="7606"/>
                    </a:cubicBezTo>
                    <a:cubicBezTo>
                      <a:pt x="1469" y="7347"/>
                      <a:pt x="1210" y="7347"/>
                      <a:pt x="1124" y="7347"/>
                    </a:cubicBezTo>
                    <a:cubicBezTo>
                      <a:pt x="1037" y="7260"/>
                      <a:pt x="1297" y="7174"/>
                      <a:pt x="1297" y="7088"/>
                    </a:cubicBezTo>
                    <a:cubicBezTo>
                      <a:pt x="1124" y="7174"/>
                      <a:pt x="1037" y="7260"/>
                      <a:pt x="1037" y="7433"/>
                    </a:cubicBezTo>
                    <a:cubicBezTo>
                      <a:pt x="1037" y="7520"/>
                      <a:pt x="1037" y="7433"/>
                      <a:pt x="1124" y="7606"/>
                    </a:cubicBezTo>
                    <a:cubicBezTo>
                      <a:pt x="951" y="7606"/>
                      <a:pt x="778" y="7606"/>
                      <a:pt x="691" y="7606"/>
                    </a:cubicBezTo>
                    <a:cubicBezTo>
                      <a:pt x="778" y="7347"/>
                      <a:pt x="1037" y="7347"/>
                      <a:pt x="1124" y="7001"/>
                    </a:cubicBezTo>
                    <a:lnTo>
                      <a:pt x="1037" y="7001"/>
                    </a:lnTo>
                    <a:cubicBezTo>
                      <a:pt x="1037" y="6915"/>
                      <a:pt x="1037" y="6828"/>
                      <a:pt x="1037" y="6742"/>
                    </a:cubicBezTo>
                    <a:cubicBezTo>
                      <a:pt x="1210" y="6828"/>
                      <a:pt x="1297" y="6569"/>
                      <a:pt x="1297" y="6310"/>
                    </a:cubicBezTo>
                    <a:cubicBezTo>
                      <a:pt x="1383" y="6223"/>
                      <a:pt x="1383" y="6483"/>
                      <a:pt x="1469" y="6310"/>
                    </a:cubicBezTo>
                    <a:cubicBezTo>
                      <a:pt x="1469" y="6050"/>
                      <a:pt x="1642" y="5791"/>
                      <a:pt x="1815" y="5618"/>
                    </a:cubicBezTo>
                    <a:cubicBezTo>
                      <a:pt x="1815" y="5705"/>
                      <a:pt x="1815" y="5791"/>
                      <a:pt x="1815" y="5878"/>
                    </a:cubicBezTo>
                    <a:cubicBezTo>
                      <a:pt x="1902" y="5878"/>
                      <a:pt x="2161" y="5964"/>
                      <a:pt x="2161" y="5705"/>
                    </a:cubicBezTo>
                    <a:cubicBezTo>
                      <a:pt x="2161" y="5445"/>
                      <a:pt x="1902" y="5618"/>
                      <a:pt x="1988" y="5272"/>
                    </a:cubicBezTo>
                    <a:cubicBezTo>
                      <a:pt x="2074" y="5186"/>
                      <a:pt x="1988" y="5445"/>
                      <a:pt x="2161" y="5445"/>
                    </a:cubicBezTo>
                    <a:cubicBezTo>
                      <a:pt x="2247" y="5359"/>
                      <a:pt x="2247" y="5100"/>
                      <a:pt x="2247" y="4840"/>
                    </a:cubicBezTo>
                    <a:cubicBezTo>
                      <a:pt x="2334" y="4667"/>
                      <a:pt x="1988" y="4840"/>
                      <a:pt x="1988" y="4581"/>
                    </a:cubicBezTo>
                    <a:cubicBezTo>
                      <a:pt x="2247" y="4754"/>
                      <a:pt x="2507" y="5013"/>
                      <a:pt x="2593" y="4235"/>
                    </a:cubicBezTo>
                    <a:cubicBezTo>
                      <a:pt x="2766" y="4149"/>
                      <a:pt x="2852" y="4667"/>
                      <a:pt x="3112" y="4581"/>
                    </a:cubicBezTo>
                    <a:cubicBezTo>
                      <a:pt x="3112" y="4408"/>
                      <a:pt x="3025" y="4322"/>
                      <a:pt x="3112" y="4322"/>
                    </a:cubicBezTo>
                    <a:cubicBezTo>
                      <a:pt x="3198" y="4235"/>
                      <a:pt x="3371" y="4927"/>
                      <a:pt x="3630" y="4840"/>
                    </a:cubicBezTo>
                    <a:cubicBezTo>
                      <a:pt x="3630" y="4754"/>
                      <a:pt x="3544" y="4840"/>
                      <a:pt x="3630" y="4667"/>
                    </a:cubicBezTo>
                    <a:cubicBezTo>
                      <a:pt x="3717" y="4754"/>
                      <a:pt x="3976" y="4667"/>
                      <a:pt x="4062" y="4754"/>
                    </a:cubicBezTo>
                    <a:cubicBezTo>
                      <a:pt x="4149" y="4840"/>
                      <a:pt x="3890" y="4754"/>
                      <a:pt x="3890" y="4927"/>
                    </a:cubicBezTo>
                    <a:cubicBezTo>
                      <a:pt x="3976" y="5100"/>
                      <a:pt x="4062" y="5272"/>
                      <a:pt x="3976" y="5445"/>
                    </a:cubicBezTo>
                    <a:cubicBezTo>
                      <a:pt x="3976" y="5445"/>
                      <a:pt x="4149" y="5445"/>
                      <a:pt x="4149" y="5532"/>
                    </a:cubicBezTo>
                    <a:cubicBezTo>
                      <a:pt x="4062" y="6050"/>
                      <a:pt x="4062" y="6655"/>
                      <a:pt x="4149" y="7260"/>
                    </a:cubicBezTo>
                    <a:cubicBezTo>
                      <a:pt x="4062" y="7001"/>
                      <a:pt x="3803" y="7088"/>
                      <a:pt x="3630" y="7174"/>
                    </a:cubicBezTo>
                    <a:cubicBezTo>
                      <a:pt x="3717" y="7260"/>
                      <a:pt x="3717" y="7433"/>
                      <a:pt x="3890" y="7347"/>
                    </a:cubicBezTo>
                    <a:cubicBezTo>
                      <a:pt x="3976" y="7779"/>
                      <a:pt x="4235" y="7952"/>
                      <a:pt x="4322" y="8298"/>
                    </a:cubicBezTo>
                    <a:cubicBezTo>
                      <a:pt x="4149" y="8125"/>
                      <a:pt x="4322" y="8643"/>
                      <a:pt x="4062" y="8557"/>
                    </a:cubicBezTo>
                    <a:cubicBezTo>
                      <a:pt x="3890" y="8471"/>
                      <a:pt x="4149" y="8211"/>
                      <a:pt x="4062" y="8038"/>
                    </a:cubicBezTo>
                    <a:cubicBezTo>
                      <a:pt x="4062" y="7952"/>
                      <a:pt x="3976" y="8038"/>
                      <a:pt x="3890" y="8038"/>
                    </a:cubicBezTo>
                    <a:cubicBezTo>
                      <a:pt x="3890" y="8211"/>
                      <a:pt x="3890" y="8298"/>
                      <a:pt x="3890" y="8384"/>
                    </a:cubicBezTo>
                    <a:cubicBezTo>
                      <a:pt x="3803" y="8298"/>
                      <a:pt x="3630" y="8384"/>
                      <a:pt x="3544" y="8557"/>
                    </a:cubicBezTo>
                    <a:cubicBezTo>
                      <a:pt x="3890" y="8816"/>
                      <a:pt x="4408" y="8298"/>
                      <a:pt x="4667" y="8730"/>
                    </a:cubicBezTo>
                    <a:cubicBezTo>
                      <a:pt x="4408" y="8730"/>
                      <a:pt x="4062" y="8730"/>
                      <a:pt x="3890" y="8903"/>
                    </a:cubicBezTo>
                    <a:cubicBezTo>
                      <a:pt x="4408" y="8989"/>
                      <a:pt x="5013" y="8903"/>
                      <a:pt x="5445" y="9076"/>
                    </a:cubicBezTo>
                    <a:cubicBezTo>
                      <a:pt x="5445" y="8903"/>
                      <a:pt x="5359" y="8903"/>
                      <a:pt x="5445" y="8730"/>
                    </a:cubicBezTo>
                    <a:cubicBezTo>
                      <a:pt x="5532" y="8557"/>
                      <a:pt x="5618" y="8989"/>
                      <a:pt x="5705" y="9076"/>
                    </a:cubicBezTo>
                    <a:cubicBezTo>
                      <a:pt x="5878" y="9162"/>
                      <a:pt x="6050" y="9076"/>
                      <a:pt x="6310" y="9076"/>
                    </a:cubicBezTo>
                    <a:cubicBezTo>
                      <a:pt x="6310" y="8989"/>
                      <a:pt x="6223" y="9076"/>
                      <a:pt x="6223" y="8903"/>
                    </a:cubicBezTo>
                    <a:cubicBezTo>
                      <a:pt x="6223" y="8730"/>
                      <a:pt x="6483" y="9162"/>
                      <a:pt x="6569" y="8989"/>
                    </a:cubicBezTo>
                    <a:cubicBezTo>
                      <a:pt x="6742" y="8730"/>
                      <a:pt x="6483" y="8816"/>
                      <a:pt x="6569" y="8816"/>
                    </a:cubicBezTo>
                    <a:cubicBezTo>
                      <a:pt x="6828" y="8989"/>
                      <a:pt x="7174" y="8989"/>
                      <a:pt x="7433" y="8816"/>
                    </a:cubicBezTo>
                    <a:cubicBezTo>
                      <a:pt x="7433" y="8903"/>
                      <a:pt x="7433" y="9076"/>
                      <a:pt x="7520" y="9248"/>
                    </a:cubicBezTo>
                    <a:cubicBezTo>
                      <a:pt x="7520" y="9335"/>
                      <a:pt x="8038" y="8989"/>
                      <a:pt x="8211" y="9248"/>
                    </a:cubicBezTo>
                    <a:cubicBezTo>
                      <a:pt x="8038" y="9335"/>
                      <a:pt x="7606" y="9162"/>
                      <a:pt x="7433" y="9508"/>
                    </a:cubicBezTo>
                    <a:cubicBezTo>
                      <a:pt x="8038" y="9853"/>
                      <a:pt x="8730" y="9421"/>
                      <a:pt x="9335" y="9594"/>
                    </a:cubicBezTo>
                    <a:cubicBezTo>
                      <a:pt x="9076" y="9681"/>
                      <a:pt x="8730" y="9681"/>
                      <a:pt x="8471" y="9767"/>
                    </a:cubicBezTo>
                    <a:cubicBezTo>
                      <a:pt x="8730" y="9767"/>
                      <a:pt x="9076" y="9681"/>
                      <a:pt x="9248" y="9940"/>
                    </a:cubicBezTo>
                    <a:cubicBezTo>
                      <a:pt x="9681" y="9594"/>
                      <a:pt x="10199" y="9594"/>
                      <a:pt x="10545" y="9853"/>
                    </a:cubicBezTo>
                    <a:cubicBezTo>
                      <a:pt x="10372" y="9940"/>
                      <a:pt x="10026" y="9853"/>
                      <a:pt x="9853" y="10113"/>
                    </a:cubicBezTo>
                    <a:cubicBezTo>
                      <a:pt x="10199" y="10199"/>
                      <a:pt x="10459" y="10372"/>
                      <a:pt x="10804" y="10459"/>
                    </a:cubicBezTo>
                    <a:cubicBezTo>
                      <a:pt x="9940" y="10718"/>
                      <a:pt x="9162" y="10718"/>
                      <a:pt x="8298" y="10631"/>
                    </a:cubicBezTo>
                    <a:cubicBezTo>
                      <a:pt x="8211" y="10804"/>
                      <a:pt x="8125" y="10977"/>
                      <a:pt x="8125" y="11150"/>
                    </a:cubicBezTo>
                    <a:cubicBezTo>
                      <a:pt x="8816" y="11236"/>
                      <a:pt x="9421" y="11236"/>
                      <a:pt x="10113" y="11150"/>
                    </a:cubicBezTo>
                    <a:cubicBezTo>
                      <a:pt x="10718" y="11064"/>
                      <a:pt x="11409" y="11064"/>
                      <a:pt x="12014" y="11150"/>
                    </a:cubicBezTo>
                    <a:cubicBezTo>
                      <a:pt x="12014" y="11150"/>
                      <a:pt x="12101" y="11150"/>
                      <a:pt x="12014" y="11150"/>
                    </a:cubicBezTo>
                    <a:cubicBezTo>
                      <a:pt x="11669" y="11236"/>
                      <a:pt x="11409" y="11236"/>
                      <a:pt x="11150" y="11236"/>
                    </a:cubicBezTo>
                    <a:cubicBezTo>
                      <a:pt x="10459" y="11323"/>
                      <a:pt x="9681" y="11496"/>
                      <a:pt x="8989" y="11496"/>
                    </a:cubicBezTo>
                    <a:cubicBezTo>
                      <a:pt x="8989" y="11669"/>
                      <a:pt x="8816" y="11669"/>
                      <a:pt x="8816" y="11755"/>
                    </a:cubicBezTo>
                    <a:cubicBezTo>
                      <a:pt x="8038" y="11755"/>
                      <a:pt x="7260" y="11582"/>
                      <a:pt x="6742" y="12101"/>
                    </a:cubicBezTo>
                    <a:cubicBezTo>
                      <a:pt x="7260" y="12360"/>
                      <a:pt x="7952" y="11928"/>
                      <a:pt x="8471" y="12274"/>
                    </a:cubicBezTo>
                    <a:cubicBezTo>
                      <a:pt x="8125" y="12187"/>
                      <a:pt x="7693" y="12274"/>
                      <a:pt x="7433" y="12533"/>
                    </a:cubicBezTo>
                    <a:cubicBezTo>
                      <a:pt x="7952" y="12879"/>
                      <a:pt x="8730" y="12792"/>
                      <a:pt x="9248" y="13311"/>
                    </a:cubicBezTo>
                    <a:cubicBezTo>
                      <a:pt x="8816" y="13397"/>
                      <a:pt x="8384" y="12879"/>
                      <a:pt x="8038" y="13397"/>
                    </a:cubicBezTo>
                    <a:cubicBezTo>
                      <a:pt x="8557" y="13397"/>
                      <a:pt x="8989" y="13657"/>
                      <a:pt x="9421" y="13570"/>
                    </a:cubicBezTo>
                    <a:cubicBezTo>
                      <a:pt x="10459" y="13484"/>
                      <a:pt x="11496" y="13484"/>
                      <a:pt x="12533" y="13570"/>
                    </a:cubicBezTo>
                    <a:cubicBezTo>
                      <a:pt x="13224" y="13570"/>
                      <a:pt x="13916" y="13657"/>
                      <a:pt x="14607" y="13743"/>
                    </a:cubicBezTo>
                    <a:cubicBezTo>
                      <a:pt x="14953" y="13829"/>
                      <a:pt x="15212" y="14262"/>
                      <a:pt x="15558" y="14262"/>
                    </a:cubicBezTo>
                    <a:cubicBezTo>
                      <a:pt x="16163" y="14434"/>
                      <a:pt x="16855" y="14089"/>
                      <a:pt x="17460" y="14175"/>
                    </a:cubicBezTo>
                    <a:cubicBezTo>
                      <a:pt x="17027" y="13397"/>
                      <a:pt x="17719" y="12274"/>
                      <a:pt x="18065" y="12965"/>
                    </a:cubicBezTo>
                    <a:cubicBezTo>
                      <a:pt x="18065" y="12965"/>
                      <a:pt x="17892" y="12879"/>
                      <a:pt x="17892" y="12965"/>
                    </a:cubicBezTo>
                    <a:cubicBezTo>
                      <a:pt x="18151" y="13052"/>
                      <a:pt x="18238" y="13484"/>
                      <a:pt x="18324" y="14002"/>
                    </a:cubicBezTo>
                    <a:cubicBezTo>
                      <a:pt x="19188" y="13916"/>
                      <a:pt x="20053" y="13829"/>
                      <a:pt x="20831" y="13916"/>
                    </a:cubicBezTo>
                    <a:cubicBezTo>
                      <a:pt x="20831" y="13916"/>
                      <a:pt x="20831" y="14002"/>
                      <a:pt x="20831" y="14002"/>
                    </a:cubicBezTo>
                    <a:cubicBezTo>
                      <a:pt x="20917" y="14002"/>
                      <a:pt x="21003" y="14002"/>
                      <a:pt x="21003" y="14175"/>
                    </a:cubicBezTo>
                    <a:cubicBezTo>
                      <a:pt x="22041" y="14002"/>
                      <a:pt x="23164" y="14002"/>
                      <a:pt x="24201" y="14175"/>
                    </a:cubicBezTo>
                    <a:cubicBezTo>
                      <a:pt x="23251" y="14348"/>
                      <a:pt x="22127" y="14262"/>
                      <a:pt x="21608" y="15299"/>
                    </a:cubicBezTo>
                    <a:cubicBezTo>
                      <a:pt x="21608" y="15472"/>
                      <a:pt x="21608" y="16077"/>
                      <a:pt x="21781" y="16163"/>
                    </a:cubicBezTo>
                    <a:close/>
                    <a:moveTo>
                      <a:pt x="1469" y="2593"/>
                    </a:moveTo>
                    <a:cubicBezTo>
                      <a:pt x="1297" y="2852"/>
                      <a:pt x="1037" y="2939"/>
                      <a:pt x="864" y="2766"/>
                    </a:cubicBezTo>
                    <a:cubicBezTo>
                      <a:pt x="951" y="2507"/>
                      <a:pt x="1210" y="2420"/>
                      <a:pt x="1469" y="2593"/>
                    </a:cubicBezTo>
                    <a:close/>
                    <a:moveTo>
                      <a:pt x="3371" y="3717"/>
                    </a:moveTo>
                    <a:cubicBezTo>
                      <a:pt x="3371" y="3630"/>
                      <a:pt x="3371" y="3630"/>
                      <a:pt x="3371" y="3544"/>
                    </a:cubicBezTo>
                    <a:lnTo>
                      <a:pt x="3371" y="3544"/>
                    </a:lnTo>
                    <a:cubicBezTo>
                      <a:pt x="3371" y="3544"/>
                      <a:pt x="3371" y="3457"/>
                      <a:pt x="3371" y="3457"/>
                    </a:cubicBezTo>
                    <a:lnTo>
                      <a:pt x="3457" y="3457"/>
                    </a:lnTo>
                    <a:lnTo>
                      <a:pt x="3457" y="3630"/>
                    </a:lnTo>
                    <a:cubicBezTo>
                      <a:pt x="3457" y="3717"/>
                      <a:pt x="3457" y="3630"/>
                      <a:pt x="3544" y="3630"/>
                    </a:cubicBezTo>
                    <a:cubicBezTo>
                      <a:pt x="3544" y="3630"/>
                      <a:pt x="3457" y="3803"/>
                      <a:pt x="3371" y="3717"/>
                    </a:cubicBezTo>
                    <a:close/>
                    <a:moveTo>
                      <a:pt x="3025" y="3457"/>
                    </a:moveTo>
                    <a:lnTo>
                      <a:pt x="3198" y="3457"/>
                    </a:lnTo>
                    <a:lnTo>
                      <a:pt x="3198" y="3544"/>
                    </a:lnTo>
                    <a:lnTo>
                      <a:pt x="3198" y="3544"/>
                    </a:lnTo>
                    <a:cubicBezTo>
                      <a:pt x="3198" y="3630"/>
                      <a:pt x="3198" y="3630"/>
                      <a:pt x="3198" y="3717"/>
                    </a:cubicBezTo>
                    <a:cubicBezTo>
                      <a:pt x="3025" y="3803"/>
                      <a:pt x="3025" y="3630"/>
                      <a:pt x="2939" y="3457"/>
                    </a:cubicBezTo>
                    <a:close/>
                    <a:moveTo>
                      <a:pt x="2247" y="1902"/>
                    </a:moveTo>
                    <a:cubicBezTo>
                      <a:pt x="2161" y="1902"/>
                      <a:pt x="2074" y="2334"/>
                      <a:pt x="1988" y="2074"/>
                    </a:cubicBezTo>
                    <a:cubicBezTo>
                      <a:pt x="1988" y="1815"/>
                      <a:pt x="2161" y="1815"/>
                      <a:pt x="2247" y="1902"/>
                    </a:cubicBezTo>
                    <a:close/>
                    <a:moveTo>
                      <a:pt x="3371" y="2679"/>
                    </a:moveTo>
                    <a:cubicBezTo>
                      <a:pt x="3285" y="2766"/>
                      <a:pt x="3198" y="2852"/>
                      <a:pt x="3198" y="3025"/>
                    </a:cubicBezTo>
                    <a:cubicBezTo>
                      <a:pt x="2939" y="3025"/>
                      <a:pt x="2679" y="3025"/>
                      <a:pt x="2593" y="2679"/>
                    </a:cubicBezTo>
                    <a:cubicBezTo>
                      <a:pt x="2507" y="2679"/>
                      <a:pt x="2420" y="2852"/>
                      <a:pt x="2334" y="2852"/>
                    </a:cubicBezTo>
                    <a:cubicBezTo>
                      <a:pt x="2247" y="2852"/>
                      <a:pt x="2247" y="2852"/>
                      <a:pt x="2247" y="2679"/>
                    </a:cubicBezTo>
                    <a:cubicBezTo>
                      <a:pt x="2593" y="2679"/>
                      <a:pt x="3025" y="2679"/>
                      <a:pt x="3371" y="2679"/>
                    </a:cubicBezTo>
                    <a:close/>
                    <a:moveTo>
                      <a:pt x="6915" y="2074"/>
                    </a:moveTo>
                    <a:cubicBezTo>
                      <a:pt x="6915" y="2074"/>
                      <a:pt x="6742" y="2074"/>
                      <a:pt x="6742" y="1988"/>
                    </a:cubicBezTo>
                    <a:cubicBezTo>
                      <a:pt x="6742" y="1815"/>
                      <a:pt x="6915" y="1988"/>
                      <a:pt x="6915" y="2161"/>
                    </a:cubicBezTo>
                    <a:close/>
                    <a:moveTo>
                      <a:pt x="7174" y="3112"/>
                    </a:moveTo>
                    <a:cubicBezTo>
                      <a:pt x="7347" y="3112"/>
                      <a:pt x="7433" y="3025"/>
                      <a:pt x="7520" y="2852"/>
                    </a:cubicBezTo>
                    <a:lnTo>
                      <a:pt x="7520" y="3198"/>
                    </a:lnTo>
                    <a:cubicBezTo>
                      <a:pt x="7433" y="3025"/>
                      <a:pt x="7347" y="3285"/>
                      <a:pt x="7260" y="3285"/>
                    </a:cubicBezTo>
                    <a:close/>
                    <a:moveTo>
                      <a:pt x="7433" y="2593"/>
                    </a:moveTo>
                    <a:cubicBezTo>
                      <a:pt x="7347" y="2593"/>
                      <a:pt x="7347" y="2247"/>
                      <a:pt x="7260" y="2420"/>
                    </a:cubicBezTo>
                    <a:lnTo>
                      <a:pt x="7260" y="2247"/>
                    </a:lnTo>
                    <a:cubicBezTo>
                      <a:pt x="7347" y="2247"/>
                      <a:pt x="7347" y="2420"/>
                      <a:pt x="7433" y="2593"/>
                    </a:cubicBezTo>
                    <a:close/>
                    <a:moveTo>
                      <a:pt x="7520" y="951"/>
                    </a:moveTo>
                    <a:lnTo>
                      <a:pt x="7520" y="1037"/>
                    </a:lnTo>
                    <a:cubicBezTo>
                      <a:pt x="7520" y="1037"/>
                      <a:pt x="7433" y="951"/>
                      <a:pt x="7433" y="1037"/>
                    </a:cubicBezTo>
                    <a:lnTo>
                      <a:pt x="7433" y="864"/>
                    </a:lnTo>
                    <a:cubicBezTo>
                      <a:pt x="7433" y="778"/>
                      <a:pt x="7433" y="605"/>
                      <a:pt x="7520" y="692"/>
                    </a:cubicBezTo>
                    <a:lnTo>
                      <a:pt x="7520" y="951"/>
                    </a:lnTo>
                    <a:cubicBezTo>
                      <a:pt x="7520" y="951"/>
                      <a:pt x="7520" y="951"/>
                      <a:pt x="7606" y="951"/>
                    </a:cubicBezTo>
                    <a:close/>
                    <a:moveTo>
                      <a:pt x="8125" y="692"/>
                    </a:moveTo>
                    <a:cubicBezTo>
                      <a:pt x="8038" y="692"/>
                      <a:pt x="7952" y="864"/>
                      <a:pt x="7952" y="778"/>
                    </a:cubicBezTo>
                    <a:cubicBezTo>
                      <a:pt x="7865" y="692"/>
                      <a:pt x="7952" y="605"/>
                      <a:pt x="7952" y="519"/>
                    </a:cubicBezTo>
                    <a:cubicBezTo>
                      <a:pt x="7952" y="432"/>
                      <a:pt x="7865" y="432"/>
                      <a:pt x="7779" y="432"/>
                    </a:cubicBezTo>
                    <a:cubicBezTo>
                      <a:pt x="7779" y="259"/>
                      <a:pt x="7779" y="0"/>
                      <a:pt x="7952" y="173"/>
                    </a:cubicBezTo>
                    <a:cubicBezTo>
                      <a:pt x="8038" y="259"/>
                      <a:pt x="8038" y="259"/>
                      <a:pt x="8038" y="346"/>
                    </a:cubicBezTo>
                    <a:close/>
                    <a:moveTo>
                      <a:pt x="8298" y="3890"/>
                    </a:moveTo>
                    <a:cubicBezTo>
                      <a:pt x="8384" y="3976"/>
                      <a:pt x="8471" y="4062"/>
                      <a:pt x="8471" y="4149"/>
                    </a:cubicBezTo>
                    <a:lnTo>
                      <a:pt x="8471" y="4322"/>
                    </a:lnTo>
                    <a:lnTo>
                      <a:pt x="8125" y="4322"/>
                    </a:lnTo>
                    <a:cubicBezTo>
                      <a:pt x="8125" y="4062"/>
                      <a:pt x="8211" y="4062"/>
                      <a:pt x="8298" y="3890"/>
                    </a:cubicBezTo>
                    <a:close/>
                    <a:moveTo>
                      <a:pt x="8557" y="3717"/>
                    </a:moveTo>
                    <a:cubicBezTo>
                      <a:pt x="8471" y="3717"/>
                      <a:pt x="8384" y="3717"/>
                      <a:pt x="8298" y="3717"/>
                    </a:cubicBezTo>
                    <a:cubicBezTo>
                      <a:pt x="8298" y="3457"/>
                      <a:pt x="8471" y="3717"/>
                      <a:pt x="8557" y="3544"/>
                    </a:cubicBezTo>
                    <a:cubicBezTo>
                      <a:pt x="8557" y="3544"/>
                      <a:pt x="8557" y="3630"/>
                      <a:pt x="8643" y="3717"/>
                    </a:cubicBezTo>
                    <a:close/>
                    <a:moveTo>
                      <a:pt x="8903" y="5532"/>
                    </a:moveTo>
                    <a:cubicBezTo>
                      <a:pt x="8816" y="5532"/>
                      <a:pt x="8816" y="5532"/>
                      <a:pt x="8730" y="5618"/>
                    </a:cubicBezTo>
                    <a:cubicBezTo>
                      <a:pt x="8730" y="5705"/>
                      <a:pt x="8903" y="5532"/>
                      <a:pt x="8816" y="5618"/>
                    </a:cubicBezTo>
                    <a:cubicBezTo>
                      <a:pt x="8557" y="5878"/>
                      <a:pt x="8125" y="5791"/>
                      <a:pt x="7779" y="5618"/>
                    </a:cubicBezTo>
                    <a:cubicBezTo>
                      <a:pt x="7952" y="5272"/>
                      <a:pt x="8125" y="5618"/>
                      <a:pt x="8125" y="5272"/>
                    </a:cubicBezTo>
                    <a:cubicBezTo>
                      <a:pt x="8211" y="5532"/>
                      <a:pt x="8125" y="5532"/>
                      <a:pt x="8038" y="5618"/>
                    </a:cubicBezTo>
                    <a:cubicBezTo>
                      <a:pt x="8211" y="5705"/>
                      <a:pt x="8384" y="5445"/>
                      <a:pt x="8471" y="5359"/>
                    </a:cubicBezTo>
                    <a:cubicBezTo>
                      <a:pt x="8557" y="5359"/>
                      <a:pt x="8557" y="5272"/>
                      <a:pt x="8471" y="5186"/>
                    </a:cubicBezTo>
                    <a:cubicBezTo>
                      <a:pt x="8643" y="5272"/>
                      <a:pt x="8989" y="5013"/>
                      <a:pt x="8903" y="5532"/>
                    </a:cubicBezTo>
                    <a:close/>
                    <a:moveTo>
                      <a:pt x="16163" y="3630"/>
                    </a:moveTo>
                    <a:cubicBezTo>
                      <a:pt x="16336" y="3544"/>
                      <a:pt x="16509" y="3630"/>
                      <a:pt x="16595" y="3803"/>
                    </a:cubicBezTo>
                    <a:cubicBezTo>
                      <a:pt x="16509" y="3890"/>
                      <a:pt x="16336" y="3803"/>
                      <a:pt x="16250" y="3630"/>
                    </a:cubicBezTo>
                    <a:close/>
                    <a:moveTo>
                      <a:pt x="20053" y="4667"/>
                    </a:moveTo>
                    <a:cubicBezTo>
                      <a:pt x="20139" y="4581"/>
                      <a:pt x="20312" y="4667"/>
                      <a:pt x="20485" y="4667"/>
                    </a:cubicBezTo>
                    <a:cubicBezTo>
                      <a:pt x="20485" y="5013"/>
                      <a:pt x="20139" y="5013"/>
                      <a:pt x="20139" y="4927"/>
                    </a:cubicBezTo>
                    <a:cubicBezTo>
                      <a:pt x="20053" y="4840"/>
                      <a:pt x="20226" y="4927"/>
                      <a:pt x="20226" y="4754"/>
                    </a:cubicBezTo>
                    <a:cubicBezTo>
                      <a:pt x="20226" y="4581"/>
                      <a:pt x="20053" y="4754"/>
                      <a:pt x="20053" y="4667"/>
                    </a:cubicBezTo>
                    <a:close/>
                    <a:moveTo>
                      <a:pt x="19880" y="4840"/>
                    </a:moveTo>
                    <a:cubicBezTo>
                      <a:pt x="19966" y="4927"/>
                      <a:pt x="19966" y="4754"/>
                      <a:pt x="19966" y="4667"/>
                    </a:cubicBezTo>
                    <a:cubicBezTo>
                      <a:pt x="19966" y="4581"/>
                      <a:pt x="19966" y="4754"/>
                      <a:pt x="19966" y="4840"/>
                    </a:cubicBezTo>
                    <a:cubicBezTo>
                      <a:pt x="19966" y="4927"/>
                      <a:pt x="19880" y="5013"/>
                      <a:pt x="19793" y="5013"/>
                    </a:cubicBezTo>
                    <a:close/>
                    <a:moveTo>
                      <a:pt x="19534" y="5878"/>
                    </a:moveTo>
                    <a:cubicBezTo>
                      <a:pt x="19707" y="5705"/>
                      <a:pt x="19966" y="5791"/>
                      <a:pt x="20053" y="6050"/>
                    </a:cubicBezTo>
                    <a:cubicBezTo>
                      <a:pt x="19880" y="5878"/>
                      <a:pt x="19620" y="5964"/>
                      <a:pt x="19448" y="5878"/>
                    </a:cubicBezTo>
                    <a:close/>
                    <a:moveTo>
                      <a:pt x="18756" y="5878"/>
                    </a:moveTo>
                    <a:cubicBezTo>
                      <a:pt x="19015" y="5878"/>
                      <a:pt x="19448" y="5705"/>
                      <a:pt x="19534" y="6223"/>
                    </a:cubicBezTo>
                    <a:cubicBezTo>
                      <a:pt x="19361" y="6223"/>
                      <a:pt x="19275" y="5964"/>
                      <a:pt x="19188" y="5964"/>
                    </a:cubicBezTo>
                    <a:cubicBezTo>
                      <a:pt x="19015" y="5878"/>
                      <a:pt x="19275" y="6137"/>
                      <a:pt x="19188" y="6137"/>
                    </a:cubicBezTo>
                    <a:cubicBezTo>
                      <a:pt x="19102" y="6137"/>
                      <a:pt x="19188" y="5878"/>
                      <a:pt x="19102" y="5964"/>
                    </a:cubicBezTo>
                    <a:cubicBezTo>
                      <a:pt x="19015" y="6223"/>
                      <a:pt x="18756" y="6137"/>
                      <a:pt x="18756" y="5878"/>
                    </a:cubicBezTo>
                    <a:close/>
                    <a:moveTo>
                      <a:pt x="16768" y="5359"/>
                    </a:moveTo>
                    <a:cubicBezTo>
                      <a:pt x="16768" y="5272"/>
                      <a:pt x="16682" y="5186"/>
                      <a:pt x="16595" y="5186"/>
                    </a:cubicBezTo>
                    <a:cubicBezTo>
                      <a:pt x="16595" y="5186"/>
                      <a:pt x="16595" y="5100"/>
                      <a:pt x="16595" y="5013"/>
                    </a:cubicBezTo>
                    <a:cubicBezTo>
                      <a:pt x="16682" y="5100"/>
                      <a:pt x="16768" y="5272"/>
                      <a:pt x="16768" y="5445"/>
                    </a:cubicBezTo>
                    <a:close/>
                    <a:moveTo>
                      <a:pt x="17114" y="5100"/>
                    </a:moveTo>
                    <a:cubicBezTo>
                      <a:pt x="17114" y="4840"/>
                      <a:pt x="16941" y="5186"/>
                      <a:pt x="16855" y="5100"/>
                    </a:cubicBezTo>
                    <a:cubicBezTo>
                      <a:pt x="16768" y="5013"/>
                      <a:pt x="16855" y="5013"/>
                      <a:pt x="16855" y="4927"/>
                    </a:cubicBezTo>
                    <a:cubicBezTo>
                      <a:pt x="16855" y="4754"/>
                      <a:pt x="17200" y="4927"/>
                      <a:pt x="17114" y="5100"/>
                    </a:cubicBezTo>
                    <a:close/>
                    <a:moveTo>
                      <a:pt x="17805" y="5272"/>
                    </a:moveTo>
                    <a:cubicBezTo>
                      <a:pt x="17805" y="5013"/>
                      <a:pt x="17633" y="5186"/>
                      <a:pt x="17633" y="5013"/>
                    </a:cubicBezTo>
                    <a:cubicBezTo>
                      <a:pt x="17805" y="5013"/>
                      <a:pt x="17892" y="5013"/>
                      <a:pt x="17978" y="5100"/>
                    </a:cubicBezTo>
                    <a:cubicBezTo>
                      <a:pt x="17892" y="5100"/>
                      <a:pt x="17892" y="5272"/>
                      <a:pt x="17805" y="5359"/>
                    </a:cubicBezTo>
                    <a:close/>
                    <a:moveTo>
                      <a:pt x="17805" y="5618"/>
                    </a:moveTo>
                    <a:cubicBezTo>
                      <a:pt x="17719" y="5618"/>
                      <a:pt x="17633" y="5618"/>
                      <a:pt x="17633" y="5445"/>
                    </a:cubicBezTo>
                    <a:cubicBezTo>
                      <a:pt x="17633" y="5272"/>
                      <a:pt x="17805" y="5445"/>
                      <a:pt x="17805" y="5618"/>
                    </a:cubicBezTo>
                    <a:close/>
                    <a:moveTo>
                      <a:pt x="18238" y="6223"/>
                    </a:moveTo>
                    <a:lnTo>
                      <a:pt x="18238" y="6137"/>
                    </a:lnTo>
                    <a:cubicBezTo>
                      <a:pt x="18238" y="6050"/>
                      <a:pt x="18324" y="6137"/>
                      <a:pt x="18410" y="6137"/>
                    </a:cubicBezTo>
                    <a:cubicBezTo>
                      <a:pt x="18410" y="6050"/>
                      <a:pt x="18324" y="5964"/>
                      <a:pt x="18410" y="5964"/>
                    </a:cubicBezTo>
                    <a:cubicBezTo>
                      <a:pt x="18410" y="6050"/>
                      <a:pt x="18410" y="6137"/>
                      <a:pt x="18410" y="6223"/>
                    </a:cubicBezTo>
                    <a:cubicBezTo>
                      <a:pt x="18410" y="6223"/>
                      <a:pt x="18410" y="6310"/>
                      <a:pt x="18410" y="6310"/>
                    </a:cubicBezTo>
                    <a:cubicBezTo>
                      <a:pt x="18324" y="6310"/>
                      <a:pt x="18238" y="6310"/>
                      <a:pt x="18238" y="6223"/>
                    </a:cubicBezTo>
                    <a:close/>
                    <a:moveTo>
                      <a:pt x="17805" y="5964"/>
                    </a:moveTo>
                    <a:cubicBezTo>
                      <a:pt x="17892" y="5964"/>
                      <a:pt x="18065" y="5878"/>
                      <a:pt x="18151" y="5964"/>
                    </a:cubicBezTo>
                    <a:cubicBezTo>
                      <a:pt x="18065" y="5964"/>
                      <a:pt x="17978" y="6050"/>
                      <a:pt x="17978" y="6223"/>
                    </a:cubicBezTo>
                    <a:cubicBezTo>
                      <a:pt x="17978" y="6223"/>
                      <a:pt x="18151" y="6050"/>
                      <a:pt x="18151" y="6223"/>
                    </a:cubicBezTo>
                    <a:cubicBezTo>
                      <a:pt x="17978" y="6396"/>
                      <a:pt x="17892" y="6137"/>
                      <a:pt x="17805" y="6050"/>
                    </a:cubicBezTo>
                    <a:close/>
                    <a:moveTo>
                      <a:pt x="17460" y="6137"/>
                    </a:moveTo>
                    <a:cubicBezTo>
                      <a:pt x="17546" y="6050"/>
                      <a:pt x="17719" y="6137"/>
                      <a:pt x="17805" y="6310"/>
                    </a:cubicBezTo>
                    <a:cubicBezTo>
                      <a:pt x="17633" y="6310"/>
                      <a:pt x="17546" y="6310"/>
                      <a:pt x="17460" y="6137"/>
                    </a:cubicBezTo>
                    <a:close/>
                    <a:moveTo>
                      <a:pt x="16509" y="6223"/>
                    </a:moveTo>
                    <a:cubicBezTo>
                      <a:pt x="16682" y="6223"/>
                      <a:pt x="16855" y="6050"/>
                      <a:pt x="16941" y="6223"/>
                    </a:cubicBezTo>
                    <a:cubicBezTo>
                      <a:pt x="16855" y="6223"/>
                      <a:pt x="16682" y="6396"/>
                      <a:pt x="16509" y="6223"/>
                    </a:cubicBezTo>
                    <a:close/>
                    <a:moveTo>
                      <a:pt x="15817" y="5791"/>
                    </a:moveTo>
                    <a:cubicBezTo>
                      <a:pt x="16336" y="5618"/>
                      <a:pt x="17027" y="5272"/>
                      <a:pt x="17546" y="5618"/>
                    </a:cubicBezTo>
                    <a:cubicBezTo>
                      <a:pt x="17200" y="5791"/>
                      <a:pt x="16595" y="5618"/>
                      <a:pt x="16336" y="5791"/>
                    </a:cubicBezTo>
                    <a:cubicBezTo>
                      <a:pt x="15990" y="5878"/>
                      <a:pt x="16336" y="5791"/>
                      <a:pt x="16336" y="5878"/>
                    </a:cubicBezTo>
                    <a:cubicBezTo>
                      <a:pt x="16163" y="5878"/>
                      <a:pt x="15904" y="5964"/>
                      <a:pt x="15904" y="5791"/>
                    </a:cubicBezTo>
                    <a:close/>
                    <a:moveTo>
                      <a:pt x="15731" y="6223"/>
                    </a:moveTo>
                    <a:cubicBezTo>
                      <a:pt x="15817" y="6223"/>
                      <a:pt x="15990" y="6310"/>
                      <a:pt x="16163" y="6223"/>
                    </a:cubicBezTo>
                    <a:cubicBezTo>
                      <a:pt x="16250" y="6396"/>
                      <a:pt x="15817" y="6569"/>
                      <a:pt x="15731" y="6223"/>
                    </a:cubicBezTo>
                    <a:close/>
                    <a:moveTo>
                      <a:pt x="13138" y="8125"/>
                    </a:moveTo>
                    <a:cubicBezTo>
                      <a:pt x="13052" y="8125"/>
                      <a:pt x="12965" y="8125"/>
                      <a:pt x="12965" y="8038"/>
                    </a:cubicBezTo>
                    <a:cubicBezTo>
                      <a:pt x="12879" y="7866"/>
                      <a:pt x="13052" y="7779"/>
                      <a:pt x="13138" y="7952"/>
                    </a:cubicBezTo>
                    <a:cubicBezTo>
                      <a:pt x="12965" y="8038"/>
                      <a:pt x="13138" y="8038"/>
                      <a:pt x="13138" y="8211"/>
                    </a:cubicBezTo>
                    <a:close/>
                    <a:moveTo>
                      <a:pt x="9248" y="4149"/>
                    </a:moveTo>
                    <a:cubicBezTo>
                      <a:pt x="9248" y="4235"/>
                      <a:pt x="9076" y="4408"/>
                      <a:pt x="9076" y="4149"/>
                    </a:cubicBezTo>
                    <a:cubicBezTo>
                      <a:pt x="9076" y="3890"/>
                      <a:pt x="9248" y="4062"/>
                      <a:pt x="9248" y="4149"/>
                    </a:cubicBezTo>
                    <a:close/>
                    <a:moveTo>
                      <a:pt x="9508" y="3112"/>
                    </a:moveTo>
                    <a:cubicBezTo>
                      <a:pt x="9421" y="3285"/>
                      <a:pt x="9421" y="3457"/>
                      <a:pt x="9421" y="3544"/>
                    </a:cubicBezTo>
                    <a:cubicBezTo>
                      <a:pt x="9421" y="3544"/>
                      <a:pt x="9335" y="3544"/>
                      <a:pt x="9335" y="3457"/>
                    </a:cubicBezTo>
                    <a:cubicBezTo>
                      <a:pt x="9335" y="3544"/>
                      <a:pt x="9335" y="3630"/>
                      <a:pt x="9248" y="3717"/>
                    </a:cubicBezTo>
                    <a:cubicBezTo>
                      <a:pt x="9162" y="3630"/>
                      <a:pt x="9162" y="3544"/>
                      <a:pt x="9162" y="3457"/>
                    </a:cubicBezTo>
                    <a:lnTo>
                      <a:pt x="9248" y="3457"/>
                    </a:lnTo>
                    <a:cubicBezTo>
                      <a:pt x="9248" y="3112"/>
                      <a:pt x="9076" y="2939"/>
                      <a:pt x="9162" y="2766"/>
                    </a:cubicBezTo>
                    <a:cubicBezTo>
                      <a:pt x="9162" y="2766"/>
                      <a:pt x="9248" y="2939"/>
                      <a:pt x="9335" y="2852"/>
                    </a:cubicBezTo>
                    <a:cubicBezTo>
                      <a:pt x="9335" y="3025"/>
                      <a:pt x="9421" y="3112"/>
                      <a:pt x="9508" y="3112"/>
                    </a:cubicBezTo>
                    <a:close/>
                    <a:moveTo>
                      <a:pt x="12446" y="5013"/>
                    </a:moveTo>
                    <a:cubicBezTo>
                      <a:pt x="12360" y="5272"/>
                      <a:pt x="12360" y="5445"/>
                      <a:pt x="12360" y="5705"/>
                    </a:cubicBezTo>
                    <a:cubicBezTo>
                      <a:pt x="11928" y="5532"/>
                      <a:pt x="11409" y="5878"/>
                      <a:pt x="11150" y="5359"/>
                    </a:cubicBezTo>
                    <a:lnTo>
                      <a:pt x="11150" y="5445"/>
                    </a:lnTo>
                    <a:lnTo>
                      <a:pt x="11150" y="5878"/>
                    </a:lnTo>
                    <a:cubicBezTo>
                      <a:pt x="11150" y="6050"/>
                      <a:pt x="10977" y="5705"/>
                      <a:pt x="10891" y="5532"/>
                    </a:cubicBezTo>
                    <a:cubicBezTo>
                      <a:pt x="10545" y="5532"/>
                      <a:pt x="10459" y="5186"/>
                      <a:pt x="10113" y="5272"/>
                    </a:cubicBezTo>
                    <a:lnTo>
                      <a:pt x="10113" y="5532"/>
                    </a:lnTo>
                    <a:cubicBezTo>
                      <a:pt x="10113" y="5618"/>
                      <a:pt x="9940" y="5618"/>
                      <a:pt x="9853" y="5705"/>
                    </a:cubicBezTo>
                    <a:cubicBezTo>
                      <a:pt x="9767" y="5791"/>
                      <a:pt x="10113" y="5964"/>
                      <a:pt x="10026" y="5878"/>
                    </a:cubicBezTo>
                    <a:cubicBezTo>
                      <a:pt x="9767" y="5705"/>
                      <a:pt x="9421" y="5705"/>
                      <a:pt x="9248" y="5272"/>
                    </a:cubicBezTo>
                    <a:cubicBezTo>
                      <a:pt x="9421" y="5100"/>
                      <a:pt x="9508" y="5532"/>
                      <a:pt x="9681" y="5445"/>
                    </a:cubicBezTo>
                    <a:cubicBezTo>
                      <a:pt x="9853" y="5359"/>
                      <a:pt x="9681" y="5186"/>
                      <a:pt x="9767" y="5186"/>
                    </a:cubicBezTo>
                    <a:cubicBezTo>
                      <a:pt x="10286" y="5186"/>
                      <a:pt x="10891" y="5186"/>
                      <a:pt x="11323" y="5186"/>
                    </a:cubicBezTo>
                    <a:cubicBezTo>
                      <a:pt x="11409" y="5359"/>
                      <a:pt x="11496" y="5445"/>
                      <a:pt x="11582" y="5618"/>
                    </a:cubicBezTo>
                    <a:lnTo>
                      <a:pt x="11582" y="5186"/>
                    </a:lnTo>
                    <a:cubicBezTo>
                      <a:pt x="11928" y="5186"/>
                      <a:pt x="12274" y="5100"/>
                      <a:pt x="12533" y="5100"/>
                    </a:cubicBezTo>
                    <a:close/>
                    <a:moveTo>
                      <a:pt x="12965" y="6915"/>
                    </a:moveTo>
                    <a:cubicBezTo>
                      <a:pt x="12792" y="6915"/>
                      <a:pt x="12533" y="7001"/>
                      <a:pt x="12446" y="6915"/>
                    </a:cubicBezTo>
                    <a:cubicBezTo>
                      <a:pt x="12619" y="7001"/>
                      <a:pt x="12792" y="6828"/>
                      <a:pt x="12965" y="6915"/>
                    </a:cubicBezTo>
                    <a:close/>
                    <a:moveTo>
                      <a:pt x="13311" y="4581"/>
                    </a:moveTo>
                    <a:cubicBezTo>
                      <a:pt x="13224" y="4581"/>
                      <a:pt x="13138" y="4581"/>
                      <a:pt x="13052" y="4408"/>
                    </a:cubicBezTo>
                    <a:cubicBezTo>
                      <a:pt x="13052" y="4322"/>
                      <a:pt x="13138" y="4495"/>
                      <a:pt x="13224" y="4495"/>
                    </a:cubicBezTo>
                    <a:cubicBezTo>
                      <a:pt x="13224" y="4495"/>
                      <a:pt x="13224" y="4149"/>
                      <a:pt x="13224" y="4235"/>
                    </a:cubicBezTo>
                    <a:cubicBezTo>
                      <a:pt x="13224" y="4408"/>
                      <a:pt x="13311" y="4408"/>
                      <a:pt x="13311" y="4581"/>
                    </a:cubicBezTo>
                    <a:close/>
                    <a:moveTo>
                      <a:pt x="13829" y="4322"/>
                    </a:moveTo>
                    <a:cubicBezTo>
                      <a:pt x="13743" y="4408"/>
                      <a:pt x="13570" y="4581"/>
                      <a:pt x="13570" y="4322"/>
                    </a:cubicBezTo>
                    <a:cubicBezTo>
                      <a:pt x="13657" y="4408"/>
                      <a:pt x="13743" y="4235"/>
                      <a:pt x="13916" y="4408"/>
                    </a:cubicBezTo>
                    <a:close/>
                    <a:moveTo>
                      <a:pt x="15385" y="5791"/>
                    </a:moveTo>
                    <a:cubicBezTo>
                      <a:pt x="15385" y="5964"/>
                      <a:pt x="15212" y="5791"/>
                      <a:pt x="15212" y="5705"/>
                    </a:cubicBezTo>
                    <a:cubicBezTo>
                      <a:pt x="15212" y="5705"/>
                      <a:pt x="15385" y="5705"/>
                      <a:pt x="15385" y="5878"/>
                    </a:cubicBezTo>
                    <a:close/>
                    <a:moveTo>
                      <a:pt x="15212" y="6396"/>
                    </a:moveTo>
                    <a:cubicBezTo>
                      <a:pt x="15299" y="6396"/>
                      <a:pt x="15385" y="6223"/>
                      <a:pt x="15472" y="6396"/>
                    </a:cubicBezTo>
                    <a:cubicBezTo>
                      <a:pt x="15385" y="6396"/>
                      <a:pt x="15299" y="6569"/>
                      <a:pt x="15212" y="6396"/>
                    </a:cubicBezTo>
                    <a:close/>
                    <a:moveTo>
                      <a:pt x="15039" y="5272"/>
                    </a:moveTo>
                    <a:lnTo>
                      <a:pt x="15212" y="5272"/>
                    </a:lnTo>
                    <a:lnTo>
                      <a:pt x="15212" y="5618"/>
                    </a:lnTo>
                    <a:cubicBezTo>
                      <a:pt x="15126" y="5618"/>
                      <a:pt x="15126" y="5705"/>
                      <a:pt x="15126" y="5705"/>
                    </a:cubicBezTo>
                    <a:cubicBezTo>
                      <a:pt x="15126" y="5532"/>
                      <a:pt x="15126" y="5445"/>
                      <a:pt x="15039" y="5359"/>
                    </a:cubicBezTo>
                    <a:close/>
                    <a:moveTo>
                      <a:pt x="14867" y="5532"/>
                    </a:moveTo>
                    <a:cubicBezTo>
                      <a:pt x="14867" y="5013"/>
                      <a:pt x="14867" y="5445"/>
                      <a:pt x="14953" y="5618"/>
                    </a:cubicBezTo>
                    <a:cubicBezTo>
                      <a:pt x="15126" y="5791"/>
                      <a:pt x="14953" y="5532"/>
                      <a:pt x="14867" y="5532"/>
                    </a:cubicBezTo>
                    <a:close/>
                    <a:moveTo>
                      <a:pt x="14434" y="6569"/>
                    </a:moveTo>
                    <a:cubicBezTo>
                      <a:pt x="14521" y="6569"/>
                      <a:pt x="14607" y="6483"/>
                      <a:pt x="14694" y="6569"/>
                    </a:cubicBezTo>
                    <a:cubicBezTo>
                      <a:pt x="14607" y="6655"/>
                      <a:pt x="14521" y="6655"/>
                      <a:pt x="14434" y="6569"/>
                    </a:cubicBezTo>
                    <a:close/>
                    <a:moveTo>
                      <a:pt x="12792" y="5618"/>
                    </a:moveTo>
                    <a:lnTo>
                      <a:pt x="12792" y="5445"/>
                    </a:lnTo>
                    <a:cubicBezTo>
                      <a:pt x="12792" y="5445"/>
                      <a:pt x="12792" y="5532"/>
                      <a:pt x="12792" y="5532"/>
                    </a:cubicBezTo>
                    <a:cubicBezTo>
                      <a:pt x="12792" y="5100"/>
                      <a:pt x="12792" y="5272"/>
                      <a:pt x="12619" y="5272"/>
                    </a:cubicBezTo>
                    <a:cubicBezTo>
                      <a:pt x="12706" y="5100"/>
                      <a:pt x="12792" y="5013"/>
                      <a:pt x="12792" y="5013"/>
                    </a:cubicBezTo>
                    <a:cubicBezTo>
                      <a:pt x="13484" y="4754"/>
                      <a:pt x="14175" y="4581"/>
                      <a:pt x="14953" y="4495"/>
                    </a:cubicBezTo>
                    <a:cubicBezTo>
                      <a:pt x="15212" y="4408"/>
                      <a:pt x="15472" y="4408"/>
                      <a:pt x="15817" y="4408"/>
                    </a:cubicBezTo>
                    <a:cubicBezTo>
                      <a:pt x="15558" y="4754"/>
                      <a:pt x="15126" y="4754"/>
                      <a:pt x="14780" y="4927"/>
                    </a:cubicBezTo>
                    <a:cubicBezTo>
                      <a:pt x="14780" y="4927"/>
                      <a:pt x="14953" y="4927"/>
                      <a:pt x="14953" y="5013"/>
                    </a:cubicBezTo>
                    <a:cubicBezTo>
                      <a:pt x="14694" y="5445"/>
                      <a:pt x="14089" y="5532"/>
                      <a:pt x="13657" y="5272"/>
                    </a:cubicBezTo>
                    <a:cubicBezTo>
                      <a:pt x="13657" y="5359"/>
                      <a:pt x="13743" y="5272"/>
                      <a:pt x="13743" y="5445"/>
                    </a:cubicBezTo>
                    <a:cubicBezTo>
                      <a:pt x="13743" y="5532"/>
                      <a:pt x="13570" y="5445"/>
                      <a:pt x="13570" y="5445"/>
                    </a:cubicBezTo>
                    <a:cubicBezTo>
                      <a:pt x="13484" y="5445"/>
                      <a:pt x="13570" y="5445"/>
                      <a:pt x="13570" y="5532"/>
                    </a:cubicBezTo>
                    <a:cubicBezTo>
                      <a:pt x="13311" y="5618"/>
                      <a:pt x="13052" y="5618"/>
                      <a:pt x="12792" y="5618"/>
                    </a:cubicBezTo>
                    <a:close/>
                    <a:moveTo>
                      <a:pt x="25066" y="8903"/>
                    </a:moveTo>
                    <a:cubicBezTo>
                      <a:pt x="25498" y="8903"/>
                      <a:pt x="25930" y="8903"/>
                      <a:pt x="26362" y="8903"/>
                    </a:cubicBezTo>
                    <a:cubicBezTo>
                      <a:pt x="26103" y="8989"/>
                      <a:pt x="25844" y="8989"/>
                      <a:pt x="25584" y="8903"/>
                    </a:cubicBezTo>
                    <a:cubicBezTo>
                      <a:pt x="25412" y="9162"/>
                      <a:pt x="25152" y="9162"/>
                      <a:pt x="25066" y="8903"/>
                    </a:cubicBezTo>
                    <a:close/>
                    <a:moveTo>
                      <a:pt x="23510" y="9594"/>
                    </a:moveTo>
                    <a:cubicBezTo>
                      <a:pt x="23596" y="9508"/>
                      <a:pt x="23769" y="9421"/>
                      <a:pt x="23856" y="9594"/>
                    </a:cubicBezTo>
                    <a:cubicBezTo>
                      <a:pt x="23769" y="9594"/>
                      <a:pt x="23683" y="9767"/>
                      <a:pt x="23510" y="9681"/>
                    </a:cubicBezTo>
                    <a:cubicBezTo>
                      <a:pt x="23510" y="9594"/>
                      <a:pt x="23510" y="9594"/>
                      <a:pt x="23510" y="9594"/>
                    </a:cubicBezTo>
                    <a:close/>
                    <a:moveTo>
                      <a:pt x="27659" y="14867"/>
                    </a:moveTo>
                    <a:cubicBezTo>
                      <a:pt x="27659" y="14694"/>
                      <a:pt x="27918" y="14694"/>
                      <a:pt x="27918" y="14867"/>
                    </a:cubicBezTo>
                    <a:cubicBezTo>
                      <a:pt x="27832" y="14780"/>
                      <a:pt x="27745" y="14953"/>
                      <a:pt x="27659" y="14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9" name="Google Shape;519;p36"/>
            <p:cNvSpPr/>
            <p:nvPr/>
          </p:nvSpPr>
          <p:spPr>
            <a:xfrm flipH="1" rot="1111651">
              <a:off x="6052011" y="2496658"/>
              <a:ext cx="881108" cy="55546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36"/>
          <p:cNvSpPr txBox="1"/>
          <p:nvPr>
            <p:ph idx="1" type="subTitle"/>
          </p:nvPr>
        </p:nvSpPr>
        <p:spPr>
          <a:xfrm>
            <a:off x="4822375" y="2802725"/>
            <a:ext cx="3774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Аналіз задачі, ідеї, постановка завдання</a:t>
            </a:r>
            <a:endParaRPr/>
          </a:p>
        </p:txBody>
      </p:sp>
      <p:sp>
        <p:nvSpPr>
          <p:cNvPr id="521" name="Google Shape;521;p36"/>
          <p:cNvSpPr txBox="1"/>
          <p:nvPr>
            <p:ph idx="2" type="title"/>
          </p:nvPr>
        </p:nvSpPr>
        <p:spPr>
          <a:xfrm>
            <a:off x="1822900" y="1717075"/>
            <a:ext cx="1426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37"/>
          <p:cNvGrpSpPr/>
          <p:nvPr/>
        </p:nvGrpSpPr>
        <p:grpSpPr>
          <a:xfrm>
            <a:off x="3265064" y="1216456"/>
            <a:ext cx="2358858" cy="3509020"/>
            <a:chOff x="2177075" y="226450"/>
            <a:chExt cx="3252700" cy="5247525"/>
          </a:xfrm>
        </p:grpSpPr>
        <p:sp>
          <p:nvSpPr>
            <p:cNvPr id="527" name="Google Shape;527;p37"/>
            <p:cNvSpPr/>
            <p:nvPr/>
          </p:nvSpPr>
          <p:spPr>
            <a:xfrm>
              <a:off x="3064300" y="4486025"/>
              <a:ext cx="102175" cy="137200"/>
            </a:xfrm>
            <a:custGeom>
              <a:rect b="b" l="l" r="r" t="t"/>
              <a:pathLst>
                <a:path extrusionOk="0" h="5488" w="4087">
                  <a:moveTo>
                    <a:pt x="1402" y="59"/>
                  </a:moveTo>
                  <a:cubicBezTo>
                    <a:pt x="293" y="0"/>
                    <a:pt x="1" y="1752"/>
                    <a:pt x="1051" y="1985"/>
                  </a:cubicBezTo>
                  <a:cubicBezTo>
                    <a:pt x="1051" y="2043"/>
                    <a:pt x="1110" y="2102"/>
                    <a:pt x="1168" y="2219"/>
                  </a:cubicBezTo>
                  <a:cubicBezTo>
                    <a:pt x="1343" y="2510"/>
                    <a:pt x="1402" y="2861"/>
                    <a:pt x="1577" y="3211"/>
                  </a:cubicBezTo>
                  <a:cubicBezTo>
                    <a:pt x="1752" y="4028"/>
                    <a:pt x="2219" y="4728"/>
                    <a:pt x="2919" y="5195"/>
                  </a:cubicBezTo>
                  <a:cubicBezTo>
                    <a:pt x="3445" y="5487"/>
                    <a:pt x="4087" y="5079"/>
                    <a:pt x="4028" y="4553"/>
                  </a:cubicBezTo>
                  <a:cubicBezTo>
                    <a:pt x="3970" y="3561"/>
                    <a:pt x="3678" y="2627"/>
                    <a:pt x="3270" y="1752"/>
                  </a:cubicBezTo>
                  <a:cubicBezTo>
                    <a:pt x="2861" y="934"/>
                    <a:pt x="2336" y="117"/>
                    <a:pt x="1402" y="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3779350" y="3671750"/>
              <a:ext cx="56925" cy="138650"/>
            </a:xfrm>
            <a:custGeom>
              <a:rect b="b" l="l" r="r" t="t"/>
              <a:pathLst>
                <a:path extrusionOk="0" h="5546" w="2277">
                  <a:moveTo>
                    <a:pt x="1168" y="1"/>
                  </a:moveTo>
                  <a:cubicBezTo>
                    <a:pt x="993" y="1"/>
                    <a:pt x="876" y="59"/>
                    <a:pt x="817" y="176"/>
                  </a:cubicBezTo>
                  <a:cubicBezTo>
                    <a:pt x="642" y="993"/>
                    <a:pt x="584" y="1810"/>
                    <a:pt x="409" y="2627"/>
                  </a:cubicBezTo>
                  <a:cubicBezTo>
                    <a:pt x="292" y="3036"/>
                    <a:pt x="175" y="3445"/>
                    <a:pt x="59" y="3853"/>
                  </a:cubicBezTo>
                  <a:cubicBezTo>
                    <a:pt x="0" y="4262"/>
                    <a:pt x="59" y="4670"/>
                    <a:pt x="175" y="5079"/>
                  </a:cubicBezTo>
                  <a:cubicBezTo>
                    <a:pt x="292" y="5429"/>
                    <a:pt x="759" y="5546"/>
                    <a:pt x="1051" y="5312"/>
                  </a:cubicBezTo>
                  <a:cubicBezTo>
                    <a:pt x="1401" y="4962"/>
                    <a:pt x="1693" y="4554"/>
                    <a:pt x="1868" y="4087"/>
                  </a:cubicBezTo>
                  <a:cubicBezTo>
                    <a:pt x="2102" y="3561"/>
                    <a:pt x="2218" y="2919"/>
                    <a:pt x="2218" y="2336"/>
                  </a:cubicBezTo>
                  <a:cubicBezTo>
                    <a:pt x="2277" y="1518"/>
                    <a:pt x="2043" y="293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3847925" y="4633400"/>
              <a:ext cx="80275" cy="198500"/>
            </a:xfrm>
            <a:custGeom>
              <a:rect b="b" l="l" r="r" t="t"/>
              <a:pathLst>
                <a:path extrusionOk="0" h="7940" w="3211">
                  <a:moveTo>
                    <a:pt x="935" y="1227"/>
                  </a:moveTo>
                  <a:cubicBezTo>
                    <a:pt x="526" y="2102"/>
                    <a:pt x="234" y="3036"/>
                    <a:pt x="117" y="3970"/>
                  </a:cubicBezTo>
                  <a:cubicBezTo>
                    <a:pt x="1" y="4962"/>
                    <a:pt x="59" y="6013"/>
                    <a:pt x="292" y="6947"/>
                  </a:cubicBezTo>
                  <a:cubicBezTo>
                    <a:pt x="292" y="7939"/>
                    <a:pt x="1752" y="7939"/>
                    <a:pt x="1752" y="6947"/>
                  </a:cubicBezTo>
                  <a:cubicBezTo>
                    <a:pt x="1868" y="6247"/>
                    <a:pt x="2102" y="5604"/>
                    <a:pt x="2160" y="4904"/>
                  </a:cubicBezTo>
                  <a:cubicBezTo>
                    <a:pt x="2160" y="3970"/>
                    <a:pt x="2394" y="3095"/>
                    <a:pt x="2686" y="2277"/>
                  </a:cubicBezTo>
                  <a:cubicBezTo>
                    <a:pt x="3211" y="1052"/>
                    <a:pt x="1518" y="1"/>
                    <a:pt x="935" y="12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4047850" y="3822050"/>
              <a:ext cx="89025" cy="202875"/>
            </a:xfrm>
            <a:custGeom>
              <a:rect b="b" l="l" r="r" t="t"/>
              <a:pathLst>
                <a:path extrusionOk="0" h="8115" w="3561">
                  <a:moveTo>
                    <a:pt x="1985" y="993"/>
                  </a:moveTo>
                  <a:cubicBezTo>
                    <a:pt x="1576" y="1"/>
                    <a:pt x="0" y="468"/>
                    <a:pt x="351" y="1460"/>
                  </a:cubicBezTo>
                  <a:cubicBezTo>
                    <a:pt x="759" y="2511"/>
                    <a:pt x="1109" y="3620"/>
                    <a:pt x="1343" y="4787"/>
                  </a:cubicBezTo>
                  <a:cubicBezTo>
                    <a:pt x="1576" y="5838"/>
                    <a:pt x="1635" y="6947"/>
                    <a:pt x="2335" y="7823"/>
                  </a:cubicBezTo>
                  <a:cubicBezTo>
                    <a:pt x="2627" y="8114"/>
                    <a:pt x="3152" y="7998"/>
                    <a:pt x="3269" y="7589"/>
                  </a:cubicBezTo>
                  <a:cubicBezTo>
                    <a:pt x="3561" y="6655"/>
                    <a:pt x="3269" y="5663"/>
                    <a:pt x="3036" y="4729"/>
                  </a:cubicBezTo>
                  <a:cubicBezTo>
                    <a:pt x="2802" y="3503"/>
                    <a:pt x="2452" y="2219"/>
                    <a:pt x="1985" y="9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4771650" y="3080750"/>
              <a:ext cx="115300" cy="259775"/>
            </a:xfrm>
            <a:custGeom>
              <a:rect b="b" l="l" r="r" t="t"/>
              <a:pathLst>
                <a:path extrusionOk="0" h="10391" w="4612">
                  <a:moveTo>
                    <a:pt x="1459" y="5896"/>
                  </a:moveTo>
                  <a:cubicBezTo>
                    <a:pt x="1751" y="7239"/>
                    <a:pt x="1926" y="8756"/>
                    <a:pt x="2685" y="9924"/>
                  </a:cubicBezTo>
                  <a:cubicBezTo>
                    <a:pt x="2977" y="10391"/>
                    <a:pt x="3736" y="10274"/>
                    <a:pt x="3852" y="9749"/>
                  </a:cubicBezTo>
                  <a:cubicBezTo>
                    <a:pt x="4611" y="7122"/>
                    <a:pt x="3094" y="3620"/>
                    <a:pt x="2218" y="1168"/>
                  </a:cubicBezTo>
                  <a:cubicBezTo>
                    <a:pt x="1809" y="1"/>
                    <a:pt x="0" y="468"/>
                    <a:pt x="350" y="1693"/>
                  </a:cubicBezTo>
                  <a:cubicBezTo>
                    <a:pt x="759" y="3094"/>
                    <a:pt x="1167" y="4495"/>
                    <a:pt x="1459" y="5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2177075" y="226450"/>
              <a:ext cx="3252700" cy="5247525"/>
            </a:xfrm>
            <a:custGeom>
              <a:rect b="b" l="l" r="r" t="t"/>
              <a:pathLst>
                <a:path extrusionOk="0" h="209901" w="130108">
                  <a:moveTo>
                    <a:pt x="129116" y="124504"/>
                  </a:moveTo>
                  <a:cubicBezTo>
                    <a:pt x="127540" y="124679"/>
                    <a:pt x="126256" y="125613"/>
                    <a:pt x="125088" y="126606"/>
                  </a:cubicBezTo>
                  <a:lnTo>
                    <a:pt x="125088" y="126314"/>
                  </a:lnTo>
                  <a:cubicBezTo>
                    <a:pt x="124796" y="123162"/>
                    <a:pt x="125030" y="120010"/>
                    <a:pt x="125030" y="116799"/>
                  </a:cubicBezTo>
                  <a:cubicBezTo>
                    <a:pt x="125147" y="115807"/>
                    <a:pt x="125088" y="114815"/>
                    <a:pt x="124971" y="113822"/>
                  </a:cubicBezTo>
                  <a:cubicBezTo>
                    <a:pt x="123979" y="110437"/>
                    <a:pt x="124213" y="106993"/>
                    <a:pt x="124213" y="103549"/>
                  </a:cubicBezTo>
                  <a:cubicBezTo>
                    <a:pt x="124271" y="102849"/>
                    <a:pt x="124213" y="102148"/>
                    <a:pt x="124037" y="101448"/>
                  </a:cubicBezTo>
                  <a:cubicBezTo>
                    <a:pt x="123162" y="99230"/>
                    <a:pt x="123395" y="96895"/>
                    <a:pt x="123337" y="94619"/>
                  </a:cubicBezTo>
                  <a:cubicBezTo>
                    <a:pt x="123395" y="92634"/>
                    <a:pt x="123337" y="90649"/>
                    <a:pt x="123162" y="88606"/>
                  </a:cubicBezTo>
                  <a:cubicBezTo>
                    <a:pt x="122987" y="87672"/>
                    <a:pt x="122870" y="86680"/>
                    <a:pt x="122753" y="85688"/>
                  </a:cubicBezTo>
                  <a:cubicBezTo>
                    <a:pt x="123045" y="84696"/>
                    <a:pt x="123220" y="83645"/>
                    <a:pt x="123395" y="82653"/>
                  </a:cubicBezTo>
                  <a:cubicBezTo>
                    <a:pt x="123454" y="81952"/>
                    <a:pt x="122812" y="81777"/>
                    <a:pt x="122345" y="81952"/>
                  </a:cubicBezTo>
                  <a:cubicBezTo>
                    <a:pt x="121586" y="75064"/>
                    <a:pt x="121236" y="68177"/>
                    <a:pt x="120710" y="61289"/>
                  </a:cubicBezTo>
                  <a:cubicBezTo>
                    <a:pt x="120535" y="59363"/>
                    <a:pt x="120243" y="57437"/>
                    <a:pt x="119718" y="55569"/>
                  </a:cubicBezTo>
                  <a:cubicBezTo>
                    <a:pt x="120477" y="53818"/>
                    <a:pt x="120944" y="51950"/>
                    <a:pt x="121177" y="50082"/>
                  </a:cubicBezTo>
                  <a:cubicBezTo>
                    <a:pt x="121177" y="49148"/>
                    <a:pt x="119952" y="48798"/>
                    <a:pt x="119485" y="49615"/>
                  </a:cubicBezTo>
                  <a:cubicBezTo>
                    <a:pt x="119076" y="50374"/>
                    <a:pt x="118726" y="51249"/>
                    <a:pt x="118434" y="52067"/>
                  </a:cubicBezTo>
                  <a:cubicBezTo>
                    <a:pt x="117734" y="50549"/>
                    <a:pt x="116800" y="49090"/>
                    <a:pt x="115749" y="47805"/>
                  </a:cubicBezTo>
                  <a:cubicBezTo>
                    <a:pt x="115399" y="47338"/>
                    <a:pt x="114990" y="46930"/>
                    <a:pt x="114582" y="46521"/>
                  </a:cubicBezTo>
                  <a:cubicBezTo>
                    <a:pt x="114698" y="45938"/>
                    <a:pt x="114815" y="45412"/>
                    <a:pt x="114990" y="44887"/>
                  </a:cubicBezTo>
                  <a:cubicBezTo>
                    <a:pt x="115515" y="43311"/>
                    <a:pt x="115866" y="41677"/>
                    <a:pt x="115924" y="39984"/>
                  </a:cubicBezTo>
                  <a:cubicBezTo>
                    <a:pt x="115924" y="39108"/>
                    <a:pt x="114640" y="39108"/>
                    <a:pt x="114523" y="39984"/>
                  </a:cubicBezTo>
                  <a:cubicBezTo>
                    <a:pt x="114406" y="41560"/>
                    <a:pt x="113414" y="43369"/>
                    <a:pt x="112655" y="45120"/>
                  </a:cubicBezTo>
                  <a:cubicBezTo>
                    <a:pt x="109503" y="43369"/>
                    <a:pt x="105768" y="43369"/>
                    <a:pt x="102616" y="45120"/>
                  </a:cubicBezTo>
                  <a:cubicBezTo>
                    <a:pt x="101565" y="45646"/>
                    <a:pt x="100631" y="46463"/>
                    <a:pt x="99931" y="47455"/>
                  </a:cubicBezTo>
                  <a:cubicBezTo>
                    <a:pt x="99872" y="47338"/>
                    <a:pt x="99814" y="47222"/>
                    <a:pt x="99814" y="47105"/>
                  </a:cubicBezTo>
                  <a:cubicBezTo>
                    <a:pt x="99639" y="46346"/>
                    <a:pt x="99580" y="45529"/>
                    <a:pt x="99405" y="44770"/>
                  </a:cubicBezTo>
                  <a:cubicBezTo>
                    <a:pt x="99172" y="43895"/>
                    <a:pt x="97946" y="43895"/>
                    <a:pt x="97654" y="44770"/>
                  </a:cubicBezTo>
                  <a:cubicBezTo>
                    <a:pt x="97421" y="45996"/>
                    <a:pt x="97421" y="48798"/>
                    <a:pt x="98471" y="49965"/>
                  </a:cubicBezTo>
                  <a:cubicBezTo>
                    <a:pt x="97129" y="52358"/>
                    <a:pt x="96428" y="55043"/>
                    <a:pt x="96370" y="57787"/>
                  </a:cubicBezTo>
                  <a:cubicBezTo>
                    <a:pt x="96487" y="65317"/>
                    <a:pt x="95961" y="72846"/>
                    <a:pt x="96370" y="80318"/>
                  </a:cubicBezTo>
                  <a:cubicBezTo>
                    <a:pt x="95786" y="79034"/>
                    <a:pt x="94619" y="78041"/>
                    <a:pt x="93276" y="77633"/>
                  </a:cubicBezTo>
                  <a:cubicBezTo>
                    <a:pt x="92226" y="77341"/>
                    <a:pt x="91759" y="78917"/>
                    <a:pt x="92809" y="79209"/>
                  </a:cubicBezTo>
                  <a:cubicBezTo>
                    <a:pt x="93218" y="79384"/>
                    <a:pt x="93685" y="80259"/>
                    <a:pt x="93860" y="80610"/>
                  </a:cubicBezTo>
                  <a:cubicBezTo>
                    <a:pt x="94269" y="81427"/>
                    <a:pt x="94619" y="82186"/>
                    <a:pt x="94969" y="83003"/>
                  </a:cubicBezTo>
                  <a:cubicBezTo>
                    <a:pt x="95436" y="84229"/>
                    <a:pt x="95728" y="85630"/>
                    <a:pt x="96895" y="86038"/>
                  </a:cubicBezTo>
                  <a:lnTo>
                    <a:pt x="96954" y="86972"/>
                  </a:lnTo>
                  <a:cubicBezTo>
                    <a:pt x="97129" y="88256"/>
                    <a:pt x="97129" y="89540"/>
                    <a:pt x="97070" y="90824"/>
                  </a:cubicBezTo>
                  <a:cubicBezTo>
                    <a:pt x="97070" y="97595"/>
                    <a:pt x="96954" y="104308"/>
                    <a:pt x="97070" y="111079"/>
                  </a:cubicBezTo>
                  <a:cubicBezTo>
                    <a:pt x="97129" y="114932"/>
                    <a:pt x="96253" y="118784"/>
                    <a:pt x="94561" y="122286"/>
                  </a:cubicBezTo>
                  <a:cubicBezTo>
                    <a:pt x="93802" y="123862"/>
                    <a:pt x="92926" y="125380"/>
                    <a:pt x="92109" y="126897"/>
                  </a:cubicBezTo>
                  <a:cubicBezTo>
                    <a:pt x="91934" y="125321"/>
                    <a:pt x="91642" y="123804"/>
                    <a:pt x="91467" y="122228"/>
                  </a:cubicBezTo>
                  <a:cubicBezTo>
                    <a:pt x="91467" y="121236"/>
                    <a:pt x="89949" y="121236"/>
                    <a:pt x="89949" y="122228"/>
                  </a:cubicBezTo>
                  <a:cubicBezTo>
                    <a:pt x="89599" y="124679"/>
                    <a:pt x="89891" y="127189"/>
                    <a:pt x="90650" y="129524"/>
                  </a:cubicBezTo>
                  <a:cubicBezTo>
                    <a:pt x="89074" y="132092"/>
                    <a:pt x="86739" y="133960"/>
                    <a:pt x="84638" y="136062"/>
                  </a:cubicBezTo>
                  <a:cubicBezTo>
                    <a:pt x="84404" y="136237"/>
                    <a:pt x="83820" y="136062"/>
                    <a:pt x="83237" y="136062"/>
                  </a:cubicBezTo>
                  <a:cubicBezTo>
                    <a:pt x="83062" y="135011"/>
                    <a:pt x="82886" y="134077"/>
                    <a:pt x="82828" y="133143"/>
                  </a:cubicBezTo>
                  <a:cubicBezTo>
                    <a:pt x="82770" y="130808"/>
                    <a:pt x="83062" y="128473"/>
                    <a:pt x="82653" y="126255"/>
                  </a:cubicBezTo>
                  <a:cubicBezTo>
                    <a:pt x="83237" y="125088"/>
                    <a:pt x="83820" y="123862"/>
                    <a:pt x="84287" y="122578"/>
                  </a:cubicBezTo>
                  <a:cubicBezTo>
                    <a:pt x="84638" y="121644"/>
                    <a:pt x="85338" y="120535"/>
                    <a:pt x="85338" y="119543"/>
                  </a:cubicBezTo>
                  <a:cubicBezTo>
                    <a:pt x="85338" y="119193"/>
                    <a:pt x="85163" y="118842"/>
                    <a:pt x="84871" y="118667"/>
                  </a:cubicBezTo>
                  <a:cubicBezTo>
                    <a:pt x="84579" y="118492"/>
                    <a:pt x="84229" y="118492"/>
                    <a:pt x="83937" y="118667"/>
                  </a:cubicBezTo>
                  <a:lnTo>
                    <a:pt x="83937" y="118667"/>
                  </a:lnTo>
                  <a:cubicBezTo>
                    <a:pt x="83237" y="119017"/>
                    <a:pt x="82419" y="120477"/>
                    <a:pt x="82186" y="121177"/>
                  </a:cubicBezTo>
                  <a:cubicBezTo>
                    <a:pt x="82186" y="121294"/>
                    <a:pt x="82128" y="121411"/>
                    <a:pt x="82069" y="121527"/>
                  </a:cubicBezTo>
                  <a:cubicBezTo>
                    <a:pt x="81894" y="118434"/>
                    <a:pt x="82011" y="115340"/>
                    <a:pt x="81953" y="112188"/>
                  </a:cubicBezTo>
                  <a:cubicBezTo>
                    <a:pt x="81953" y="110787"/>
                    <a:pt x="81836" y="109328"/>
                    <a:pt x="81719" y="107927"/>
                  </a:cubicBezTo>
                  <a:cubicBezTo>
                    <a:pt x="81544" y="106059"/>
                    <a:pt x="81310" y="104250"/>
                    <a:pt x="81077" y="102382"/>
                  </a:cubicBezTo>
                  <a:cubicBezTo>
                    <a:pt x="80377" y="97012"/>
                    <a:pt x="80085" y="91525"/>
                    <a:pt x="80201" y="86096"/>
                  </a:cubicBezTo>
                  <a:cubicBezTo>
                    <a:pt x="80143" y="85688"/>
                    <a:pt x="80143" y="85221"/>
                    <a:pt x="80026" y="84812"/>
                  </a:cubicBezTo>
                  <a:cubicBezTo>
                    <a:pt x="79851" y="82536"/>
                    <a:pt x="79618" y="80259"/>
                    <a:pt x="79384" y="77983"/>
                  </a:cubicBezTo>
                  <a:cubicBezTo>
                    <a:pt x="79209" y="76407"/>
                    <a:pt x="79092" y="74773"/>
                    <a:pt x="78917" y="73138"/>
                  </a:cubicBezTo>
                  <a:cubicBezTo>
                    <a:pt x="79034" y="72846"/>
                    <a:pt x="79151" y="72555"/>
                    <a:pt x="79326" y="72204"/>
                  </a:cubicBezTo>
                  <a:cubicBezTo>
                    <a:pt x="79559" y="71562"/>
                    <a:pt x="80201" y="69111"/>
                    <a:pt x="78567" y="69578"/>
                  </a:cubicBezTo>
                  <a:cubicBezTo>
                    <a:pt x="78334" y="67126"/>
                    <a:pt x="77983" y="64675"/>
                    <a:pt x="77692" y="62223"/>
                  </a:cubicBezTo>
                  <a:cubicBezTo>
                    <a:pt x="76699" y="53234"/>
                    <a:pt x="76291" y="44186"/>
                    <a:pt x="74423" y="35373"/>
                  </a:cubicBezTo>
                  <a:cubicBezTo>
                    <a:pt x="73897" y="32863"/>
                    <a:pt x="73722" y="30236"/>
                    <a:pt x="73314" y="27668"/>
                  </a:cubicBezTo>
                  <a:cubicBezTo>
                    <a:pt x="73197" y="26442"/>
                    <a:pt x="72905" y="25158"/>
                    <a:pt x="72497" y="23932"/>
                  </a:cubicBezTo>
                  <a:cubicBezTo>
                    <a:pt x="71971" y="22589"/>
                    <a:pt x="71446" y="21247"/>
                    <a:pt x="70921" y="19846"/>
                  </a:cubicBezTo>
                  <a:cubicBezTo>
                    <a:pt x="70979" y="19262"/>
                    <a:pt x="70979" y="18620"/>
                    <a:pt x="70921" y="18037"/>
                  </a:cubicBezTo>
                  <a:cubicBezTo>
                    <a:pt x="70979" y="17453"/>
                    <a:pt x="70395" y="17044"/>
                    <a:pt x="69870" y="17278"/>
                  </a:cubicBezTo>
                  <a:cubicBezTo>
                    <a:pt x="69461" y="16169"/>
                    <a:pt x="68994" y="15001"/>
                    <a:pt x="68586" y="13892"/>
                  </a:cubicBezTo>
                  <a:cubicBezTo>
                    <a:pt x="67477" y="10565"/>
                    <a:pt x="65550" y="7588"/>
                    <a:pt x="62924" y="5253"/>
                  </a:cubicBezTo>
                  <a:cubicBezTo>
                    <a:pt x="63508" y="3852"/>
                    <a:pt x="63858" y="2218"/>
                    <a:pt x="62865" y="1167"/>
                  </a:cubicBezTo>
                  <a:cubicBezTo>
                    <a:pt x="62398" y="700"/>
                    <a:pt x="61523" y="1343"/>
                    <a:pt x="61932" y="1926"/>
                  </a:cubicBezTo>
                  <a:cubicBezTo>
                    <a:pt x="62282" y="2452"/>
                    <a:pt x="61815" y="3561"/>
                    <a:pt x="61640" y="4144"/>
                  </a:cubicBezTo>
                  <a:cubicBezTo>
                    <a:pt x="61581" y="4261"/>
                    <a:pt x="61523" y="4436"/>
                    <a:pt x="61523" y="4611"/>
                  </a:cubicBezTo>
                  <a:cubicBezTo>
                    <a:pt x="59655" y="4786"/>
                    <a:pt x="58137" y="5020"/>
                    <a:pt x="56620" y="5078"/>
                  </a:cubicBezTo>
                  <a:cubicBezTo>
                    <a:pt x="56036" y="5078"/>
                    <a:pt x="55452" y="5137"/>
                    <a:pt x="54869" y="5253"/>
                  </a:cubicBezTo>
                  <a:cubicBezTo>
                    <a:pt x="54752" y="3736"/>
                    <a:pt x="54402" y="2276"/>
                    <a:pt x="53818" y="876"/>
                  </a:cubicBezTo>
                  <a:cubicBezTo>
                    <a:pt x="53409" y="0"/>
                    <a:pt x="52359" y="642"/>
                    <a:pt x="52417" y="1459"/>
                  </a:cubicBezTo>
                  <a:cubicBezTo>
                    <a:pt x="52592" y="2685"/>
                    <a:pt x="52651" y="3911"/>
                    <a:pt x="52651" y="5137"/>
                  </a:cubicBezTo>
                  <a:lnTo>
                    <a:pt x="52651" y="5954"/>
                  </a:lnTo>
                  <a:cubicBezTo>
                    <a:pt x="52184" y="6187"/>
                    <a:pt x="51775" y="6479"/>
                    <a:pt x="51425" y="6829"/>
                  </a:cubicBezTo>
                  <a:cubicBezTo>
                    <a:pt x="50608" y="7647"/>
                    <a:pt x="49849" y="8464"/>
                    <a:pt x="49148" y="9398"/>
                  </a:cubicBezTo>
                  <a:cubicBezTo>
                    <a:pt x="48857" y="9106"/>
                    <a:pt x="48506" y="8872"/>
                    <a:pt x="48215" y="8639"/>
                  </a:cubicBezTo>
                  <a:cubicBezTo>
                    <a:pt x="47281" y="7880"/>
                    <a:pt x="46288" y="7180"/>
                    <a:pt x="45296" y="6538"/>
                  </a:cubicBezTo>
                  <a:cubicBezTo>
                    <a:pt x="44712" y="6187"/>
                    <a:pt x="44070" y="7063"/>
                    <a:pt x="44537" y="7471"/>
                  </a:cubicBezTo>
                  <a:cubicBezTo>
                    <a:pt x="45413" y="8230"/>
                    <a:pt x="46230" y="8931"/>
                    <a:pt x="47105" y="9690"/>
                  </a:cubicBezTo>
                  <a:cubicBezTo>
                    <a:pt x="47456" y="9981"/>
                    <a:pt x="47806" y="10390"/>
                    <a:pt x="48215" y="10740"/>
                  </a:cubicBezTo>
                  <a:cubicBezTo>
                    <a:pt x="47806" y="11324"/>
                    <a:pt x="47397" y="11966"/>
                    <a:pt x="47047" y="12608"/>
                  </a:cubicBezTo>
                  <a:cubicBezTo>
                    <a:pt x="45471" y="15818"/>
                    <a:pt x="44070" y="19087"/>
                    <a:pt x="43778" y="22765"/>
                  </a:cubicBezTo>
                  <a:cubicBezTo>
                    <a:pt x="43662" y="23757"/>
                    <a:pt x="43370" y="24749"/>
                    <a:pt x="43020" y="25683"/>
                  </a:cubicBezTo>
                  <a:cubicBezTo>
                    <a:pt x="42436" y="27493"/>
                    <a:pt x="41969" y="29360"/>
                    <a:pt x="41677" y="31287"/>
                  </a:cubicBezTo>
                  <a:cubicBezTo>
                    <a:pt x="40918" y="30061"/>
                    <a:pt x="39926" y="29010"/>
                    <a:pt x="38759" y="28193"/>
                  </a:cubicBezTo>
                  <a:cubicBezTo>
                    <a:pt x="38000" y="27726"/>
                    <a:pt x="37416" y="28660"/>
                    <a:pt x="37883" y="29244"/>
                  </a:cubicBezTo>
                  <a:cubicBezTo>
                    <a:pt x="38875" y="30528"/>
                    <a:pt x="39692" y="31929"/>
                    <a:pt x="40393" y="33388"/>
                  </a:cubicBezTo>
                  <a:cubicBezTo>
                    <a:pt x="40626" y="33855"/>
                    <a:pt x="40918" y="34322"/>
                    <a:pt x="41210" y="34789"/>
                  </a:cubicBezTo>
                  <a:cubicBezTo>
                    <a:pt x="41152" y="35664"/>
                    <a:pt x="41152" y="36598"/>
                    <a:pt x="41152" y="37474"/>
                  </a:cubicBezTo>
                  <a:cubicBezTo>
                    <a:pt x="41268" y="47397"/>
                    <a:pt x="41152" y="57261"/>
                    <a:pt x="41210" y="67184"/>
                  </a:cubicBezTo>
                  <a:lnTo>
                    <a:pt x="41210" y="67301"/>
                  </a:lnTo>
                  <a:cubicBezTo>
                    <a:pt x="40860" y="66951"/>
                    <a:pt x="40451" y="66659"/>
                    <a:pt x="39984" y="66426"/>
                  </a:cubicBezTo>
                  <a:cubicBezTo>
                    <a:pt x="38992" y="66017"/>
                    <a:pt x="38175" y="67360"/>
                    <a:pt x="39109" y="67885"/>
                  </a:cubicBezTo>
                  <a:cubicBezTo>
                    <a:pt x="40101" y="68410"/>
                    <a:pt x="40860" y="69227"/>
                    <a:pt x="41327" y="70278"/>
                  </a:cubicBezTo>
                  <a:lnTo>
                    <a:pt x="41385" y="71504"/>
                  </a:lnTo>
                  <a:cubicBezTo>
                    <a:pt x="41619" y="75064"/>
                    <a:pt x="41911" y="78625"/>
                    <a:pt x="42027" y="82186"/>
                  </a:cubicBezTo>
                  <a:cubicBezTo>
                    <a:pt x="42377" y="91817"/>
                    <a:pt x="42669" y="101390"/>
                    <a:pt x="42961" y="111021"/>
                  </a:cubicBezTo>
                  <a:cubicBezTo>
                    <a:pt x="42961" y="111429"/>
                    <a:pt x="43020" y="111779"/>
                    <a:pt x="43078" y="112188"/>
                  </a:cubicBezTo>
                  <a:cubicBezTo>
                    <a:pt x="42611" y="111663"/>
                    <a:pt x="42202" y="111196"/>
                    <a:pt x="41735" y="110729"/>
                  </a:cubicBezTo>
                  <a:cubicBezTo>
                    <a:pt x="40918" y="109912"/>
                    <a:pt x="39692" y="111137"/>
                    <a:pt x="40510" y="111955"/>
                  </a:cubicBezTo>
                  <a:cubicBezTo>
                    <a:pt x="41327" y="112889"/>
                    <a:pt x="42027" y="113939"/>
                    <a:pt x="42669" y="115048"/>
                  </a:cubicBezTo>
                  <a:cubicBezTo>
                    <a:pt x="42844" y="115398"/>
                    <a:pt x="43020" y="115924"/>
                    <a:pt x="43311" y="116332"/>
                  </a:cubicBezTo>
                  <a:cubicBezTo>
                    <a:pt x="43428" y="119426"/>
                    <a:pt x="43603" y="122520"/>
                    <a:pt x="43778" y="125555"/>
                  </a:cubicBezTo>
                  <a:cubicBezTo>
                    <a:pt x="43953" y="129174"/>
                    <a:pt x="44070" y="132735"/>
                    <a:pt x="44304" y="136295"/>
                  </a:cubicBezTo>
                  <a:cubicBezTo>
                    <a:pt x="44712" y="142424"/>
                    <a:pt x="45179" y="148611"/>
                    <a:pt x="45646" y="154740"/>
                  </a:cubicBezTo>
                  <a:cubicBezTo>
                    <a:pt x="45705" y="156024"/>
                    <a:pt x="45763" y="157308"/>
                    <a:pt x="45705" y="158593"/>
                  </a:cubicBezTo>
                  <a:cubicBezTo>
                    <a:pt x="45646" y="160052"/>
                    <a:pt x="45004" y="160811"/>
                    <a:pt x="43603" y="160869"/>
                  </a:cubicBezTo>
                  <a:cubicBezTo>
                    <a:pt x="43078" y="160927"/>
                    <a:pt x="42553" y="160927"/>
                    <a:pt x="42027" y="160927"/>
                  </a:cubicBezTo>
                  <a:lnTo>
                    <a:pt x="42027" y="160927"/>
                  </a:lnTo>
                  <a:cubicBezTo>
                    <a:pt x="42202" y="159235"/>
                    <a:pt x="42144" y="157542"/>
                    <a:pt x="41969" y="155908"/>
                  </a:cubicBezTo>
                  <a:cubicBezTo>
                    <a:pt x="41969" y="154799"/>
                    <a:pt x="40218" y="154799"/>
                    <a:pt x="40218" y="155908"/>
                  </a:cubicBezTo>
                  <a:cubicBezTo>
                    <a:pt x="40043" y="157542"/>
                    <a:pt x="39984" y="159235"/>
                    <a:pt x="40159" y="160927"/>
                  </a:cubicBezTo>
                  <a:lnTo>
                    <a:pt x="40159" y="160986"/>
                  </a:lnTo>
                  <a:cubicBezTo>
                    <a:pt x="38000" y="160927"/>
                    <a:pt x="35898" y="160402"/>
                    <a:pt x="33972" y="159468"/>
                  </a:cubicBezTo>
                  <a:cubicBezTo>
                    <a:pt x="34381" y="157775"/>
                    <a:pt x="34381" y="156024"/>
                    <a:pt x="34089" y="154332"/>
                  </a:cubicBezTo>
                  <a:cubicBezTo>
                    <a:pt x="34089" y="153339"/>
                    <a:pt x="32571" y="153339"/>
                    <a:pt x="32571" y="154332"/>
                  </a:cubicBezTo>
                  <a:cubicBezTo>
                    <a:pt x="32338" y="155674"/>
                    <a:pt x="32279" y="157075"/>
                    <a:pt x="32396" y="158418"/>
                  </a:cubicBezTo>
                  <a:cubicBezTo>
                    <a:pt x="31229" y="157542"/>
                    <a:pt x="30412" y="156199"/>
                    <a:pt x="30178" y="154682"/>
                  </a:cubicBezTo>
                  <a:cubicBezTo>
                    <a:pt x="29244" y="149662"/>
                    <a:pt x="27843" y="144642"/>
                    <a:pt x="27143" y="139564"/>
                  </a:cubicBezTo>
                  <a:cubicBezTo>
                    <a:pt x="26618" y="135478"/>
                    <a:pt x="25625" y="131334"/>
                    <a:pt x="26559" y="127131"/>
                  </a:cubicBezTo>
                  <a:cubicBezTo>
                    <a:pt x="26793" y="125847"/>
                    <a:pt x="26793" y="124563"/>
                    <a:pt x="26501" y="123278"/>
                  </a:cubicBezTo>
                  <a:cubicBezTo>
                    <a:pt x="25859" y="118726"/>
                    <a:pt x="24983" y="114231"/>
                    <a:pt x="24341" y="109737"/>
                  </a:cubicBezTo>
                  <a:cubicBezTo>
                    <a:pt x="23991" y="107227"/>
                    <a:pt x="22882" y="105067"/>
                    <a:pt x="21890" y="102849"/>
                  </a:cubicBezTo>
                  <a:cubicBezTo>
                    <a:pt x="21890" y="102849"/>
                    <a:pt x="21890" y="102849"/>
                    <a:pt x="21890" y="102790"/>
                  </a:cubicBezTo>
                  <a:cubicBezTo>
                    <a:pt x="21948" y="102615"/>
                    <a:pt x="22006" y="102440"/>
                    <a:pt x="22065" y="102265"/>
                  </a:cubicBezTo>
                  <a:cubicBezTo>
                    <a:pt x="22590" y="100923"/>
                    <a:pt x="23057" y="99638"/>
                    <a:pt x="23407" y="98238"/>
                  </a:cubicBezTo>
                  <a:cubicBezTo>
                    <a:pt x="23582" y="97654"/>
                    <a:pt x="22648" y="97245"/>
                    <a:pt x="22415" y="97829"/>
                  </a:cubicBezTo>
                  <a:cubicBezTo>
                    <a:pt x="22006" y="98763"/>
                    <a:pt x="21189" y="99930"/>
                    <a:pt x="20547" y="101098"/>
                  </a:cubicBezTo>
                  <a:cubicBezTo>
                    <a:pt x="19263" y="100164"/>
                    <a:pt x="17745" y="99697"/>
                    <a:pt x="16228" y="99872"/>
                  </a:cubicBezTo>
                  <a:cubicBezTo>
                    <a:pt x="15469" y="99930"/>
                    <a:pt x="14768" y="100047"/>
                    <a:pt x="14068" y="100222"/>
                  </a:cubicBezTo>
                  <a:cubicBezTo>
                    <a:pt x="13893" y="99580"/>
                    <a:pt x="13718" y="98996"/>
                    <a:pt x="13601" y="98354"/>
                  </a:cubicBezTo>
                  <a:cubicBezTo>
                    <a:pt x="13367" y="96720"/>
                    <a:pt x="13251" y="95086"/>
                    <a:pt x="13367" y="93451"/>
                  </a:cubicBezTo>
                  <a:cubicBezTo>
                    <a:pt x="13426" y="92225"/>
                    <a:pt x="11383" y="92225"/>
                    <a:pt x="11441" y="93451"/>
                  </a:cubicBezTo>
                  <a:cubicBezTo>
                    <a:pt x="11558" y="95261"/>
                    <a:pt x="11266" y="98354"/>
                    <a:pt x="12025" y="100631"/>
                  </a:cubicBezTo>
                  <a:lnTo>
                    <a:pt x="12025" y="100631"/>
                  </a:lnTo>
                  <a:cubicBezTo>
                    <a:pt x="8931" y="100864"/>
                    <a:pt x="7414" y="102907"/>
                    <a:pt x="6597" y="105417"/>
                  </a:cubicBezTo>
                  <a:cubicBezTo>
                    <a:pt x="5896" y="107460"/>
                    <a:pt x="5487" y="109620"/>
                    <a:pt x="5546" y="111779"/>
                  </a:cubicBezTo>
                  <a:cubicBezTo>
                    <a:pt x="5546" y="113822"/>
                    <a:pt x="5429" y="115865"/>
                    <a:pt x="5371" y="117850"/>
                  </a:cubicBezTo>
                  <a:cubicBezTo>
                    <a:pt x="4437" y="116683"/>
                    <a:pt x="3386" y="115340"/>
                    <a:pt x="1869" y="114932"/>
                  </a:cubicBezTo>
                  <a:cubicBezTo>
                    <a:pt x="526" y="114640"/>
                    <a:pt x="1" y="116624"/>
                    <a:pt x="1285" y="117033"/>
                  </a:cubicBezTo>
                  <a:cubicBezTo>
                    <a:pt x="2511" y="117325"/>
                    <a:pt x="3386" y="118842"/>
                    <a:pt x="4087" y="119776"/>
                  </a:cubicBezTo>
                  <a:cubicBezTo>
                    <a:pt x="4437" y="120185"/>
                    <a:pt x="4787" y="120769"/>
                    <a:pt x="5196" y="121236"/>
                  </a:cubicBezTo>
                  <a:cubicBezTo>
                    <a:pt x="5196" y="121994"/>
                    <a:pt x="5196" y="122636"/>
                    <a:pt x="5196" y="123337"/>
                  </a:cubicBezTo>
                  <a:cubicBezTo>
                    <a:pt x="5196" y="126547"/>
                    <a:pt x="5137" y="129699"/>
                    <a:pt x="5079" y="132910"/>
                  </a:cubicBezTo>
                  <a:cubicBezTo>
                    <a:pt x="4320" y="132326"/>
                    <a:pt x="3503" y="131917"/>
                    <a:pt x="2627" y="131684"/>
                  </a:cubicBezTo>
                  <a:cubicBezTo>
                    <a:pt x="1402" y="131392"/>
                    <a:pt x="876" y="133201"/>
                    <a:pt x="2102" y="133610"/>
                  </a:cubicBezTo>
                  <a:cubicBezTo>
                    <a:pt x="2802" y="133785"/>
                    <a:pt x="3445" y="134135"/>
                    <a:pt x="4028" y="134661"/>
                  </a:cubicBezTo>
                  <a:cubicBezTo>
                    <a:pt x="4378" y="134894"/>
                    <a:pt x="4729" y="135244"/>
                    <a:pt x="5079" y="135478"/>
                  </a:cubicBezTo>
                  <a:cubicBezTo>
                    <a:pt x="4962" y="140906"/>
                    <a:pt x="5196" y="146276"/>
                    <a:pt x="5779" y="151705"/>
                  </a:cubicBezTo>
                  <a:cubicBezTo>
                    <a:pt x="5896" y="152756"/>
                    <a:pt x="6071" y="153865"/>
                    <a:pt x="6246" y="154915"/>
                  </a:cubicBezTo>
                  <a:cubicBezTo>
                    <a:pt x="4962" y="154156"/>
                    <a:pt x="3503" y="153748"/>
                    <a:pt x="1985" y="153690"/>
                  </a:cubicBezTo>
                  <a:cubicBezTo>
                    <a:pt x="643" y="153631"/>
                    <a:pt x="643" y="155732"/>
                    <a:pt x="1985" y="155791"/>
                  </a:cubicBezTo>
                  <a:cubicBezTo>
                    <a:pt x="3678" y="155849"/>
                    <a:pt x="5079" y="156842"/>
                    <a:pt x="6713" y="157192"/>
                  </a:cubicBezTo>
                  <a:cubicBezTo>
                    <a:pt x="7706" y="161920"/>
                    <a:pt x="9165" y="166589"/>
                    <a:pt x="11091" y="171084"/>
                  </a:cubicBezTo>
                  <a:cubicBezTo>
                    <a:pt x="12142" y="173477"/>
                    <a:pt x="13776" y="175520"/>
                    <a:pt x="15819" y="177096"/>
                  </a:cubicBezTo>
                  <a:cubicBezTo>
                    <a:pt x="17687" y="178614"/>
                    <a:pt x="19555" y="180131"/>
                    <a:pt x="21364" y="181707"/>
                  </a:cubicBezTo>
                  <a:cubicBezTo>
                    <a:pt x="20839" y="181649"/>
                    <a:pt x="20314" y="181591"/>
                    <a:pt x="19847" y="181532"/>
                  </a:cubicBezTo>
                  <a:cubicBezTo>
                    <a:pt x="18212" y="181299"/>
                    <a:pt x="16811" y="180598"/>
                    <a:pt x="15119" y="180598"/>
                  </a:cubicBezTo>
                  <a:cubicBezTo>
                    <a:pt x="14476" y="180598"/>
                    <a:pt x="14476" y="181532"/>
                    <a:pt x="15119" y="181591"/>
                  </a:cubicBezTo>
                  <a:cubicBezTo>
                    <a:pt x="16636" y="181766"/>
                    <a:pt x="17862" y="182875"/>
                    <a:pt x="19321" y="183225"/>
                  </a:cubicBezTo>
                  <a:cubicBezTo>
                    <a:pt x="20722" y="183692"/>
                    <a:pt x="22181" y="183809"/>
                    <a:pt x="23641" y="183575"/>
                  </a:cubicBezTo>
                  <a:cubicBezTo>
                    <a:pt x="25333" y="184743"/>
                    <a:pt x="27201" y="185560"/>
                    <a:pt x="29244" y="186027"/>
                  </a:cubicBezTo>
                  <a:cubicBezTo>
                    <a:pt x="32630" y="186786"/>
                    <a:pt x="36073" y="186786"/>
                    <a:pt x="39459" y="186786"/>
                  </a:cubicBezTo>
                  <a:cubicBezTo>
                    <a:pt x="41268" y="186786"/>
                    <a:pt x="43136" y="186552"/>
                    <a:pt x="44946" y="187136"/>
                  </a:cubicBezTo>
                  <a:cubicBezTo>
                    <a:pt x="45179" y="188887"/>
                    <a:pt x="45471" y="190580"/>
                    <a:pt x="45763" y="192214"/>
                  </a:cubicBezTo>
                  <a:cubicBezTo>
                    <a:pt x="45296" y="191922"/>
                    <a:pt x="44712" y="191747"/>
                    <a:pt x="44187" y="191747"/>
                  </a:cubicBezTo>
                  <a:cubicBezTo>
                    <a:pt x="42903" y="191747"/>
                    <a:pt x="42961" y="193498"/>
                    <a:pt x="44187" y="193673"/>
                  </a:cubicBezTo>
                  <a:cubicBezTo>
                    <a:pt x="44654" y="193732"/>
                    <a:pt x="45238" y="194374"/>
                    <a:pt x="45646" y="194666"/>
                  </a:cubicBezTo>
                  <a:cubicBezTo>
                    <a:pt x="45821" y="194841"/>
                    <a:pt x="45996" y="194957"/>
                    <a:pt x="46230" y="195133"/>
                  </a:cubicBezTo>
                  <a:cubicBezTo>
                    <a:pt x="46347" y="196125"/>
                    <a:pt x="46463" y="197176"/>
                    <a:pt x="46580" y="198168"/>
                  </a:cubicBezTo>
                  <a:cubicBezTo>
                    <a:pt x="46814" y="200911"/>
                    <a:pt x="47631" y="203596"/>
                    <a:pt x="49032" y="205931"/>
                  </a:cubicBezTo>
                  <a:cubicBezTo>
                    <a:pt x="49791" y="206165"/>
                    <a:pt x="50666" y="206340"/>
                    <a:pt x="51483" y="206573"/>
                  </a:cubicBezTo>
                  <a:cubicBezTo>
                    <a:pt x="53643" y="207274"/>
                    <a:pt x="55744" y="208091"/>
                    <a:pt x="57962" y="208616"/>
                  </a:cubicBezTo>
                  <a:cubicBezTo>
                    <a:pt x="61990" y="209608"/>
                    <a:pt x="66193" y="209900"/>
                    <a:pt x="70337" y="209492"/>
                  </a:cubicBezTo>
                  <a:cubicBezTo>
                    <a:pt x="73022" y="209258"/>
                    <a:pt x="75765" y="208908"/>
                    <a:pt x="78217" y="207507"/>
                  </a:cubicBezTo>
                  <a:cubicBezTo>
                    <a:pt x="80377" y="206281"/>
                    <a:pt x="81661" y="204647"/>
                    <a:pt x="81777" y="202079"/>
                  </a:cubicBezTo>
                  <a:cubicBezTo>
                    <a:pt x="81894" y="198635"/>
                    <a:pt x="82361" y="195191"/>
                    <a:pt x="82653" y="191805"/>
                  </a:cubicBezTo>
                  <a:cubicBezTo>
                    <a:pt x="82770" y="190171"/>
                    <a:pt x="82945" y="188595"/>
                    <a:pt x="83120" y="187019"/>
                  </a:cubicBezTo>
                  <a:lnTo>
                    <a:pt x="83237" y="187019"/>
                  </a:lnTo>
                  <a:cubicBezTo>
                    <a:pt x="84171" y="186377"/>
                    <a:pt x="84871" y="185501"/>
                    <a:pt x="85338" y="184509"/>
                  </a:cubicBezTo>
                  <a:cubicBezTo>
                    <a:pt x="86038" y="183283"/>
                    <a:pt x="86797" y="181999"/>
                    <a:pt x="87439" y="180715"/>
                  </a:cubicBezTo>
                  <a:cubicBezTo>
                    <a:pt x="87673" y="180015"/>
                    <a:pt x="86914" y="179489"/>
                    <a:pt x="86330" y="179839"/>
                  </a:cubicBezTo>
                  <a:cubicBezTo>
                    <a:pt x="85338" y="180773"/>
                    <a:pt x="84462" y="181882"/>
                    <a:pt x="83762" y="183108"/>
                  </a:cubicBezTo>
                  <a:cubicBezTo>
                    <a:pt x="83704" y="183283"/>
                    <a:pt x="83587" y="183400"/>
                    <a:pt x="83470" y="183575"/>
                  </a:cubicBezTo>
                  <a:cubicBezTo>
                    <a:pt x="83762" y="181007"/>
                    <a:pt x="83820" y="178497"/>
                    <a:pt x="83704" y="175987"/>
                  </a:cubicBezTo>
                  <a:cubicBezTo>
                    <a:pt x="83704" y="174820"/>
                    <a:pt x="83820" y="173711"/>
                    <a:pt x="83995" y="172543"/>
                  </a:cubicBezTo>
                  <a:cubicBezTo>
                    <a:pt x="85805" y="172018"/>
                    <a:pt x="87439" y="171492"/>
                    <a:pt x="89074" y="171026"/>
                  </a:cubicBezTo>
                  <a:cubicBezTo>
                    <a:pt x="92693" y="170033"/>
                    <a:pt x="96137" y="168516"/>
                    <a:pt x="99289" y="166473"/>
                  </a:cubicBezTo>
                  <a:lnTo>
                    <a:pt x="100923" y="165422"/>
                  </a:lnTo>
                  <a:cubicBezTo>
                    <a:pt x="101623" y="166239"/>
                    <a:pt x="102440" y="166940"/>
                    <a:pt x="103258" y="167640"/>
                  </a:cubicBezTo>
                  <a:cubicBezTo>
                    <a:pt x="104542" y="168749"/>
                    <a:pt x="106351" y="170559"/>
                    <a:pt x="108161" y="170500"/>
                  </a:cubicBezTo>
                  <a:cubicBezTo>
                    <a:pt x="108628" y="170500"/>
                    <a:pt x="108920" y="170092"/>
                    <a:pt x="108803" y="169683"/>
                  </a:cubicBezTo>
                  <a:cubicBezTo>
                    <a:pt x="108278" y="168049"/>
                    <a:pt x="106351" y="167115"/>
                    <a:pt x="105009" y="166181"/>
                  </a:cubicBezTo>
                  <a:cubicBezTo>
                    <a:pt x="104250" y="165597"/>
                    <a:pt x="103491" y="164955"/>
                    <a:pt x="102791" y="164313"/>
                  </a:cubicBezTo>
                  <a:cubicBezTo>
                    <a:pt x="108278" y="161219"/>
                    <a:pt x="112830" y="157017"/>
                    <a:pt x="116916" y="152347"/>
                  </a:cubicBezTo>
                  <a:cubicBezTo>
                    <a:pt x="117033" y="152405"/>
                    <a:pt x="117150" y="152464"/>
                    <a:pt x="117267" y="152464"/>
                  </a:cubicBezTo>
                  <a:cubicBezTo>
                    <a:pt x="118142" y="152639"/>
                    <a:pt x="119018" y="153047"/>
                    <a:pt x="119718" y="153573"/>
                  </a:cubicBezTo>
                  <a:cubicBezTo>
                    <a:pt x="120477" y="154098"/>
                    <a:pt x="121411" y="154332"/>
                    <a:pt x="122286" y="154156"/>
                  </a:cubicBezTo>
                  <a:cubicBezTo>
                    <a:pt x="122695" y="154040"/>
                    <a:pt x="122870" y="153514"/>
                    <a:pt x="122520" y="153164"/>
                  </a:cubicBezTo>
                  <a:cubicBezTo>
                    <a:pt x="121411" y="152055"/>
                    <a:pt x="119893" y="150946"/>
                    <a:pt x="118259" y="150771"/>
                  </a:cubicBezTo>
                  <a:lnTo>
                    <a:pt x="118376" y="150654"/>
                  </a:lnTo>
                  <a:cubicBezTo>
                    <a:pt x="119718" y="149020"/>
                    <a:pt x="120827" y="147152"/>
                    <a:pt x="121528" y="145167"/>
                  </a:cubicBezTo>
                  <a:cubicBezTo>
                    <a:pt x="122111" y="145051"/>
                    <a:pt x="122695" y="144817"/>
                    <a:pt x="123220" y="144525"/>
                  </a:cubicBezTo>
                  <a:cubicBezTo>
                    <a:pt x="123921" y="144058"/>
                    <a:pt x="124738" y="143708"/>
                    <a:pt x="125613" y="143533"/>
                  </a:cubicBezTo>
                  <a:cubicBezTo>
                    <a:pt x="126606" y="143475"/>
                    <a:pt x="126606" y="142015"/>
                    <a:pt x="125613" y="141899"/>
                  </a:cubicBezTo>
                  <a:cubicBezTo>
                    <a:pt x="124446" y="141899"/>
                    <a:pt x="123279" y="142249"/>
                    <a:pt x="122286" y="142833"/>
                  </a:cubicBezTo>
                  <a:cubicBezTo>
                    <a:pt x="123687" y="138572"/>
                    <a:pt x="124971" y="134369"/>
                    <a:pt x="125147" y="129874"/>
                  </a:cubicBezTo>
                  <a:cubicBezTo>
                    <a:pt x="125380" y="129641"/>
                    <a:pt x="125613" y="129349"/>
                    <a:pt x="125789" y="129116"/>
                  </a:cubicBezTo>
                  <a:cubicBezTo>
                    <a:pt x="126898" y="127948"/>
                    <a:pt x="128182" y="126897"/>
                    <a:pt x="129524" y="125964"/>
                  </a:cubicBezTo>
                  <a:cubicBezTo>
                    <a:pt x="130108" y="125555"/>
                    <a:pt x="129991" y="124446"/>
                    <a:pt x="129116" y="124504"/>
                  </a:cubicBezTo>
                  <a:close/>
                  <a:moveTo>
                    <a:pt x="33097" y="162562"/>
                  </a:moveTo>
                  <a:cubicBezTo>
                    <a:pt x="33505" y="162445"/>
                    <a:pt x="33855" y="162212"/>
                    <a:pt x="33972" y="162328"/>
                  </a:cubicBezTo>
                  <a:cubicBezTo>
                    <a:pt x="36249" y="163496"/>
                    <a:pt x="38642" y="163496"/>
                    <a:pt x="41093" y="163496"/>
                  </a:cubicBezTo>
                  <a:cubicBezTo>
                    <a:pt x="42611" y="163496"/>
                    <a:pt x="44245" y="163029"/>
                    <a:pt x="45646" y="164313"/>
                  </a:cubicBezTo>
                  <a:lnTo>
                    <a:pt x="45646" y="169099"/>
                  </a:lnTo>
                  <a:cubicBezTo>
                    <a:pt x="41385" y="169508"/>
                    <a:pt x="38467" y="166940"/>
                    <a:pt x="35198" y="165364"/>
                  </a:cubicBezTo>
                  <a:cubicBezTo>
                    <a:pt x="34206" y="164897"/>
                    <a:pt x="32922" y="164138"/>
                    <a:pt x="33097" y="162562"/>
                  </a:cubicBezTo>
                  <a:close/>
                  <a:moveTo>
                    <a:pt x="18913" y="104775"/>
                  </a:moveTo>
                  <a:cubicBezTo>
                    <a:pt x="19088" y="104717"/>
                    <a:pt x="19263" y="104658"/>
                    <a:pt x="19496" y="104658"/>
                  </a:cubicBezTo>
                  <a:cubicBezTo>
                    <a:pt x="19496" y="104833"/>
                    <a:pt x="19555" y="105067"/>
                    <a:pt x="19613" y="105300"/>
                  </a:cubicBezTo>
                  <a:cubicBezTo>
                    <a:pt x="19730" y="105592"/>
                    <a:pt x="20080" y="105767"/>
                    <a:pt x="20430" y="105651"/>
                  </a:cubicBezTo>
                  <a:cubicBezTo>
                    <a:pt x="20897" y="106643"/>
                    <a:pt x="21306" y="107577"/>
                    <a:pt x="21598" y="108627"/>
                  </a:cubicBezTo>
                  <a:cubicBezTo>
                    <a:pt x="22648" y="113822"/>
                    <a:pt x="23757" y="119017"/>
                    <a:pt x="23757" y="124329"/>
                  </a:cubicBezTo>
                  <a:cubicBezTo>
                    <a:pt x="23699" y="129933"/>
                    <a:pt x="24575" y="135478"/>
                    <a:pt x="25100" y="141023"/>
                  </a:cubicBezTo>
                  <a:cubicBezTo>
                    <a:pt x="25217" y="142249"/>
                    <a:pt x="25275" y="143533"/>
                    <a:pt x="25392" y="144817"/>
                  </a:cubicBezTo>
                  <a:lnTo>
                    <a:pt x="24691" y="145051"/>
                  </a:lnTo>
                  <a:cubicBezTo>
                    <a:pt x="24399" y="144584"/>
                    <a:pt x="24108" y="144117"/>
                    <a:pt x="23932" y="143591"/>
                  </a:cubicBezTo>
                  <a:cubicBezTo>
                    <a:pt x="22240" y="137287"/>
                    <a:pt x="21306" y="130750"/>
                    <a:pt x="20314" y="124271"/>
                  </a:cubicBezTo>
                  <a:cubicBezTo>
                    <a:pt x="20430" y="124271"/>
                    <a:pt x="20605" y="124154"/>
                    <a:pt x="20664" y="124037"/>
                  </a:cubicBezTo>
                  <a:cubicBezTo>
                    <a:pt x="21247" y="122987"/>
                    <a:pt x="21189" y="121994"/>
                    <a:pt x="21247" y="120827"/>
                  </a:cubicBezTo>
                  <a:cubicBezTo>
                    <a:pt x="21306" y="120068"/>
                    <a:pt x="21364" y="119309"/>
                    <a:pt x="21481" y="118550"/>
                  </a:cubicBezTo>
                  <a:cubicBezTo>
                    <a:pt x="21481" y="118259"/>
                    <a:pt x="21539" y="117967"/>
                    <a:pt x="21598" y="117617"/>
                  </a:cubicBezTo>
                  <a:cubicBezTo>
                    <a:pt x="21714" y="117033"/>
                    <a:pt x="21831" y="117383"/>
                    <a:pt x="21306" y="117383"/>
                  </a:cubicBezTo>
                  <a:cubicBezTo>
                    <a:pt x="21948" y="117383"/>
                    <a:pt x="22181" y="116566"/>
                    <a:pt x="21656" y="116216"/>
                  </a:cubicBezTo>
                  <a:cubicBezTo>
                    <a:pt x="20255" y="115457"/>
                    <a:pt x="19788" y="118084"/>
                    <a:pt x="19671" y="118842"/>
                  </a:cubicBezTo>
                  <a:lnTo>
                    <a:pt x="19671" y="118959"/>
                  </a:lnTo>
                  <a:cubicBezTo>
                    <a:pt x="19788" y="114231"/>
                    <a:pt x="18095" y="109503"/>
                    <a:pt x="18913" y="104775"/>
                  </a:cubicBezTo>
                  <a:close/>
                  <a:moveTo>
                    <a:pt x="39576" y="183867"/>
                  </a:moveTo>
                  <a:cubicBezTo>
                    <a:pt x="37124" y="183867"/>
                    <a:pt x="34731" y="183517"/>
                    <a:pt x="32279" y="183517"/>
                  </a:cubicBezTo>
                  <a:cubicBezTo>
                    <a:pt x="30236" y="183575"/>
                    <a:pt x="28252" y="183050"/>
                    <a:pt x="26559" y="181999"/>
                  </a:cubicBezTo>
                  <a:cubicBezTo>
                    <a:pt x="25100" y="181124"/>
                    <a:pt x="23641" y="180190"/>
                    <a:pt x="22123" y="179373"/>
                  </a:cubicBezTo>
                  <a:cubicBezTo>
                    <a:pt x="19905" y="178147"/>
                    <a:pt x="17979" y="176512"/>
                    <a:pt x="16403" y="174586"/>
                  </a:cubicBezTo>
                  <a:cubicBezTo>
                    <a:pt x="16578" y="174528"/>
                    <a:pt x="16753" y="174353"/>
                    <a:pt x="16753" y="174119"/>
                  </a:cubicBezTo>
                  <a:cubicBezTo>
                    <a:pt x="16811" y="173010"/>
                    <a:pt x="16578" y="171959"/>
                    <a:pt x="16519" y="170850"/>
                  </a:cubicBezTo>
                  <a:cubicBezTo>
                    <a:pt x="16461" y="169450"/>
                    <a:pt x="16519" y="168107"/>
                    <a:pt x="16519" y="166764"/>
                  </a:cubicBezTo>
                  <a:cubicBezTo>
                    <a:pt x="16461" y="166006"/>
                    <a:pt x="15352" y="166006"/>
                    <a:pt x="15235" y="166764"/>
                  </a:cubicBezTo>
                  <a:cubicBezTo>
                    <a:pt x="15235" y="168632"/>
                    <a:pt x="14652" y="171259"/>
                    <a:pt x="15235" y="173185"/>
                  </a:cubicBezTo>
                  <a:cubicBezTo>
                    <a:pt x="14768" y="172543"/>
                    <a:pt x="14360" y="171959"/>
                    <a:pt x="13893" y="171317"/>
                  </a:cubicBezTo>
                  <a:cubicBezTo>
                    <a:pt x="13718" y="171084"/>
                    <a:pt x="13543" y="170850"/>
                    <a:pt x="13426" y="170617"/>
                  </a:cubicBezTo>
                  <a:cubicBezTo>
                    <a:pt x="12142" y="166531"/>
                    <a:pt x="10624" y="162503"/>
                    <a:pt x="9690" y="158301"/>
                  </a:cubicBezTo>
                  <a:cubicBezTo>
                    <a:pt x="7997" y="150771"/>
                    <a:pt x="7706" y="143008"/>
                    <a:pt x="7881" y="135303"/>
                  </a:cubicBezTo>
                  <a:cubicBezTo>
                    <a:pt x="7997" y="128532"/>
                    <a:pt x="7764" y="121819"/>
                    <a:pt x="7881" y="115048"/>
                  </a:cubicBezTo>
                  <a:cubicBezTo>
                    <a:pt x="7997" y="112188"/>
                    <a:pt x="8289" y="109386"/>
                    <a:pt x="8698" y="106526"/>
                  </a:cubicBezTo>
                  <a:cubicBezTo>
                    <a:pt x="8815" y="106001"/>
                    <a:pt x="9165" y="105534"/>
                    <a:pt x="9573" y="105184"/>
                  </a:cubicBezTo>
                  <a:cubicBezTo>
                    <a:pt x="10157" y="104892"/>
                    <a:pt x="10741" y="104717"/>
                    <a:pt x="11325" y="104658"/>
                  </a:cubicBezTo>
                  <a:cubicBezTo>
                    <a:pt x="11441" y="105826"/>
                    <a:pt x="11616" y="106818"/>
                    <a:pt x="11616" y="107810"/>
                  </a:cubicBezTo>
                  <a:cubicBezTo>
                    <a:pt x="11616" y="110495"/>
                    <a:pt x="11675" y="113239"/>
                    <a:pt x="11616" y="115982"/>
                  </a:cubicBezTo>
                  <a:cubicBezTo>
                    <a:pt x="11325" y="123337"/>
                    <a:pt x="12142" y="130633"/>
                    <a:pt x="13309" y="137871"/>
                  </a:cubicBezTo>
                  <a:cubicBezTo>
                    <a:pt x="12959" y="137287"/>
                    <a:pt x="12492" y="136820"/>
                    <a:pt x="11967" y="136470"/>
                  </a:cubicBezTo>
                  <a:cubicBezTo>
                    <a:pt x="11558" y="136178"/>
                    <a:pt x="11033" y="136587"/>
                    <a:pt x="11149" y="137054"/>
                  </a:cubicBezTo>
                  <a:cubicBezTo>
                    <a:pt x="11675" y="138455"/>
                    <a:pt x="12375" y="139797"/>
                    <a:pt x="12959" y="141140"/>
                  </a:cubicBezTo>
                  <a:cubicBezTo>
                    <a:pt x="13251" y="141899"/>
                    <a:pt x="13718" y="142657"/>
                    <a:pt x="14243" y="143300"/>
                  </a:cubicBezTo>
                  <a:cubicBezTo>
                    <a:pt x="15352" y="149487"/>
                    <a:pt x="16519" y="155616"/>
                    <a:pt x="17628" y="161803"/>
                  </a:cubicBezTo>
                  <a:cubicBezTo>
                    <a:pt x="17804" y="162620"/>
                    <a:pt x="18095" y="163437"/>
                    <a:pt x="18212" y="164313"/>
                  </a:cubicBezTo>
                  <a:cubicBezTo>
                    <a:pt x="18913" y="168340"/>
                    <a:pt x="21247" y="171843"/>
                    <a:pt x="24633" y="174061"/>
                  </a:cubicBezTo>
                  <a:cubicBezTo>
                    <a:pt x="25217" y="174469"/>
                    <a:pt x="25800" y="174936"/>
                    <a:pt x="26267" y="175462"/>
                  </a:cubicBezTo>
                  <a:cubicBezTo>
                    <a:pt x="27143" y="176396"/>
                    <a:pt x="28135" y="177213"/>
                    <a:pt x="29244" y="177913"/>
                  </a:cubicBezTo>
                  <a:cubicBezTo>
                    <a:pt x="29536" y="178380"/>
                    <a:pt x="30003" y="178672"/>
                    <a:pt x="30528" y="178672"/>
                  </a:cubicBezTo>
                  <a:cubicBezTo>
                    <a:pt x="33388" y="180131"/>
                    <a:pt x="36599" y="180773"/>
                    <a:pt x="39809" y="181299"/>
                  </a:cubicBezTo>
                  <a:cubicBezTo>
                    <a:pt x="41268" y="181532"/>
                    <a:pt x="42844" y="180832"/>
                    <a:pt x="44946" y="180423"/>
                  </a:cubicBezTo>
                  <a:cubicBezTo>
                    <a:pt x="45179" y="181474"/>
                    <a:pt x="45413" y="182349"/>
                    <a:pt x="45646" y="183400"/>
                  </a:cubicBezTo>
                  <a:cubicBezTo>
                    <a:pt x="43545" y="184392"/>
                    <a:pt x="41502" y="183867"/>
                    <a:pt x="39576" y="183867"/>
                  </a:cubicBezTo>
                  <a:close/>
                  <a:moveTo>
                    <a:pt x="45763" y="177855"/>
                  </a:moveTo>
                  <a:cubicBezTo>
                    <a:pt x="43662" y="178964"/>
                    <a:pt x="41560" y="178614"/>
                    <a:pt x="39459" y="178263"/>
                  </a:cubicBezTo>
                  <a:cubicBezTo>
                    <a:pt x="37241" y="177913"/>
                    <a:pt x="35023" y="177330"/>
                    <a:pt x="32805" y="176804"/>
                  </a:cubicBezTo>
                  <a:cubicBezTo>
                    <a:pt x="32046" y="176629"/>
                    <a:pt x="31287" y="176337"/>
                    <a:pt x="30587" y="176045"/>
                  </a:cubicBezTo>
                  <a:cubicBezTo>
                    <a:pt x="30470" y="175578"/>
                    <a:pt x="30412" y="175170"/>
                    <a:pt x="30353" y="174703"/>
                  </a:cubicBezTo>
                  <a:cubicBezTo>
                    <a:pt x="30178" y="173535"/>
                    <a:pt x="30061" y="172602"/>
                    <a:pt x="29186" y="171784"/>
                  </a:cubicBezTo>
                  <a:cubicBezTo>
                    <a:pt x="28660" y="171317"/>
                    <a:pt x="27727" y="171959"/>
                    <a:pt x="28135" y="172602"/>
                  </a:cubicBezTo>
                  <a:cubicBezTo>
                    <a:pt x="28369" y="173068"/>
                    <a:pt x="28427" y="173652"/>
                    <a:pt x="28369" y="174178"/>
                  </a:cubicBezTo>
                  <a:lnTo>
                    <a:pt x="28369" y="174703"/>
                  </a:lnTo>
                  <a:cubicBezTo>
                    <a:pt x="28310" y="174645"/>
                    <a:pt x="28252" y="174586"/>
                    <a:pt x="28194" y="174586"/>
                  </a:cubicBezTo>
                  <a:cubicBezTo>
                    <a:pt x="23641" y="172893"/>
                    <a:pt x="21656" y="169216"/>
                    <a:pt x="20664" y="164838"/>
                  </a:cubicBezTo>
                  <a:cubicBezTo>
                    <a:pt x="20372" y="163846"/>
                    <a:pt x="20138" y="162795"/>
                    <a:pt x="19905" y="161745"/>
                  </a:cubicBezTo>
                  <a:cubicBezTo>
                    <a:pt x="20138" y="160752"/>
                    <a:pt x="20255" y="159760"/>
                    <a:pt x="20314" y="158768"/>
                  </a:cubicBezTo>
                  <a:cubicBezTo>
                    <a:pt x="20605" y="157075"/>
                    <a:pt x="20780" y="155382"/>
                    <a:pt x="20839" y="153690"/>
                  </a:cubicBezTo>
                  <a:cubicBezTo>
                    <a:pt x="20839" y="152872"/>
                    <a:pt x="19730" y="152756"/>
                    <a:pt x="19496" y="153514"/>
                  </a:cubicBezTo>
                  <a:cubicBezTo>
                    <a:pt x="19204" y="154448"/>
                    <a:pt x="18971" y="155382"/>
                    <a:pt x="18796" y="156316"/>
                  </a:cubicBezTo>
                  <a:cubicBezTo>
                    <a:pt x="18679" y="155966"/>
                    <a:pt x="18621" y="155616"/>
                    <a:pt x="18562" y="155207"/>
                  </a:cubicBezTo>
                  <a:cubicBezTo>
                    <a:pt x="17162" y="147327"/>
                    <a:pt x="15819" y="139389"/>
                    <a:pt x="14593" y="131509"/>
                  </a:cubicBezTo>
                  <a:cubicBezTo>
                    <a:pt x="13251" y="123103"/>
                    <a:pt x="13426" y="114640"/>
                    <a:pt x="13426" y="106176"/>
                  </a:cubicBezTo>
                  <a:cubicBezTo>
                    <a:pt x="13484" y="105184"/>
                    <a:pt x="13718" y="104191"/>
                    <a:pt x="14185" y="103316"/>
                  </a:cubicBezTo>
                  <a:cubicBezTo>
                    <a:pt x="14360" y="103024"/>
                    <a:pt x="15177" y="102849"/>
                    <a:pt x="15644" y="102849"/>
                  </a:cubicBezTo>
                  <a:cubicBezTo>
                    <a:pt x="16052" y="102966"/>
                    <a:pt x="16344" y="103257"/>
                    <a:pt x="16519" y="103666"/>
                  </a:cubicBezTo>
                  <a:cubicBezTo>
                    <a:pt x="16636" y="104483"/>
                    <a:pt x="16695" y="105359"/>
                    <a:pt x="16753" y="106176"/>
                  </a:cubicBezTo>
                  <a:cubicBezTo>
                    <a:pt x="16986" y="109211"/>
                    <a:pt x="17220" y="112188"/>
                    <a:pt x="17395" y="115165"/>
                  </a:cubicBezTo>
                  <a:cubicBezTo>
                    <a:pt x="17453" y="115632"/>
                    <a:pt x="17512" y="116041"/>
                    <a:pt x="17512" y="116449"/>
                  </a:cubicBezTo>
                  <a:cubicBezTo>
                    <a:pt x="17162" y="122286"/>
                    <a:pt x="18913" y="127831"/>
                    <a:pt x="19671" y="133493"/>
                  </a:cubicBezTo>
                  <a:cubicBezTo>
                    <a:pt x="20138" y="136704"/>
                    <a:pt x="20780" y="139972"/>
                    <a:pt x="21598" y="143124"/>
                  </a:cubicBezTo>
                  <a:cubicBezTo>
                    <a:pt x="23232" y="149604"/>
                    <a:pt x="26034" y="155557"/>
                    <a:pt x="28952" y="161394"/>
                  </a:cubicBezTo>
                  <a:cubicBezTo>
                    <a:pt x="30762" y="165013"/>
                    <a:pt x="33972" y="167757"/>
                    <a:pt x="37883" y="168983"/>
                  </a:cubicBezTo>
                  <a:cubicBezTo>
                    <a:pt x="40451" y="169800"/>
                    <a:pt x="42961" y="170909"/>
                    <a:pt x="45763" y="171959"/>
                  </a:cubicBezTo>
                  <a:cubicBezTo>
                    <a:pt x="45880" y="173244"/>
                    <a:pt x="45996" y="174236"/>
                    <a:pt x="45996" y="175228"/>
                  </a:cubicBezTo>
                  <a:cubicBezTo>
                    <a:pt x="46055" y="176045"/>
                    <a:pt x="45880" y="176921"/>
                    <a:pt x="45763" y="177855"/>
                  </a:cubicBezTo>
                  <a:close/>
                  <a:moveTo>
                    <a:pt x="54519" y="204238"/>
                  </a:moveTo>
                  <a:cubicBezTo>
                    <a:pt x="53351" y="204764"/>
                    <a:pt x="52009" y="204472"/>
                    <a:pt x="51075" y="203596"/>
                  </a:cubicBezTo>
                  <a:cubicBezTo>
                    <a:pt x="50257" y="202837"/>
                    <a:pt x="49615" y="201845"/>
                    <a:pt x="49265" y="200794"/>
                  </a:cubicBezTo>
                  <a:cubicBezTo>
                    <a:pt x="48798" y="199102"/>
                    <a:pt x="48506" y="197351"/>
                    <a:pt x="48156" y="195600"/>
                  </a:cubicBezTo>
                  <a:cubicBezTo>
                    <a:pt x="48448" y="195366"/>
                    <a:pt x="48506" y="195016"/>
                    <a:pt x="48331" y="194724"/>
                  </a:cubicBezTo>
                  <a:cubicBezTo>
                    <a:pt x="48215" y="194549"/>
                    <a:pt x="48098" y="194374"/>
                    <a:pt x="47923" y="194199"/>
                  </a:cubicBezTo>
                  <a:cubicBezTo>
                    <a:pt x="47806" y="194023"/>
                    <a:pt x="47864" y="193848"/>
                    <a:pt x="47806" y="193615"/>
                  </a:cubicBezTo>
                  <a:cubicBezTo>
                    <a:pt x="47689" y="193090"/>
                    <a:pt x="47689" y="192506"/>
                    <a:pt x="47806" y="191922"/>
                  </a:cubicBezTo>
                  <a:cubicBezTo>
                    <a:pt x="48857" y="187369"/>
                    <a:pt x="48273" y="182816"/>
                    <a:pt x="47981" y="178263"/>
                  </a:cubicBezTo>
                  <a:cubicBezTo>
                    <a:pt x="47923" y="177446"/>
                    <a:pt x="47864" y="176571"/>
                    <a:pt x="47864" y="175695"/>
                  </a:cubicBezTo>
                  <a:cubicBezTo>
                    <a:pt x="48039" y="169158"/>
                    <a:pt x="48331" y="162503"/>
                    <a:pt x="48215" y="155966"/>
                  </a:cubicBezTo>
                  <a:cubicBezTo>
                    <a:pt x="48156" y="150362"/>
                    <a:pt x="47572" y="144759"/>
                    <a:pt x="47222" y="139214"/>
                  </a:cubicBezTo>
                  <a:cubicBezTo>
                    <a:pt x="47105" y="137754"/>
                    <a:pt x="46814" y="136353"/>
                    <a:pt x="46814" y="134953"/>
                  </a:cubicBezTo>
                  <a:cubicBezTo>
                    <a:pt x="46755" y="126314"/>
                    <a:pt x="46230" y="117733"/>
                    <a:pt x="45821" y="109153"/>
                  </a:cubicBezTo>
                  <a:cubicBezTo>
                    <a:pt x="45296" y="98705"/>
                    <a:pt x="45646" y="88198"/>
                    <a:pt x="44771" y="77808"/>
                  </a:cubicBezTo>
                  <a:cubicBezTo>
                    <a:pt x="44712" y="76874"/>
                    <a:pt x="44654" y="75940"/>
                    <a:pt x="44596" y="75064"/>
                  </a:cubicBezTo>
                  <a:cubicBezTo>
                    <a:pt x="44771" y="74948"/>
                    <a:pt x="44887" y="74714"/>
                    <a:pt x="44887" y="74539"/>
                  </a:cubicBezTo>
                  <a:cubicBezTo>
                    <a:pt x="44829" y="73839"/>
                    <a:pt x="44654" y="73197"/>
                    <a:pt x="44420" y="72613"/>
                  </a:cubicBezTo>
                  <a:cubicBezTo>
                    <a:pt x="43837" y="60413"/>
                    <a:pt x="44420" y="48272"/>
                    <a:pt x="44070" y="36131"/>
                  </a:cubicBezTo>
                  <a:lnTo>
                    <a:pt x="44070" y="35840"/>
                  </a:lnTo>
                  <a:cubicBezTo>
                    <a:pt x="44070" y="35781"/>
                    <a:pt x="44070" y="35723"/>
                    <a:pt x="44070" y="35664"/>
                  </a:cubicBezTo>
                  <a:cubicBezTo>
                    <a:pt x="44070" y="33388"/>
                    <a:pt x="44362" y="31112"/>
                    <a:pt x="45004" y="28893"/>
                  </a:cubicBezTo>
                  <a:cubicBezTo>
                    <a:pt x="45880" y="25566"/>
                    <a:pt x="46639" y="22239"/>
                    <a:pt x="47456" y="18912"/>
                  </a:cubicBezTo>
                  <a:cubicBezTo>
                    <a:pt x="47689" y="17978"/>
                    <a:pt x="47864" y="16927"/>
                    <a:pt x="49207" y="16811"/>
                  </a:cubicBezTo>
                  <a:cubicBezTo>
                    <a:pt x="49382" y="17219"/>
                    <a:pt x="49440" y="17628"/>
                    <a:pt x="49440" y="18037"/>
                  </a:cubicBezTo>
                  <a:cubicBezTo>
                    <a:pt x="48565" y="24049"/>
                    <a:pt x="47981" y="30061"/>
                    <a:pt x="47748" y="36131"/>
                  </a:cubicBezTo>
                  <a:cubicBezTo>
                    <a:pt x="47397" y="35723"/>
                    <a:pt x="46989" y="35373"/>
                    <a:pt x="46580" y="35081"/>
                  </a:cubicBezTo>
                  <a:cubicBezTo>
                    <a:pt x="45880" y="34672"/>
                    <a:pt x="45063" y="35431"/>
                    <a:pt x="45471" y="36131"/>
                  </a:cubicBezTo>
                  <a:cubicBezTo>
                    <a:pt x="45938" y="36949"/>
                    <a:pt x="46405" y="37766"/>
                    <a:pt x="46872" y="38583"/>
                  </a:cubicBezTo>
                  <a:cubicBezTo>
                    <a:pt x="47105" y="39108"/>
                    <a:pt x="47339" y="39575"/>
                    <a:pt x="47631" y="40042"/>
                  </a:cubicBezTo>
                  <a:cubicBezTo>
                    <a:pt x="47572" y="42202"/>
                    <a:pt x="47572" y="44478"/>
                    <a:pt x="47631" y="46696"/>
                  </a:cubicBezTo>
                  <a:cubicBezTo>
                    <a:pt x="47689" y="52008"/>
                    <a:pt x="47572" y="57320"/>
                    <a:pt x="47631" y="62632"/>
                  </a:cubicBezTo>
                  <a:cubicBezTo>
                    <a:pt x="47689" y="65784"/>
                    <a:pt x="48039" y="68877"/>
                    <a:pt x="48273" y="72029"/>
                  </a:cubicBezTo>
                  <a:cubicBezTo>
                    <a:pt x="48331" y="73488"/>
                    <a:pt x="48448" y="74889"/>
                    <a:pt x="48448" y="76349"/>
                  </a:cubicBezTo>
                  <a:cubicBezTo>
                    <a:pt x="48506" y="80084"/>
                    <a:pt x="48331" y="83762"/>
                    <a:pt x="49207" y="87439"/>
                  </a:cubicBezTo>
                  <a:cubicBezTo>
                    <a:pt x="49324" y="88139"/>
                    <a:pt x="49382" y="88782"/>
                    <a:pt x="49382" y="89424"/>
                  </a:cubicBezTo>
                  <a:cubicBezTo>
                    <a:pt x="49265" y="89307"/>
                    <a:pt x="49148" y="89190"/>
                    <a:pt x="49032" y="89073"/>
                  </a:cubicBezTo>
                  <a:cubicBezTo>
                    <a:pt x="48331" y="88373"/>
                    <a:pt x="47222" y="89424"/>
                    <a:pt x="47981" y="90124"/>
                  </a:cubicBezTo>
                  <a:cubicBezTo>
                    <a:pt x="48156" y="90416"/>
                    <a:pt x="48390" y="90766"/>
                    <a:pt x="48565" y="91058"/>
                  </a:cubicBezTo>
                  <a:cubicBezTo>
                    <a:pt x="48506" y="91525"/>
                    <a:pt x="48681" y="91934"/>
                    <a:pt x="49090" y="92167"/>
                  </a:cubicBezTo>
                  <a:lnTo>
                    <a:pt x="49324" y="92809"/>
                  </a:lnTo>
                  <a:cubicBezTo>
                    <a:pt x="49324" y="96603"/>
                    <a:pt x="49265" y="100397"/>
                    <a:pt x="49324" y="104250"/>
                  </a:cubicBezTo>
                  <a:cubicBezTo>
                    <a:pt x="49382" y="106818"/>
                    <a:pt x="49674" y="109328"/>
                    <a:pt x="49907" y="111955"/>
                  </a:cubicBezTo>
                  <a:cubicBezTo>
                    <a:pt x="50257" y="115632"/>
                    <a:pt x="50549" y="119309"/>
                    <a:pt x="51075" y="123045"/>
                  </a:cubicBezTo>
                  <a:cubicBezTo>
                    <a:pt x="51483" y="126372"/>
                    <a:pt x="51658" y="129758"/>
                    <a:pt x="52009" y="133085"/>
                  </a:cubicBezTo>
                  <a:cubicBezTo>
                    <a:pt x="51308" y="132501"/>
                    <a:pt x="50724" y="131859"/>
                    <a:pt x="50199" y="131158"/>
                  </a:cubicBezTo>
                  <a:cubicBezTo>
                    <a:pt x="49849" y="130575"/>
                    <a:pt x="48973" y="130808"/>
                    <a:pt x="48915" y="131509"/>
                  </a:cubicBezTo>
                  <a:cubicBezTo>
                    <a:pt x="48915" y="132735"/>
                    <a:pt x="49791" y="133727"/>
                    <a:pt x="50608" y="134661"/>
                  </a:cubicBezTo>
                  <a:cubicBezTo>
                    <a:pt x="51133" y="135244"/>
                    <a:pt x="51717" y="135887"/>
                    <a:pt x="52359" y="136412"/>
                  </a:cubicBezTo>
                  <a:cubicBezTo>
                    <a:pt x="52476" y="137346"/>
                    <a:pt x="52592" y="138280"/>
                    <a:pt x="52709" y="139214"/>
                  </a:cubicBezTo>
                  <a:cubicBezTo>
                    <a:pt x="53118" y="141607"/>
                    <a:pt x="52826" y="144117"/>
                    <a:pt x="52884" y="146510"/>
                  </a:cubicBezTo>
                  <a:cubicBezTo>
                    <a:pt x="53001" y="150654"/>
                    <a:pt x="52476" y="154857"/>
                    <a:pt x="53643" y="158943"/>
                  </a:cubicBezTo>
                  <a:cubicBezTo>
                    <a:pt x="53818" y="160052"/>
                    <a:pt x="53876" y="161219"/>
                    <a:pt x="53760" y="162328"/>
                  </a:cubicBezTo>
                  <a:lnTo>
                    <a:pt x="53760" y="191572"/>
                  </a:lnTo>
                  <a:cubicBezTo>
                    <a:pt x="53760" y="194724"/>
                    <a:pt x="53585" y="197876"/>
                    <a:pt x="54460" y="200970"/>
                  </a:cubicBezTo>
                  <a:cubicBezTo>
                    <a:pt x="54577" y="202079"/>
                    <a:pt x="54635" y="203129"/>
                    <a:pt x="54519" y="204238"/>
                  </a:cubicBezTo>
                  <a:close/>
                  <a:moveTo>
                    <a:pt x="61348" y="206340"/>
                  </a:moveTo>
                  <a:cubicBezTo>
                    <a:pt x="58079" y="206748"/>
                    <a:pt x="57846" y="206690"/>
                    <a:pt x="57320" y="204705"/>
                  </a:cubicBezTo>
                  <a:cubicBezTo>
                    <a:pt x="56270" y="201145"/>
                    <a:pt x="55686" y="197467"/>
                    <a:pt x="55569" y="193732"/>
                  </a:cubicBezTo>
                  <a:cubicBezTo>
                    <a:pt x="55686" y="183283"/>
                    <a:pt x="55628" y="172777"/>
                    <a:pt x="55569" y="162387"/>
                  </a:cubicBezTo>
                  <a:cubicBezTo>
                    <a:pt x="55569" y="160227"/>
                    <a:pt x="55219" y="158067"/>
                    <a:pt x="55044" y="155966"/>
                  </a:cubicBezTo>
                  <a:cubicBezTo>
                    <a:pt x="54927" y="154507"/>
                    <a:pt x="54810" y="153106"/>
                    <a:pt x="54810" y="151705"/>
                  </a:cubicBezTo>
                  <a:cubicBezTo>
                    <a:pt x="54635" y="146802"/>
                    <a:pt x="55044" y="141840"/>
                    <a:pt x="54460" y="136996"/>
                  </a:cubicBezTo>
                  <a:cubicBezTo>
                    <a:pt x="54519" y="136937"/>
                    <a:pt x="54577" y="136820"/>
                    <a:pt x="54577" y="136704"/>
                  </a:cubicBezTo>
                  <a:cubicBezTo>
                    <a:pt x="54635" y="136120"/>
                    <a:pt x="54460" y="135536"/>
                    <a:pt x="54052" y="135128"/>
                  </a:cubicBezTo>
                  <a:cubicBezTo>
                    <a:pt x="53993" y="134894"/>
                    <a:pt x="53993" y="134719"/>
                    <a:pt x="53935" y="134486"/>
                  </a:cubicBezTo>
                  <a:cubicBezTo>
                    <a:pt x="53935" y="125847"/>
                    <a:pt x="52300" y="117383"/>
                    <a:pt x="51775" y="108803"/>
                  </a:cubicBezTo>
                  <a:cubicBezTo>
                    <a:pt x="51483" y="104658"/>
                    <a:pt x="51600" y="100514"/>
                    <a:pt x="51600" y="96370"/>
                  </a:cubicBezTo>
                  <a:lnTo>
                    <a:pt x="51600" y="96136"/>
                  </a:lnTo>
                  <a:cubicBezTo>
                    <a:pt x="51833" y="96136"/>
                    <a:pt x="52009" y="96136"/>
                    <a:pt x="52242" y="96019"/>
                  </a:cubicBezTo>
                  <a:cubicBezTo>
                    <a:pt x="52359" y="95961"/>
                    <a:pt x="52534" y="95844"/>
                    <a:pt x="52592" y="95728"/>
                  </a:cubicBezTo>
                  <a:cubicBezTo>
                    <a:pt x="52767" y="95436"/>
                    <a:pt x="52767" y="95027"/>
                    <a:pt x="52592" y="94735"/>
                  </a:cubicBezTo>
                  <a:cubicBezTo>
                    <a:pt x="52242" y="94210"/>
                    <a:pt x="51892" y="93626"/>
                    <a:pt x="51600" y="93043"/>
                  </a:cubicBezTo>
                  <a:cubicBezTo>
                    <a:pt x="51658" y="90007"/>
                    <a:pt x="51425" y="86972"/>
                    <a:pt x="50900" y="83937"/>
                  </a:cubicBezTo>
                  <a:cubicBezTo>
                    <a:pt x="50841" y="83820"/>
                    <a:pt x="50841" y="83645"/>
                    <a:pt x="50841" y="83528"/>
                  </a:cubicBezTo>
                  <a:cubicBezTo>
                    <a:pt x="50549" y="76524"/>
                    <a:pt x="50082" y="69519"/>
                    <a:pt x="49907" y="62515"/>
                  </a:cubicBezTo>
                  <a:cubicBezTo>
                    <a:pt x="49791" y="56678"/>
                    <a:pt x="49791" y="50724"/>
                    <a:pt x="49907" y="44829"/>
                  </a:cubicBezTo>
                  <a:cubicBezTo>
                    <a:pt x="50082" y="37824"/>
                    <a:pt x="50316" y="30820"/>
                    <a:pt x="50724" y="23815"/>
                  </a:cubicBezTo>
                  <a:cubicBezTo>
                    <a:pt x="50958" y="19554"/>
                    <a:pt x="51600" y="15293"/>
                    <a:pt x="52184" y="11032"/>
                  </a:cubicBezTo>
                  <a:cubicBezTo>
                    <a:pt x="52359" y="9631"/>
                    <a:pt x="53176" y="8639"/>
                    <a:pt x="55102" y="8989"/>
                  </a:cubicBezTo>
                  <a:cubicBezTo>
                    <a:pt x="55277" y="9573"/>
                    <a:pt x="55394" y="10215"/>
                    <a:pt x="55452" y="10857"/>
                  </a:cubicBezTo>
                  <a:cubicBezTo>
                    <a:pt x="55511" y="12141"/>
                    <a:pt x="55452" y="13425"/>
                    <a:pt x="55452" y="14709"/>
                  </a:cubicBezTo>
                  <a:lnTo>
                    <a:pt x="55452" y="29944"/>
                  </a:lnTo>
                  <a:cubicBezTo>
                    <a:pt x="54869" y="29010"/>
                    <a:pt x="54168" y="28135"/>
                    <a:pt x="53409" y="27317"/>
                  </a:cubicBezTo>
                  <a:cubicBezTo>
                    <a:pt x="53059" y="26967"/>
                    <a:pt x="52534" y="27493"/>
                    <a:pt x="52884" y="27843"/>
                  </a:cubicBezTo>
                  <a:cubicBezTo>
                    <a:pt x="54110" y="29244"/>
                    <a:pt x="54635" y="31053"/>
                    <a:pt x="55452" y="32629"/>
                  </a:cubicBezTo>
                  <a:lnTo>
                    <a:pt x="55452" y="53000"/>
                  </a:lnTo>
                  <a:cubicBezTo>
                    <a:pt x="55394" y="56561"/>
                    <a:pt x="55686" y="60180"/>
                    <a:pt x="56270" y="63682"/>
                  </a:cubicBezTo>
                  <a:cubicBezTo>
                    <a:pt x="56853" y="67243"/>
                    <a:pt x="57145" y="70803"/>
                    <a:pt x="57145" y="74364"/>
                  </a:cubicBezTo>
                  <a:cubicBezTo>
                    <a:pt x="57262" y="76290"/>
                    <a:pt x="57204" y="78158"/>
                    <a:pt x="57204" y="80084"/>
                  </a:cubicBezTo>
                  <a:cubicBezTo>
                    <a:pt x="56795" y="79150"/>
                    <a:pt x="56211" y="77925"/>
                    <a:pt x="55277" y="77691"/>
                  </a:cubicBezTo>
                  <a:cubicBezTo>
                    <a:pt x="54577" y="77574"/>
                    <a:pt x="54110" y="78333"/>
                    <a:pt x="54519" y="78859"/>
                  </a:cubicBezTo>
                  <a:cubicBezTo>
                    <a:pt x="54519" y="78975"/>
                    <a:pt x="54577" y="79092"/>
                    <a:pt x="54577" y="79150"/>
                  </a:cubicBezTo>
                  <a:cubicBezTo>
                    <a:pt x="54694" y="79501"/>
                    <a:pt x="54869" y="79792"/>
                    <a:pt x="54985" y="80084"/>
                  </a:cubicBezTo>
                  <a:cubicBezTo>
                    <a:pt x="55277" y="80902"/>
                    <a:pt x="55628" y="81660"/>
                    <a:pt x="55919" y="82478"/>
                  </a:cubicBezTo>
                  <a:cubicBezTo>
                    <a:pt x="56211" y="83295"/>
                    <a:pt x="56620" y="83995"/>
                    <a:pt x="57145" y="84637"/>
                  </a:cubicBezTo>
                  <a:lnTo>
                    <a:pt x="57145" y="85571"/>
                  </a:lnTo>
                  <a:cubicBezTo>
                    <a:pt x="57262" y="88256"/>
                    <a:pt x="57554" y="91000"/>
                    <a:pt x="57729" y="93685"/>
                  </a:cubicBezTo>
                  <a:cubicBezTo>
                    <a:pt x="57846" y="95436"/>
                    <a:pt x="57962" y="97129"/>
                    <a:pt x="57962" y="98821"/>
                  </a:cubicBezTo>
                  <a:cubicBezTo>
                    <a:pt x="57962" y="103141"/>
                    <a:pt x="57904" y="107460"/>
                    <a:pt x="57962" y="111779"/>
                  </a:cubicBezTo>
                  <a:cubicBezTo>
                    <a:pt x="58021" y="114465"/>
                    <a:pt x="58371" y="117150"/>
                    <a:pt x="58546" y="119893"/>
                  </a:cubicBezTo>
                  <a:cubicBezTo>
                    <a:pt x="58663" y="121469"/>
                    <a:pt x="58780" y="123045"/>
                    <a:pt x="58838" y="124621"/>
                  </a:cubicBezTo>
                  <a:lnTo>
                    <a:pt x="58838" y="136645"/>
                  </a:lnTo>
                  <a:cubicBezTo>
                    <a:pt x="58896" y="142366"/>
                    <a:pt x="58838" y="148086"/>
                    <a:pt x="59480" y="153806"/>
                  </a:cubicBezTo>
                  <a:cubicBezTo>
                    <a:pt x="60122" y="159060"/>
                    <a:pt x="60472" y="164371"/>
                    <a:pt x="60589" y="169683"/>
                  </a:cubicBezTo>
                  <a:cubicBezTo>
                    <a:pt x="60472" y="169274"/>
                    <a:pt x="60297" y="168866"/>
                    <a:pt x="60180" y="168457"/>
                  </a:cubicBezTo>
                  <a:cubicBezTo>
                    <a:pt x="59889" y="167407"/>
                    <a:pt x="59655" y="166356"/>
                    <a:pt x="59305" y="165364"/>
                  </a:cubicBezTo>
                  <a:cubicBezTo>
                    <a:pt x="58896" y="164371"/>
                    <a:pt x="57262" y="164780"/>
                    <a:pt x="57671" y="165831"/>
                  </a:cubicBezTo>
                  <a:cubicBezTo>
                    <a:pt x="58371" y="167757"/>
                    <a:pt x="58313" y="170617"/>
                    <a:pt x="60122" y="171843"/>
                  </a:cubicBezTo>
                  <a:cubicBezTo>
                    <a:pt x="60297" y="171959"/>
                    <a:pt x="60414" y="171959"/>
                    <a:pt x="60589" y="171901"/>
                  </a:cubicBezTo>
                  <a:cubicBezTo>
                    <a:pt x="60589" y="173127"/>
                    <a:pt x="60589" y="174411"/>
                    <a:pt x="60472" y="175637"/>
                  </a:cubicBezTo>
                  <a:cubicBezTo>
                    <a:pt x="60297" y="180365"/>
                    <a:pt x="60414" y="185151"/>
                    <a:pt x="60414" y="189879"/>
                  </a:cubicBezTo>
                  <a:cubicBezTo>
                    <a:pt x="60297" y="192856"/>
                    <a:pt x="60472" y="195891"/>
                    <a:pt x="61056" y="198810"/>
                  </a:cubicBezTo>
                  <a:cubicBezTo>
                    <a:pt x="61523" y="201320"/>
                    <a:pt x="61640" y="203830"/>
                    <a:pt x="61289" y="206340"/>
                  </a:cubicBezTo>
                  <a:close/>
                  <a:moveTo>
                    <a:pt x="70745" y="189996"/>
                  </a:moveTo>
                  <a:cubicBezTo>
                    <a:pt x="70629" y="195541"/>
                    <a:pt x="69520" y="201028"/>
                    <a:pt x="68819" y="206573"/>
                  </a:cubicBezTo>
                  <a:cubicBezTo>
                    <a:pt x="68819" y="206807"/>
                    <a:pt x="68527" y="207040"/>
                    <a:pt x="68236" y="207449"/>
                  </a:cubicBezTo>
                  <a:lnTo>
                    <a:pt x="64325" y="207449"/>
                  </a:lnTo>
                  <a:cubicBezTo>
                    <a:pt x="63157" y="206398"/>
                    <a:pt x="63449" y="205231"/>
                    <a:pt x="63391" y="204122"/>
                  </a:cubicBezTo>
                  <a:cubicBezTo>
                    <a:pt x="62690" y="191222"/>
                    <a:pt x="62807" y="178322"/>
                    <a:pt x="62632" y="165422"/>
                  </a:cubicBezTo>
                  <a:cubicBezTo>
                    <a:pt x="62515" y="160577"/>
                    <a:pt x="61756" y="155732"/>
                    <a:pt x="61406" y="150888"/>
                  </a:cubicBezTo>
                  <a:cubicBezTo>
                    <a:pt x="61114" y="147911"/>
                    <a:pt x="60939" y="144876"/>
                    <a:pt x="60881" y="141899"/>
                  </a:cubicBezTo>
                  <a:cubicBezTo>
                    <a:pt x="60764" y="136704"/>
                    <a:pt x="60939" y="131567"/>
                    <a:pt x="60822" y="126372"/>
                  </a:cubicBezTo>
                  <a:cubicBezTo>
                    <a:pt x="60764" y="123103"/>
                    <a:pt x="60472" y="119835"/>
                    <a:pt x="60297" y="116566"/>
                  </a:cubicBezTo>
                  <a:cubicBezTo>
                    <a:pt x="60180" y="114815"/>
                    <a:pt x="60005" y="113122"/>
                    <a:pt x="60005" y="111429"/>
                  </a:cubicBezTo>
                  <a:cubicBezTo>
                    <a:pt x="60005" y="109737"/>
                    <a:pt x="60005" y="108102"/>
                    <a:pt x="60005" y="106468"/>
                  </a:cubicBezTo>
                  <a:lnTo>
                    <a:pt x="60064" y="106468"/>
                  </a:lnTo>
                  <a:cubicBezTo>
                    <a:pt x="61523" y="105826"/>
                    <a:pt x="61932" y="103783"/>
                    <a:pt x="62282" y="102440"/>
                  </a:cubicBezTo>
                  <a:cubicBezTo>
                    <a:pt x="62807" y="100864"/>
                    <a:pt x="62982" y="99230"/>
                    <a:pt x="62749" y="97654"/>
                  </a:cubicBezTo>
                  <a:cubicBezTo>
                    <a:pt x="62574" y="96953"/>
                    <a:pt x="61640" y="96953"/>
                    <a:pt x="61406" y="97654"/>
                  </a:cubicBezTo>
                  <a:cubicBezTo>
                    <a:pt x="61114" y="99055"/>
                    <a:pt x="60706" y="100456"/>
                    <a:pt x="60239" y="101857"/>
                  </a:cubicBezTo>
                  <a:cubicBezTo>
                    <a:pt x="60180" y="102090"/>
                    <a:pt x="60064" y="102323"/>
                    <a:pt x="60005" y="102557"/>
                  </a:cubicBezTo>
                  <a:cubicBezTo>
                    <a:pt x="59947" y="97479"/>
                    <a:pt x="59772" y="92459"/>
                    <a:pt x="59246" y="87381"/>
                  </a:cubicBezTo>
                  <a:cubicBezTo>
                    <a:pt x="58780" y="82828"/>
                    <a:pt x="59130" y="78216"/>
                    <a:pt x="59130" y="73664"/>
                  </a:cubicBezTo>
                  <a:cubicBezTo>
                    <a:pt x="59188" y="69636"/>
                    <a:pt x="58838" y="65608"/>
                    <a:pt x="58137" y="61698"/>
                  </a:cubicBezTo>
                  <a:cubicBezTo>
                    <a:pt x="58079" y="61464"/>
                    <a:pt x="58079" y="61231"/>
                    <a:pt x="58021" y="60939"/>
                  </a:cubicBezTo>
                  <a:cubicBezTo>
                    <a:pt x="58721" y="60063"/>
                    <a:pt x="58955" y="58546"/>
                    <a:pt x="59188" y="57495"/>
                  </a:cubicBezTo>
                  <a:cubicBezTo>
                    <a:pt x="59597" y="55744"/>
                    <a:pt x="59713" y="53876"/>
                    <a:pt x="59538" y="52008"/>
                  </a:cubicBezTo>
                  <a:cubicBezTo>
                    <a:pt x="59480" y="51483"/>
                    <a:pt x="58546" y="51249"/>
                    <a:pt x="58488" y="51891"/>
                  </a:cubicBezTo>
                  <a:cubicBezTo>
                    <a:pt x="58254" y="53467"/>
                    <a:pt x="57846" y="54985"/>
                    <a:pt x="57495" y="56503"/>
                  </a:cubicBezTo>
                  <a:cubicBezTo>
                    <a:pt x="57495" y="55627"/>
                    <a:pt x="57437" y="54810"/>
                    <a:pt x="57437" y="53993"/>
                  </a:cubicBezTo>
                  <a:cubicBezTo>
                    <a:pt x="57379" y="47455"/>
                    <a:pt x="57379" y="40918"/>
                    <a:pt x="57437" y="34380"/>
                  </a:cubicBezTo>
                  <a:cubicBezTo>
                    <a:pt x="57437" y="34264"/>
                    <a:pt x="57437" y="34205"/>
                    <a:pt x="57437" y="34088"/>
                  </a:cubicBezTo>
                  <a:lnTo>
                    <a:pt x="57437" y="34030"/>
                  </a:lnTo>
                  <a:lnTo>
                    <a:pt x="57437" y="12258"/>
                  </a:lnTo>
                  <a:cubicBezTo>
                    <a:pt x="57379" y="11149"/>
                    <a:pt x="57495" y="9981"/>
                    <a:pt x="57729" y="8872"/>
                  </a:cubicBezTo>
                  <a:cubicBezTo>
                    <a:pt x="57787" y="8522"/>
                    <a:pt x="58546" y="8055"/>
                    <a:pt x="58955" y="8055"/>
                  </a:cubicBezTo>
                  <a:cubicBezTo>
                    <a:pt x="59538" y="8114"/>
                    <a:pt x="60005" y="8405"/>
                    <a:pt x="60297" y="8872"/>
                  </a:cubicBezTo>
                  <a:cubicBezTo>
                    <a:pt x="60531" y="9514"/>
                    <a:pt x="60589" y="10215"/>
                    <a:pt x="60531" y="10915"/>
                  </a:cubicBezTo>
                  <a:cubicBezTo>
                    <a:pt x="60414" y="16694"/>
                    <a:pt x="61348" y="22356"/>
                    <a:pt x="62048" y="28018"/>
                  </a:cubicBezTo>
                  <a:cubicBezTo>
                    <a:pt x="62574" y="32396"/>
                    <a:pt x="62632" y="36890"/>
                    <a:pt x="63099" y="41326"/>
                  </a:cubicBezTo>
                  <a:cubicBezTo>
                    <a:pt x="63858" y="49031"/>
                    <a:pt x="64150" y="56736"/>
                    <a:pt x="63974" y="64499"/>
                  </a:cubicBezTo>
                  <a:cubicBezTo>
                    <a:pt x="63916" y="65200"/>
                    <a:pt x="63974" y="65900"/>
                    <a:pt x="64033" y="66601"/>
                  </a:cubicBezTo>
                  <a:cubicBezTo>
                    <a:pt x="64325" y="69052"/>
                    <a:pt x="64558" y="71504"/>
                    <a:pt x="64675" y="73955"/>
                  </a:cubicBezTo>
                  <a:cubicBezTo>
                    <a:pt x="64617" y="74306"/>
                    <a:pt x="64675" y="74656"/>
                    <a:pt x="64733" y="74948"/>
                  </a:cubicBezTo>
                  <a:cubicBezTo>
                    <a:pt x="65142" y="81602"/>
                    <a:pt x="65200" y="88256"/>
                    <a:pt x="65784" y="94910"/>
                  </a:cubicBezTo>
                  <a:cubicBezTo>
                    <a:pt x="66076" y="98062"/>
                    <a:pt x="66426" y="101156"/>
                    <a:pt x="66776" y="104308"/>
                  </a:cubicBezTo>
                  <a:cubicBezTo>
                    <a:pt x="67535" y="111137"/>
                    <a:pt x="68294" y="117967"/>
                    <a:pt x="69053" y="124796"/>
                  </a:cubicBezTo>
                  <a:cubicBezTo>
                    <a:pt x="69111" y="125321"/>
                    <a:pt x="69111" y="125905"/>
                    <a:pt x="69111" y="126489"/>
                  </a:cubicBezTo>
                  <a:cubicBezTo>
                    <a:pt x="69636" y="133493"/>
                    <a:pt x="70162" y="140498"/>
                    <a:pt x="70687" y="147444"/>
                  </a:cubicBezTo>
                  <a:cubicBezTo>
                    <a:pt x="70745" y="148728"/>
                    <a:pt x="70804" y="150071"/>
                    <a:pt x="70804" y="151355"/>
                  </a:cubicBezTo>
                  <a:lnTo>
                    <a:pt x="70804" y="157017"/>
                  </a:lnTo>
                  <a:cubicBezTo>
                    <a:pt x="70745" y="156900"/>
                    <a:pt x="70687" y="156783"/>
                    <a:pt x="70570" y="156666"/>
                  </a:cubicBezTo>
                  <a:cubicBezTo>
                    <a:pt x="69928" y="155674"/>
                    <a:pt x="68411" y="156550"/>
                    <a:pt x="69053" y="157542"/>
                  </a:cubicBezTo>
                  <a:cubicBezTo>
                    <a:pt x="69753" y="158884"/>
                    <a:pt x="70337" y="160285"/>
                    <a:pt x="70862" y="161686"/>
                  </a:cubicBezTo>
                  <a:cubicBezTo>
                    <a:pt x="70862" y="171142"/>
                    <a:pt x="70921" y="180598"/>
                    <a:pt x="70745" y="189996"/>
                  </a:cubicBezTo>
                  <a:close/>
                  <a:moveTo>
                    <a:pt x="81252" y="150654"/>
                  </a:moveTo>
                  <a:cubicBezTo>
                    <a:pt x="80143" y="159527"/>
                    <a:pt x="80902" y="168399"/>
                    <a:pt x="80843" y="177271"/>
                  </a:cubicBezTo>
                  <a:cubicBezTo>
                    <a:pt x="80843" y="182058"/>
                    <a:pt x="80085" y="186669"/>
                    <a:pt x="79676" y="191397"/>
                  </a:cubicBezTo>
                  <a:cubicBezTo>
                    <a:pt x="79443" y="192739"/>
                    <a:pt x="79384" y="194199"/>
                    <a:pt x="79443" y="195600"/>
                  </a:cubicBezTo>
                  <a:cubicBezTo>
                    <a:pt x="79618" y="197292"/>
                    <a:pt x="79618" y="199043"/>
                    <a:pt x="79443" y="200736"/>
                  </a:cubicBezTo>
                  <a:cubicBezTo>
                    <a:pt x="79384" y="205114"/>
                    <a:pt x="77283" y="206807"/>
                    <a:pt x="72263" y="206456"/>
                  </a:cubicBezTo>
                  <a:cubicBezTo>
                    <a:pt x="72088" y="205522"/>
                    <a:pt x="71971" y="204530"/>
                    <a:pt x="71971" y="203596"/>
                  </a:cubicBezTo>
                  <a:cubicBezTo>
                    <a:pt x="72205" y="200736"/>
                    <a:pt x="72613" y="197934"/>
                    <a:pt x="72905" y="195074"/>
                  </a:cubicBezTo>
                  <a:cubicBezTo>
                    <a:pt x="73080" y="193790"/>
                    <a:pt x="73139" y="192506"/>
                    <a:pt x="73197" y="191222"/>
                  </a:cubicBezTo>
                  <a:cubicBezTo>
                    <a:pt x="73197" y="182466"/>
                    <a:pt x="73197" y="173711"/>
                    <a:pt x="73197" y="164955"/>
                  </a:cubicBezTo>
                  <a:cubicBezTo>
                    <a:pt x="73547" y="165072"/>
                    <a:pt x="73897" y="164780"/>
                    <a:pt x="73897" y="164430"/>
                  </a:cubicBezTo>
                  <a:cubicBezTo>
                    <a:pt x="73781" y="163554"/>
                    <a:pt x="73547" y="162737"/>
                    <a:pt x="73197" y="161978"/>
                  </a:cubicBezTo>
                  <a:cubicBezTo>
                    <a:pt x="73197" y="158418"/>
                    <a:pt x="73139" y="154799"/>
                    <a:pt x="73080" y="151238"/>
                  </a:cubicBezTo>
                  <a:cubicBezTo>
                    <a:pt x="73022" y="146218"/>
                    <a:pt x="72380" y="141198"/>
                    <a:pt x="71971" y="136237"/>
                  </a:cubicBezTo>
                  <a:cubicBezTo>
                    <a:pt x="71796" y="133260"/>
                    <a:pt x="71679" y="130225"/>
                    <a:pt x="71388" y="127248"/>
                  </a:cubicBezTo>
                  <a:cubicBezTo>
                    <a:pt x="71329" y="126080"/>
                    <a:pt x="71212" y="124971"/>
                    <a:pt x="71096" y="123862"/>
                  </a:cubicBezTo>
                  <a:cubicBezTo>
                    <a:pt x="71329" y="122695"/>
                    <a:pt x="71446" y="121527"/>
                    <a:pt x="71504" y="120360"/>
                  </a:cubicBezTo>
                  <a:cubicBezTo>
                    <a:pt x="71738" y="118784"/>
                    <a:pt x="72146" y="117208"/>
                    <a:pt x="72555" y="115690"/>
                  </a:cubicBezTo>
                  <a:cubicBezTo>
                    <a:pt x="72555" y="115282"/>
                    <a:pt x="72088" y="115048"/>
                    <a:pt x="71796" y="115340"/>
                  </a:cubicBezTo>
                  <a:cubicBezTo>
                    <a:pt x="71271" y="116216"/>
                    <a:pt x="70862" y="117150"/>
                    <a:pt x="70454" y="118084"/>
                  </a:cubicBezTo>
                  <a:lnTo>
                    <a:pt x="70395" y="116974"/>
                  </a:lnTo>
                  <a:cubicBezTo>
                    <a:pt x="69578" y="108277"/>
                    <a:pt x="68702" y="99638"/>
                    <a:pt x="68002" y="90883"/>
                  </a:cubicBezTo>
                  <a:cubicBezTo>
                    <a:pt x="67593" y="85221"/>
                    <a:pt x="67593" y="79442"/>
                    <a:pt x="67126" y="73780"/>
                  </a:cubicBezTo>
                  <a:cubicBezTo>
                    <a:pt x="67535" y="72788"/>
                    <a:pt x="67827" y="71796"/>
                    <a:pt x="68119" y="70803"/>
                  </a:cubicBezTo>
                  <a:cubicBezTo>
                    <a:pt x="68586" y="69519"/>
                    <a:pt x="69461" y="67418"/>
                    <a:pt x="68469" y="66134"/>
                  </a:cubicBezTo>
                  <a:cubicBezTo>
                    <a:pt x="67885" y="65433"/>
                    <a:pt x="66776" y="66367"/>
                    <a:pt x="67243" y="67126"/>
                  </a:cubicBezTo>
                  <a:cubicBezTo>
                    <a:pt x="67243" y="67126"/>
                    <a:pt x="66951" y="68002"/>
                    <a:pt x="66776" y="68410"/>
                  </a:cubicBezTo>
                  <a:cubicBezTo>
                    <a:pt x="66017" y="56853"/>
                    <a:pt x="66017" y="45296"/>
                    <a:pt x="64967" y="33738"/>
                  </a:cubicBezTo>
                  <a:cubicBezTo>
                    <a:pt x="66309" y="31987"/>
                    <a:pt x="66426" y="29069"/>
                    <a:pt x="66134" y="27026"/>
                  </a:cubicBezTo>
                  <a:cubicBezTo>
                    <a:pt x="65959" y="26500"/>
                    <a:pt x="65200" y="26500"/>
                    <a:pt x="65025" y="27026"/>
                  </a:cubicBezTo>
                  <a:cubicBezTo>
                    <a:pt x="64850" y="28018"/>
                    <a:pt x="64733" y="28952"/>
                    <a:pt x="64617" y="29944"/>
                  </a:cubicBezTo>
                  <a:lnTo>
                    <a:pt x="64617" y="29594"/>
                  </a:lnTo>
                  <a:cubicBezTo>
                    <a:pt x="64150" y="25450"/>
                    <a:pt x="63566" y="21364"/>
                    <a:pt x="63099" y="17219"/>
                  </a:cubicBezTo>
                  <a:cubicBezTo>
                    <a:pt x="62865" y="15118"/>
                    <a:pt x="62574" y="13017"/>
                    <a:pt x="63157" y="10974"/>
                  </a:cubicBezTo>
                  <a:cubicBezTo>
                    <a:pt x="64266" y="10565"/>
                    <a:pt x="64617" y="11324"/>
                    <a:pt x="64850" y="11908"/>
                  </a:cubicBezTo>
                  <a:cubicBezTo>
                    <a:pt x="66134" y="15060"/>
                    <a:pt x="67593" y="18212"/>
                    <a:pt x="68761" y="21422"/>
                  </a:cubicBezTo>
                  <a:cubicBezTo>
                    <a:pt x="68586" y="21889"/>
                    <a:pt x="68644" y="22414"/>
                    <a:pt x="68936" y="22881"/>
                  </a:cubicBezTo>
                  <a:cubicBezTo>
                    <a:pt x="69053" y="22998"/>
                    <a:pt x="69169" y="23115"/>
                    <a:pt x="69345" y="23173"/>
                  </a:cubicBezTo>
                  <a:cubicBezTo>
                    <a:pt x="70337" y="25975"/>
                    <a:pt x="70921" y="28893"/>
                    <a:pt x="71096" y="31929"/>
                  </a:cubicBezTo>
                  <a:cubicBezTo>
                    <a:pt x="71096" y="32221"/>
                    <a:pt x="71154" y="32454"/>
                    <a:pt x="71212" y="32746"/>
                  </a:cubicBezTo>
                  <a:cubicBezTo>
                    <a:pt x="72788" y="39925"/>
                    <a:pt x="73430" y="47163"/>
                    <a:pt x="74189" y="54460"/>
                  </a:cubicBezTo>
                  <a:cubicBezTo>
                    <a:pt x="74540" y="58429"/>
                    <a:pt x="74831" y="62456"/>
                    <a:pt x="75415" y="66426"/>
                  </a:cubicBezTo>
                  <a:cubicBezTo>
                    <a:pt x="75765" y="68877"/>
                    <a:pt x="75940" y="71387"/>
                    <a:pt x="76116" y="73897"/>
                  </a:cubicBezTo>
                  <a:cubicBezTo>
                    <a:pt x="75473" y="75240"/>
                    <a:pt x="74948" y="76932"/>
                    <a:pt x="75707" y="78041"/>
                  </a:cubicBezTo>
                  <a:cubicBezTo>
                    <a:pt x="75882" y="78275"/>
                    <a:pt x="76174" y="78450"/>
                    <a:pt x="76466" y="78508"/>
                  </a:cubicBezTo>
                  <a:cubicBezTo>
                    <a:pt x="76524" y="79326"/>
                    <a:pt x="76582" y="80143"/>
                    <a:pt x="76641" y="80960"/>
                  </a:cubicBezTo>
                  <a:cubicBezTo>
                    <a:pt x="77400" y="88782"/>
                    <a:pt x="77166" y="96720"/>
                    <a:pt x="78275" y="104483"/>
                  </a:cubicBezTo>
                  <a:cubicBezTo>
                    <a:pt x="78976" y="109912"/>
                    <a:pt x="78917" y="115340"/>
                    <a:pt x="79092" y="120769"/>
                  </a:cubicBezTo>
                  <a:cubicBezTo>
                    <a:pt x="79151" y="124154"/>
                    <a:pt x="79443" y="127598"/>
                    <a:pt x="80026" y="130983"/>
                  </a:cubicBezTo>
                  <a:cubicBezTo>
                    <a:pt x="80785" y="135361"/>
                    <a:pt x="80727" y="139797"/>
                    <a:pt x="80843" y="144233"/>
                  </a:cubicBezTo>
                  <a:cubicBezTo>
                    <a:pt x="80902" y="145926"/>
                    <a:pt x="81019" y="147677"/>
                    <a:pt x="81135" y="149312"/>
                  </a:cubicBezTo>
                  <a:cubicBezTo>
                    <a:pt x="81194" y="149779"/>
                    <a:pt x="81252" y="150246"/>
                    <a:pt x="81252" y="150654"/>
                  </a:cubicBezTo>
                  <a:close/>
                  <a:moveTo>
                    <a:pt x="105009" y="46988"/>
                  </a:moveTo>
                  <a:cubicBezTo>
                    <a:pt x="105709" y="46813"/>
                    <a:pt x="106468" y="46696"/>
                    <a:pt x="107227" y="46638"/>
                  </a:cubicBezTo>
                  <a:cubicBezTo>
                    <a:pt x="107460" y="47338"/>
                    <a:pt x="107635" y="48039"/>
                    <a:pt x="107752" y="48798"/>
                  </a:cubicBezTo>
                  <a:cubicBezTo>
                    <a:pt x="108336" y="53176"/>
                    <a:pt x="108861" y="57553"/>
                    <a:pt x="109328" y="61931"/>
                  </a:cubicBezTo>
                  <a:cubicBezTo>
                    <a:pt x="109503" y="63624"/>
                    <a:pt x="109562" y="65317"/>
                    <a:pt x="109503" y="67068"/>
                  </a:cubicBezTo>
                  <a:cubicBezTo>
                    <a:pt x="109503" y="68060"/>
                    <a:pt x="109445" y="69052"/>
                    <a:pt x="109503" y="70103"/>
                  </a:cubicBezTo>
                  <a:cubicBezTo>
                    <a:pt x="109328" y="69811"/>
                    <a:pt x="109211" y="69461"/>
                    <a:pt x="109095" y="69169"/>
                  </a:cubicBezTo>
                  <a:cubicBezTo>
                    <a:pt x="108744" y="68177"/>
                    <a:pt x="107110" y="68293"/>
                    <a:pt x="107227" y="69403"/>
                  </a:cubicBezTo>
                  <a:cubicBezTo>
                    <a:pt x="107402" y="70570"/>
                    <a:pt x="107752" y="71737"/>
                    <a:pt x="108394" y="72730"/>
                  </a:cubicBezTo>
                  <a:cubicBezTo>
                    <a:pt x="108744" y="73372"/>
                    <a:pt x="109153" y="73955"/>
                    <a:pt x="109678" y="74481"/>
                  </a:cubicBezTo>
                  <a:cubicBezTo>
                    <a:pt x="109912" y="76991"/>
                    <a:pt x="110320" y="79501"/>
                    <a:pt x="110846" y="81952"/>
                  </a:cubicBezTo>
                  <a:cubicBezTo>
                    <a:pt x="111079" y="83061"/>
                    <a:pt x="111254" y="84229"/>
                    <a:pt x="111254" y="85338"/>
                  </a:cubicBezTo>
                  <a:cubicBezTo>
                    <a:pt x="111313" y="90649"/>
                    <a:pt x="111254" y="95961"/>
                    <a:pt x="111254" y="101273"/>
                  </a:cubicBezTo>
                  <a:cubicBezTo>
                    <a:pt x="111254" y="102265"/>
                    <a:pt x="111079" y="103257"/>
                    <a:pt x="111021" y="104250"/>
                  </a:cubicBezTo>
                  <a:cubicBezTo>
                    <a:pt x="110787" y="106818"/>
                    <a:pt x="110437" y="109386"/>
                    <a:pt x="110437" y="111955"/>
                  </a:cubicBezTo>
                  <a:cubicBezTo>
                    <a:pt x="110496" y="116099"/>
                    <a:pt x="109854" y="120243"/>
                    <a:pt x="108511" y="124154"/>
                  </a:cubicBezTo>
                  <a:cubicBezTo>
                    <a:pt x="108044" y="125380"/>
                    <a:pt x="107752" y="126664"/>
                    <a:pt x="107460" y="127890"/>
                  </a:cubicBezTo>
                  <a:cubicBezTo>
                    <a:pt x="106935" y="130283"/>
                    <a:pt x="105943" y="132559"/>
                    <a:pt x="104659" y="134602"/>
                  </a:cubicBezTo>
                  <a:cubicBezTo>
                    <a:pt x="104075" y="135420"/>
                    <a:pt x="103608" y="136295"/>
                    <a:pt x="103199" y="137229"/>
                  </a:cubicBezTo>
                  <a:cubicBezTo>
                    <a:pt x="101798" y="140439"/>
                    <a:pt x="99755" y="143241"/>
                    <a:pt x="97129" y="145518"/>
                  </a:cubicBezTo>
                  <a:cubicBezTo>
                    <a:pt x="97070" y="145284"/>
                    <a:pt x="97070" y="145109"/>
                    <a:pt x="97070" y="144934"/>
                  </a:cubicBezTo>
                  <a:cubicBezTo>
                    <a:pt x="96954" y="144467"/>
                    <a:pt x="96253" y="144525"/>
                    <a:pt x="96137" y="144934"/>
                  </a:cubicBezTo>
                  <a:cubicBezTo>
                    <a:pt x="95961" y="145518"/>
                    <a:pt x="95728" y="146160"/>
                    <a:pt x="95494" y="146685"/>
                  </a:cubicBezTo>
                  <a:cubicBezTo>
                    <a:pt x="94736" y="147210"/>
                    <a:pt x="93977" y="147677"/>
                    <a:pt x="93218" y="148086"/>
                  </a:cubicBezTo>
                  <a:cubicBezTo>
                    <a:pt x="90475" y="149545"/>
                    <a:pt x="87556" y="150713"/>
                    <a:pt x="84521" y="152113"/>
                  </a:cubicBezTo>
                  <a:cubicBezTo>
                    <a:pt x="83470" y="150304"/>
                    <a:pt x="83937" y="149253"/>
                    <a:pt x="85280" y="148495"/>
                  </a:cubicBezTo>
                  <a:cubicBezTo>
                    <a:pt x="87498" y="147210"/>
                    <a:pt x="89716" y="145926"/>
                    <a:pt x="91934" y="144700"/>
                  </a:cubicBezTo>
                  <a:cubicBezTo>
                    <a:pt x="92284" y="144992"/>
                    <a:pt x="92751" y="144817"/>
                    <a:pt x="92868" y="144467"/>
                  </a:cubicBezTo>
                  <a:cubicBezTo>
                    <a:pt x="92926" y="144292"/>
                    <a:pt x="92985" y="144117"/>
                    <a:pt x="93101" y="143942"/>
                  </a:cubicBezTo>
                  <a:cubicBezTo>
                    <a:pt x="94210" y="143066"/>
                    <a:pt x="95203" y="142074"/>
                    <a:pt x="95961" y="140848"/>
                  </a:cubicBezTo>
                  <a:cubicBezTo>
                    <a:pt x="96662" y="139797"/>
                    <a:pt x="97479" y="138747"/>
                    <a:pt x="98413" y="137871"/>
                  </a:cubicBezTo>
                  <a:cubicBezTo>
                    <a:pt x="99697" y="136587"/>
                    <a:pt x="100631" y="134894"/>
                    <a:pt x="100981" y="133085"/>
                  </a:cubicBezTo>
                  <a:cubicBezTo>
                    <a:pt x="102149" y="128182"/>
                    <a:pt x="102557" y="123162"/>
                    <a:pt x="103141" y="118200"/>
                  </a:cubicBezTo>
                  <a:cubicBezTo>
                    <a:pt x="104367" y="107168"/>
                    <a:pt x="103608" y="96136"/>
                    <a:pt x="103841" y="85163"/>
                  </a:cubicBezTo>
                  <a:cubicBezTo>
                    <a:pt x="103900" y="83528"/>
                    <a:pt x="103841" y="81952"/>
                    <a:pt x="103666" y="80376"/>
                  </a:cubicBezTo>
                  <a:cubicBezTo>
                    <a:pt x="102674" y="73372"/>
                    <a:pt x="103024" y="66367"/>
                    <a:pt x="102966" y="59363"/>
                  </a:cubicBezTo>
                  <a:cubicBezTo>
                    <a:pt x="102849" y="56911"/>
                    <a:pt x="102557" y="54518"/>
                    <a:pt x="102149" y="52125"/>
                  </a:cubicBezTo>
                  <a:cubicBezTo>
                    <a:pt x="101507" y="49031"/>
                    <a:pt x="101857" y="48214"/>
                    <a:pt x="105009" y="46988"/>
                  </a:cubicBezTo>
                  <a:close/>
                  <a:moveTo>
                    <a:pt x="83937" y="140323"/>
                  </a:moveTo>
                  <a:cubicBezTo>
                    <a:pt x="87264" y="138980"/>
                    <a:pt x="89132" y="136178"/>
                    <a:pt x="91058" y="133610"/>
                  </a:cubicBezTo>
                  <a:cubicBezTo>
                    <a:pt x="96078" y="127131"/>
                    <a:pt x="99230" y="119368"/>
                    <a:pt x="100281" y="111254"/>
                  </a:cubicBezTo>
                  <a:cubicBezTo>
                    <a:pt x="100456" y="110554"/>
                    <a:pt x="100456" y="109795"/>
                    <a:pt x="100456" y="109094"/>
                  </a:cubicBezTo>
                  <a:cubicBezTo>
                    <a:pt x="99639" y="104133"/>
                    <a:pt x="100164" y="99113"/>
                    <a:pt x="100047" y="94093"/>
                  </a:cubicBezTo>
                  <a:cubicBezTo>
                    <a:pt x="99931" y="90474"/>
                    <a:pt x="100222" y="86914"/>
                    <a:pt x="99347" y="83353"/>
                  </a:cubicBezTo>
                  <a:cubicBezTo>
                    <a:pt x="99230" y="82653"/>
                    <a:pt x="99172" y="81952"/>
                    <a:pt x="99172" y="81252"/>
                  </a:cubicBezTo>
                  <a:cubicBezTo>
                    <a:pt x="99172" y="73197"/>
                    <a:pt x="99113" y="65200"/>
                    <a:pt x="99113" y="57145"/>
                  </a:cubicBezTo>
                  <a:cubicBezTo>
                    <a:pt x="99230" y="56152"/>
                    <a:pt x="99405" y="55160"/>
                    <a:pt x="99639" y="54168"/>
                  </a:cubicBezTo>
                  <a:cubicBezTo>
                    <a:pt x="100222" y="54868"/>
                    <a:pt x="100748" y="55277"/>
                    <a:pt x="100865" y="55685"/>
                  </a:cubicBezTo>
                  <a:cubicBezTo>
                    <a:pt x="101040" y="56853"/>
                    <a:pt x="101098" y="57962"/>
                    <a:pt x="101098" y="59129"/>
                  </a:cubicBezTo>
                  <a:lnTo>
                    <a:pt x="101098" y="69869"/>
                  </a:lnTo>
                  <a:cubicBezTo>
                    <a:pt x="100981" y="73313"/>
                    <a:pt x="101156" y="76757"/>
                    <a:pt x="101740" y="80143"/>
                  </a:cubicBezTo>
                  <a:cubicBezTo>
                    <a:pt x="101915" y="81719"/>
                    <a:pt x="102032" y="83295"/>
                    <a:pt x="101915" y="84871"/>
                  </a:cubicBezTo>
                  <a:lnTo>
                    <a:pt x="101915" y="103783"/>
                  </a:lnTo>
                  <a:cubicBezTo>
                    <a:pt x="101915" y="107518"/>
                    <a:pt x="101974" y="111254"/>
                    <a:pt x="101215" y="114932"/>
                  </a:cubicBezTo>
                  <a:cubicBezTo>
                    <a:pt x="100573" y="118025"/>
                    <a:pt x="100631" y="121177"/>
                    <a:pt x="100281" y="124329"/>
                  </a:cubicBezTo>
                  <a:cubicBezTo>
                    <a:pt x="99989" y="126606"/>
                    <a:pt x="99580" y="128824"/>
                    <a:pt x="99172" y="131100"/>
                  </a:cubicBezTo>
                  <a:cubicBezTo>
                    <a:pt x="98705" y="133318"/>
                    <a:pt x="98063" y="135536"/>
                    <a:pt x="96078" y="137054"/>
                  </a:cubicBezTo>
                  <a:cubicBezTo>
                    <a:pt x="95494" y="137521"/>
                    <a:pt x="95027" y="138046"/>
                    <a:pt x="94736" y="138688"/>
                  </a:cubicBezTo>
                  <a:cubicBezTo>
                    <a:pt x="94327" y="139389"/>
                    <a:pt x="93860" y="140031"/>
                    <a:pt x="93335" y="140615"/>
                  </a:cubicBezTo>
                  <a:lnTo>
                    <a:pt x="93335" y="139272"/>
                  </a:lnTo>
                  <a:cubicBezTo>
                    <a:pt x="93335" y="138980"/>
                    <a:pt x="93276" y="138747"/>
                    <a:pt x="93160" y="138513"/>
                  </a:cubicBezTo>
                  <a:cubicBezTo>
                    <a:pt x="93160" y="137929"/>
                    <a:pt x="92226" y="137754"/>
                    <a:pt x="92167" y="138338"/>
                  </a:cubicBezTo>
                  <a:cubicBezTo>
                    <a:pt x="92167" y="138455"/>
                    <a:pt x="92051" y="138513"/>
                    <a:pt x="92167" y="138396"/>
                  </a:cubicBezTo>
                  <a:cubicBezTo>
                    <a:pt x="92051" y="138513"/>
                    <a:pt x="91934" y="138688"/>
                    <a:pt x="91875" y="138922"/>
                  </a:cubicBezTo>
                  <a:cubicBezTo>
                    <a:pt x="91700" y="139505"/>
                    <a:pt x="91584" y="140148"/>
                    <a:pt x="91584" y="140848"/>
                  </a:cubicBezTo>
                  <a:cubicBezTo>
                    <a:pt x="91525" y="141373"/>
                    <a:pt x="91467" y="141899"/>
                    <a:pt x="91467" y="142366"/>
                  </a:cubicBezTo>
                  <a:cubicBezTo>
                    <a:pt x="89891" y="143475"/>
                    <a:pt x="88257" y="144525"/>
                    <a:pt x="86564" y="145459"/>
                  </a:cubicBezTo>
                  <a:cubicBezTo>
                    <a:pt x="85922" y="145868"/>
                    <a:pt x="84929" y="145809"/>
                    <a:pt x="83995" y="145985"/>
                  </a:cubicBezTo>
                  <a:cubicBezTo>
                    <a:pt x="83587" y="144117"/>
                    <a:pt x="83529" y="142191"/>
                    <a:pt x="83937" y="140323"/>
                  </a:cubicBezTo>
                  <a:close/>
                  <a:moveTo>
                    <a:pt x="83937" y="155382"/>
                  </a:moveTo>
                  <a:cubicBezTo>
                    <a:pt x="85922" y="153514"/>
                    <a:pt x="88315" y="152055"/>
                    <a:pt x="90942" y="151180"/>
                  </a:cubicBezTo>
                  <a:cubicBezTo>
                    <a:pt x="92051" y="150771"/>
                    <a:pt x="93101" y="150246"/>
                    <a:pt x="94152" y="149720"/>
                  </a:cubicBezTo>
                  <a:cubicBezTo>
                    <a:pt x="93860" y="150421"/>
                    <a:pt x="93860" y="151238"/>
                    <a:pt x="94210" y="151880"/>
                  </a:cubicBezTo>
                  <a:cubicBezTo>
                    <a:pt x="94385" y="152230"/>
                    <a:pt x="94911" y="152230"/>
                    <a:pt x="95086" y="151880"/>
                  </a:cubicBezTo>
                  <a:cubicBezTo>
                    <a:pt x="95786" y="151004"/>
                    <a:pt x="95961" y="149604"/>
                    <a:pt x="96428" y="148553"/>
                  </a:cubicBezTo>
                  <a:lnTo>
                    <a:pt x="96487" y="148378"/>
                  </a:lnTo>
                  <a:cubicBezTo>
                    <a:pt x="100339" y="145809"/>
                    <a:pt x="103433" y="142132"/>
                    <a:pt x="105359" y="137871"/>
                  </a:cubicBezTo>
                  <a:cubicBezTo>
                    <a:pt x="106351" y="135653"/>
                    <a:pt x="107869" y="133668"/>
                    <a:pt x="108628" y="131392"/>
                  </a:cubicBezTo>
                  <a:cubicBezTo>
                    <a:pt x="110087" y="127073"/>
                    <a:pt x="111196" y="122578"/>
                    <a:pt x="112363" y="118142"/>
                  </a:cubicBezTo>
                  <a:cubicBezTo>
                    <a:pt x="112539" y="117617"/>
                    <a:pt x="112655" y="117033"/>
                    <a:pt x="112655" y="116449"/>
                  </a:cubicBezTo>
                  <a:cubicBezTo>
                    <a:pt x="112714" y="114173"/>
                    <a:pt x="112772" y="111838"/>
                    <a:pt x="112889" y="109503"/>
                  </a:cubicBezTo>
                  <a:cubicBezTo>
                    <a:pt x="113181" y="109678"/>
                    <a:pt x="113472" y="109678"/>
                    <a:pt x="113706" y="109445"/>
                  </a:cubicBezTo>
                  <a:cubicBezTo>
                    <a:pt x="114582" y="108569"/>
                    <a:pt x="114698" y="107110"/>
                    <a:pt x="115107" y="106001"/>
                  </a:cubicBezTo>
                  <a:cubicBezTo>
                    <a:pt x="115457" y="104892"/>
                    <a:pt x="115982" y="103433"/>
                    <a:pt x="115515" y="102207"/>
                  </a:cubicBezTo>
                  <a:cubicBezTo>
                    <a:pt x="115282" y="101681"/>
                    <a:pt x="114465" y="101390"/>
                    <a:pt x="114173" y="102032"/>
                  </a:cubicBezTo>
                  <a:cubicBezTo>
                    <a:pt x="113764" y="102966"/>
                    <a:pt x="113472" y="103841"/>
                    <a:pt x="113181" y="104775"/>
                  </a:cubicBezTo>
                  <a:cubicBezTo>
                    <a:pt x="113531" y="98413"/>
                    <a:pt x="113881" y="91992"/>
                    <a:pt x="113531" y="85571"/>
                  </a:cubicBezTo>
                  <a:cubicBezTo>
                    <a:pt x="113414" y="82886"/>
                    <a:pt x="112830" y="80201"/>
                    <a:pt x="112480" y="77516"/>
                  </a:cubicBezTo>
                  <a:cubicBezTo>
                    <a:pt x="112247" y="76407"/>
                    <a:pt x="112072" y="75240"/>
                    <a:pt x="111955" y="74131"/>
                  </a:cubicBezTo>
                  <a:cubicBezTo>
                    <a:pt x="111780" y="68527"/>
                    <a:pt x="112247" y="62923"/>
                    <a:pt x="111079" y="57437"/>
                  </a:cubicBezTo>
                  <a:cubicBezTo>
                    <a:pt x="110729" y="55452"/>
                    <a:pt x="110496" y="53467"/>
                    <a:pt x="110379" y="51483"/>
                  </a:cubicBezTo>
                  <a:cubicBezTo>
                    <a:pt x="110262" y="50374"/>
                    <a:pt x="110379" y="49206"/>
                    <a:pt x="110379" y="47397"/>
                  </a:cubicBezTo>
                  <a:cubicBezTo>
                    <a:pt x="110904" y="47630"/>
                    <a:pt x="111430" y="47922"/>
                    <a:pt x="111955" y="48272"/>
                  </a:cubicBezTo>
                  <a:cubicBezTo>
                    <a:pt x="111955" y="48739"/>
                    <a:pt x="112072" y="49206"/>
                    <a:pt x="112305" y="49615"/>
                  </a:cubicBezTo>
                  <a:cubicBezTo>
                    <a:pt x="112539" y="50082"/>
                    <a:pt x="113181" y="50082"/>
                    <a:pt x="113472" y="49615"/>
                  </a:cubicBezTo>
                  <a:lnTo>
                    <a:pt x="113531" y="49557"/>
                  </a:lnTo>
                  <a:cubicBezTo>
                    <a:pt x="114465" y="50549"/>
                    <a:pt x="115224" y="51716"/>
                    <a:pt x="115691" y="53000"/>
                  </a:cubicBezTo>
                  <a:cubicBezTo>
                    <a:pt x="116508" y="54752"/>
                    <a:pt x="117033" y="56619"/>
                    <a:pt x="117383" y="58546"/>
                  </a:cubicBezTo>
                  <a:lnTo>
                    <a:pt x="117383" y="58604"/>
                  </a:lnTo>
                  <a:cubicBezTo>
                    <a:pt x="117383" y="58662"/>
                    <a:pt x="117383" y="58721"/>
                    <a:pt x="117383" y="58779"/>
                  </a:cubicBezTo>
                  <a:cubicBezTo>
                    <a:pt x="117500" y="59188"/>
                    <a:pt x="117558" y="59596"/>
                    <a:pt x="117558" y="60005"/>
                  </a:cubicBezTo>
                  <a:cubicBezTo>
                    <a:pt x="118142" y="65083"/>
                    <a:pt x="118317" y="70278"/>
                    <a:pt x="118726" y="75415"/>
                  </a:cubicBezTo>
                  <a:cubicBezTo>
                    <a:pt x="118959" y="78975"/>
                    <a:pt x="119251" y="82536"/>
                    <a:pt x="119776" y="86096"/>
                  </a:cubicBezTo>
                  <a:cubicBezTo>
                    <a:pt x="119835" y="86447"/>
                    <a:pt x="119893" y="86797"/>
                    <a:pt x="119952" y="87206"/>
                  </a:cubicBezTo>
                  <a:cubicBezTo>
                    <a:pt x="119426" y="88606"/>
                    <a:pt x="119134" y="90066"/>
                    <a:pt x="119134" y="91583"/>
                  </a:cubicBezTo>
                  <a:cubicBezTo>
                    <a:pt x="119134" y="92167"/>
                    <a:pt x="119835" y="92517"/>
                    <a:pt x="120302" y="92109"/>
                  </a:cubicBezTo>
                  <a:cubicBezTo>
                    <a:pt x="120419" y="95261"/>
                    <a:pt x="120302" y="98413"/>
                    <a:pt x="120302" y="101565"/>
                  </a:cubicBezTo>
                  <a:cubicBezTo>
                    <a:pt x="120302" y="102382"/>
                    <a:pt x="120068" y="103257"/>
                    <a:pt x="120068" y="104133"/>
                  </a:cubicBezTo>
                  <a:cubicBezTo>
                    <a:pt x="120243" y="109853"/>
                    <a:pt x="119018" y="115457"/>
                    <a:pt x="118084" y="121060"/>
                  </a:cubicBezTo>
                  <a:cubicBezTo>
                    <a:pt x="117558" y="124154"/>
                    <a:pt x="116800" y="127248"/>
                    <a:pt x="116041" y="130283"/>
                  </a:cubicBezTo>
                  <a:cubicBezTo>
                    <a:pt x="114815" y="135303"/>
                    <a:pt x="112305" y="139972"/>
                    <a:pt x="108744" y="143708"/>
                  </a:cubicBezTo>
                  <a:cubicBezTo>
                    <a:pt x="107460" y="145051"/>
                    <a:pt x="106235" y="146452"/>
                    <a:pt x="104950" y="147736"/>
                  </a:cubicBezTo>
                  <a:lnTo>
                    <a:pt x="104950" y="146276"/>
                  </a:lnTo>
                  <a:cubicBezTo>
                    <a:pt x="104950" y="145167"/>
                    <a:pt x="104834" y="144058"/>
                    <a:pt x="104717" y="142949"/>
                  </a:cubicBezTo>
                  <a:cubicBezTo>
                    <a:pt x="104717" y="141957"/>
                    <a:pt x="103258" y="141957"/>
                    <a:pt x="103258" y="142949"/>
                  </a:cubicBezTo>
                  <a:cubicBezTo>
                    <a:pt x="103083" y="144058"/>
                    <a:pt x="103024" y="145167"/>
                    <a:pt x="103024" y="146276"/>
                  </a:cubicBezTo>
                  <a:cubicBezTo>
                    <a:pt x="103024" y="147269"/>
                    <a:pt x="102849" y="148378"/>
                    <a:pt x="103491" y="149253"/>
                  </a:cubicBezTo>
                  <a:lnTo>
                    <a:pt x="103491" y="149253"/>
                  </a:lnTo>
                  <a:lnTo>
                    <a:pt x="103491" y="149253"/>
                  </a:lnTo>
                  <a:cubicBezTo>
                    <a:pt x="99289" y="153398"/>
                    <a:pt x="94327" y="156666"/>
                    <a:pt x="88899" y="158826"/>
                  </a:cubicBezTo>
                  <a:cubicBezTo>
                    <a:pt x="87439" y="159410"/>
                    <a:pt x="86097" y="160169"/>
                    <a:pt x="84521" y="160927"/>
                  </a:cubicBezTo>
                  <a:cubicBezTo>
                    <a:pt x="83295" y="158943"/>
                    <a:pt x="83762" y="157133"/>
                    <a:pt x="83879" y="155382"/>
                  </a:cubicBezTo>
                  <a:close/>
                  <a:moveTo>
                    <a:pt x="119076" y="143650"/>
                  </a:moveTo>
                  <a:cubicBezTo>
                    <a:pt x="118317" y="144992"/>
                    <a:pt x="117617" y="146393"/>
                    <a:pt x="117033" y="147852"/>
                  </a:cubicBezTo>
                  <a:cubicBezTo>
                    <a:pt x="115807" y="150771"/>
                    <a:pt x="113764" y="153281"/>
                    <a:pt x="111196" y="155149"/>
                  </a:cubicBezTo>
                  <a:cubicBezTo>
                    <a:pt x="107752" y="157717"/>
                    <a:pt x="104308" y="160227"/>
                    <a:pt x="100748" y="162562"/>
                  </a:cubicBezTo>
                  <a:lnTo>
                    <a:pt x="100456" y="162270"/>
                  </a:lnTo>
                  <a:cubicBezTo>
                    <a:pt x="99872" y="162036"/>
                    <a:pt x="99347" y="162503"/>
                    <a:pt x="99405" y="163087"/>
                  </a:cubicBezTo>
                  <a:lnTo>
                    <a:pt x="99522" y="163321"/>
                  </a:lnTo>
                  <a:cubicBezTo>
                    <a:pt x="98938" y="163671"/>
                    <a:pt x="98355" y="164021"/>
                    <a:pt x="97771" y="164371"/>
                  </a:cubicBezTo>
                  <a:cubicBezTo>
                    <a:pt x="93568" y="166881"/>
                    <a:pt x="89190" y="168807"/>
                    <a:pt x="84229" y="169391"/>
                  </a:cubicBezTo>
                  <a:cubicBezTo>
                    <a:pt x="83353" y="167523"/>
                    <a:pt x="83879" y="165655"/>
                    <a:pt x="83762" y="163729"/>
                  </a:cubicBezTo>
                  <a:cubicBezTo>
                    <a:pt x="85805" y="162445"/>
                    <a:pt x="87906" y="161336"/>
                    <a:pt x="90183" y="160402"/>
                  </a:cubicBezTo>
                  <a:cubicBezTo>
                    <a:pt x="90241" y="160636"/>
                    <a:pt x="90416" y="160752"/>
                    <a:pt x="90591" y="160811"/>
                  </a:cubicBezTo>
                  <a:cubicBezTo>
                    <a:pt x="91350" y="160986"/>
                    <a:pt x="92109" y="161044"/>
                    <a:pt x="92868" y="161219"/>
                  </a:cubicBezTo>
                  <a:cubicBezTo>
                    <a:pt x="93568" y="161394"/>
                    <a:pt x="94269" y="161336"/>
                    <a:pt x="94911" y="160986"/>
                  </a:cubicBezTo>
                  <a:cubicBezTo>
                    <a:pt x="95261" y="160811"/>
                    <a:pt x="95261" y="160344"/>
                    <a:pt x="94911" y="160110"/>
                  </a:cubicBezTo>
                  <a:cubicBezTo>
                    <a:pt x="94327" y="159818"/>
                    <a:pt x="93743" y="159643"/>
                    <a:pt x="93101" y="159585"/>
                  </a:cubicBezTo>
                  <a:lnTo>
                    <a:pt x="92226" y="159527"/>
                  </a:lnTo>
                  <a:cubicBezTo>
                    <a:pt x="96195" y="157600"/>
                    <a:pt x="99931" y="155149"/>
                    <a:pt x="103199" y="152172"/>
                  </a:cubicBezTo>
                  <a:cubicBezTo>
                    <a:pt x="107577" y="148319"/>
                    <a:pt x="111721" y="144175"/>
                    <a:pt x="114757" y="139039"/>
                  </a:cubicBezTo>
                  <a:cubicBezTo>
                    <a:pt x="116333" y="136470"/>
                    <a:pt x="117442" y="133668"/>
                    <a:pt x="118142" y="130750"/>
                  </a:cubicBezTo>
                  <a:cubicBezTo>
                    <a:pt x="118843" y="127131"/>
                    <a:pt x="119601" y="123454"/>
                    <a:pt x="120360" y="119835"/>
                  </a:cubicBezTo>
                  <a:cubicBezTo>
                    <a:pt x="120594" y="118726"/>
                    <a:pt x="120944" y="117617"/>
                    <a:pt x="121177" y="116566"/>
                  </a:cubicBezTo>
                  <a:lnTo>
                    <a:pt x="121819" y="116799"/>
                  </a:lnTo>
                  <a:cubicBezTo>
                    <a:pt x="121878" y="118259"/>
                    <a:pt x="121995" y="119601"/>
                    <a:pt x="122053" y="121060"/>
                  </a:cubicBezTo>
                  <a:cubicBezTo>
                    <a:pt x="122053" y="124096"/>
                    <a:pt x="121936" y="127189"/>
                    <a:pt x="122111" y="130225"/>
                  </a:cubicBezTo>
                  <a:cubicBezTo>
                    <a:pt x="121995" y="130516"/>
                    <a:pt x="121936" y="130808"/>
                    <a:pt x="121878" y="131100"/>
                  </a:cubicBezTo>
                  <a:cubicBezTo>
                    <a:pt x="121878" y="131275"/>
                    <a:pt x="121995" y="131450"/>
                    <a:pt x="122111" y="131567"/>
                  </a:cubicBezTo>
                  <a:cubicBezTo>
                    <a:pt x="122286" y="135770"/>
                    <a:pt x="121177" y="139972"/>
                    <a:pt x="119018" y="1436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4024500" y="5030325"/>
              <a:ext cx="75900" cy="128450"/>
            </a:xfrm>
            <a:custGeom>
              <a:rect b="b" l="l" r="r" t="t"/>
              <a:pathLst>
                <a:path extrusionOk="0" h="5138" w="3036">
                  <a:moveTo>
                    <a:pt x="2160" y="292"/>
                  </a:moveTo>
                  <a:cubicBezTo>
                    <a:pt x="1576" y="818"/>
                    <a:pt x="1109" y="1518"/>
                    <a:pt x="818" y="2277"/>
                  </a:cubicBezTo>
                  <a:cubicBezTo>
                    <a:pt x="409" y="2919"/>
                    <a:pt x="117" y="3678"/>
                    <a:pt x="0" y="4437"/>
                  </a:cubicBezTo>
                  <a:cubicBezTo>
                    <a:pt x="0" y="4904"/>
                    <a:pt x="467" y="5137"/>
                    <a:pt x="876" y="4962"/>
                  </a:cubicBezTo>
                  <a:cubicBezTo>
                    <a:pt x="1518" y="4495"/>
                    <a:pt x="1927" y="3853"/>
                    <a:pt x="2102" y="3094"/>
                  </a:cubicBezTo>
                  <a:cubicBezTo>
                    <a:pt x="2452" y="2277"/>
                    <a:pt x="2685" y="1518"/>
                    <a:pt x="2919" y="701"/>
                  </a:cubicBezTo>
                  <a:cubicBezTo>
                    <a:pt x="3036" y="234"/>
                    <a:pt x="2510" y="1"/>
                    <a:pt x="2160" y="2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37"/>
          <p:cNvSpPr txBox="1"/>
          <p:nvPr>
            <p:ph type="title"/>
          </p:nvPr>
        </p:nvSpPr>
        <p:spPr>
          <a:xfrm>
            <a:off x="739050" y="307325"/>
            <a:ext cx="76659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Ідеї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grpSp>
        <p:nvGrpSpPr>
          <p:cNvPr id="535" name="Google Shape;535;p37"/>
          <p:cNvGrpSpPr/>
          <p:nvPr/>
        </p:nvGrpSpPr>
        <p:grpSpPr>
          <a:xfrm>
            <a:off x="2351630" y="1235409"/>
            <a:ext cx="4277544" cy="2846871"/>
            <a:chOff x="2351630" y="1311609"/>
            <a:chExt cx="4277544" cy="2846871"/>
          </a:xfrm>
        </p:grpSpPr>
        <p:grpSp>
          <p:nvGrpSpPr>
            <p:cNvPr id="536" name="Google Shape;536;p37"/>
            <p:cNvGrpSpPr/>
            <p:nvPr/>
          </p:nvGrpSpPr>
          <p:grpSpPr>
            <a:xfrm>
              <a:off x="2351630" y="1651594"/>
              <a:ext cx="4277544" cy="1807407"/>
              <a:chOff x="1095020" y="1145992"/>
              <a:chExt cx="5392768" cy="2278627"/>
            </a:xfrm>
          </p:grpSpPr>
          <p:sp>
            <p:nvSpPr>
              <p:cNvPr id="537" name="Google Shape;537;p37"/>
              <p:cNvSpPr/>
              <p:nvPr/>
            </p:nvSpPr>
            <p:spPr>
              <a:xfrm>
                <a:off x="1095020" y="1291170"/>
                <a:ext cx="2104813" cy="475964"/>
              </a:xfrm>
              <a:custGeom>
                <a:rect b="b" l="l" r="r" t="t"/>
                <a:pathLst>
                  <a:path extrusionOk="0" h="19441" w="55089">
                    <a:moveTo>
                      <a:pt x="5355" y="0"/>
                    </a:moveTo>
                    <a:cubicBezTo>
                      <a:pt x="5209" y="0"/>
                      <a:pt x="5048" y="45"/>
                      <a:pt x="4879" y="150"/>
                    </a:cubicBezTo>
                    <a:cubicBezTo>
                      <a:pt x="3578" y="963"/>
                      <a:pt x="2342" y="1419"/>
                      <a:pt x="814" y="1646"/>
                    </a:cubicBezTo>
                    <a:cubicBezTo>
                      <a:pt x="1" y="1776"/>
                      <a:pt x="66" y="3077"/>
                      <a:pt x="814" y="3240"/>
                    </a:cubicBezTo>
                    <a:cubicBezTo>
                      <a:pt x="1984" y="3532"/>
                      <a:pt x="3090" y="4020"/>
                      <a:pt x="4228" y="4378"/>
                    </a:cubicBezTo>
                    <a:cubicBezTo>
                      <a:pt x="4323" y="4425"/>
                      <a:pt x="4416" y="4446"/>
                      <a:pt x="4504" y="4446"/>
                    </a:cubicBezTo>
                    <a:cubicBezTo>
                      <a:pt x="5084" y="4446"/>
                      <a:pt x="5471" y="3537"/>
                      <a:pt x="4879" y="3142"/>
                    </a:cubicBezTo>
                    <a:cubicBezTo>
                      <a:pt x="4553" y="2947"/>
                      <a:pt x="4228" y="2784"/>
                      <a:pt x="3903" y="2622"/>
                    </a:cubicBezTo>
                    <a:cubicBezTo>
                      <a:pt x="3936" y="2622"/>
                      <a:pt x="3936" y="2589"/>
                      <a:pt x="3968" y="2589"/>
                    </a:cubicBezTo>
                    <a:cubicBezTo>
                      <a:pt x="12521" y="2882"/>
                      <a:pt x="20781" y="3630"/>
                      <a:pt x="29008" y="6297"/>
                    </a:cubicBezTo>
                    <a:cubicBezTo>
                      <a:pt x="38081" y="9158"/>
                      <a:pt x="46406" y="13841"/>
                      <a:pt x="54113" y="19369"/>
                    </a:cubicBezTo>
                    <a:cubicBezTo>
                      <a:pt x="54201" y="19419"/>
                      <a:pt x="54289" y="19440"/>
                      <a:pt x="54372" y="19440"/>
                    </a:cubicBezTo>
                    <a:cubicBezTo>
                      <a:pt x="54783" y="19440"/>
                      <a:pt x="55088" y="18913"/>
                      <a:pt x="54764" y="18589"/>
                    </a:cubicBezTo>
                    <a:cubicBezTo>
                      <a:pt x="47479" y="12410"/>
                      <a:pt x="38764" y="8085"/>
                      <a:pt x="29659" y="5256"/>
                    </a:cubicBezTo>
                    <a:cubicBezTo>
                      <a:pt x="22556" y="3042"/>
                      <a:pt x="14755" y="1468"/>
                      <a:pt x="7164" y="1468"/>
                    </a:cubicBezTo>
                    <a:cubicBezTo>
                      <a:pt x="6727" y="1468"/>
                      <a:pt x="6290" y="1473"/>
                      <a:pt x="5854" y="1484"/>
                    </a:cubicBezTo>
                    <a:cubicBezTo>
                      <a:pt x="6388" y="950"/>
                      <a:pt x="6024" y="0"/>
                      <a:pt x="5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5083008" y="1145992"/>
                <a:ext cx="950800" cy="475975"/>
              </a:xfrm>
              <a:custGeom>
                <a:rect b="b" l="l" r="r" t="t"/>
                <a:pathLst>
                  <a:path extrusionOk="0" h="19039" w="38032">
                    <a:moveTo>
                      <a:pt x="34129" y="0"/>
                    </a:moveTo>
                    <a:cubicBezTo>
                      <a:pt x="33218" y="0"/>
                      <a:pt x="32628" y="1320"/>
                      <a:pt x="33609" y="1768"/>
                    </a:cubicBezTo>
                    <a:cubicBezTo>
                      <a:pt x="34064" y="1996"/>
                      <a:pt x="34487" y="2224"/>
                      <a:pt x="34877" y="2516"/>
                    </a:cubicBezTo>
                    <a:cubicBezTo>
                      <a:pt x="33468" y="2347"/>
                      <a:pt x="32042" y="2263"/>
                      <a:pt x="30610" y="2263"/>
                    </a:cubicBezTo>
                    <a:cubicBezTo>
                      <a:pt x="18594" y="2263"/>
                      <a:pt x="6187" y="8160"/>
                      <a:pt x="114" y="18679"/>
                    </a:cubicBezTo>
                    <a:cubicBezTo>
                      <a:pt x="1" y="18882"/>
                      <a:pt x="171" y="19038"/>
                      <a:pt x="339" y="19038"/>
                    </a:cubicBezTo>
                    <a:cubicBezTo>
                      <a:pt x="413" y="19038"/>
                      <a:pt x="487" y="19008"/>
                      <a:pt x="537" y="18939"/>
                    </a:cubicBezTo>
                    <a:cubicBezTo>
                      <a:pt x="7529" y="9635"/>
                      <a:pt x="18285" y="3622"/>
                      <a:pt x="29727" y="3622"/>
                    </a:cubicBezTo>
                    <a:cubicBezTo>
                      <a:pt x="31003" y="3622"/>
                      <a:pt x="32288" y="3696"/>
                      <a:pt x="33577" y="3850"/>
                    </a:cubicBezTo>
                    <a:cubicBezTo>
                      <a:pt x="33251" y="4012"/>
                      <a:pt x="32926" y="4207"/>
                      <a:pt x="32601" y="4435"/>
                    </a:cubicBezTo>
                    <a:cubicBezTo>
                      <a:pt x="31761" y="4939"/>
                      <a:pt x="32271" y="6022"/>
                      <a:pt x="33094" y="6022"/>
                    </a:cubicBezTo>
                    <a:cubicBezTo>
                      <a:pt x="33227" y="6022"/>
                      <a:pt x="33367" y="5994"/>
                      <a:pt x="33512" y="5931"/>
                    </a:cubicBezTo>
                    <a:cubicBezTo>
                      <a:pt x="34845" y="5313"/>
                      <a:pt x="36146" y="4663"/>
                      <a:pt x="37479" y="4045"/>
                    </a:cubicBezTo>
                    <a:cubicBezTo>
                      <a:pt x="38032" y="3720"/>
                      <a:pt x="37967" y="3004"/>
                      <a:pt x="37642" y="2581"/>
                    </a:cubicBezTo>
                    <a:cubicBezTo>
                      <a:pt x="36796" y="1541"/>
                      <a:pt x="35820" y="728"/>
                      <a:pt x="34585" y="110"/>
                    </a:cubicBezTo>
                    <a:cubicBezTo>
                      <a:pt x="34428" y="34"/>
                      <a:pt x="34275" y="0"/>
                      <a:pt x="341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 rot="-1448570">
                <a:off x="5266368" y="2305680"/>
                <a:ext cx="1076266" cy="939946"/>
              </a:xfrm>
              <a:custGeom>
                <a:rect b="b" l="l" r="r" t="t"/>
                <a:pathLst>
                  <a:path extrusionOk="0" h="37599" w="43052">
                    <a:moveTo>
                      <a:pt x="375" y="0"/>
                    </a:moveTo>
                    <a:cubicBezTo>
                      <a:pt x="85" y="0"/>
                      <a:pt x="1" y="446"/>
                      <a:pt x="298" y="565"/>
                    </a:cubicBezTo>
                    <a:cubicBezTo>
                      <a:pt x="9176" y="3784"/>
                      <a:pt x="17436" y="8142"/>
                      <a:pt x="24493" y="14483"/>
                    </a:cubicBezTo>
                    <a:cubicBezTo>
                      <a:pt x="30867" y="20207"/>
                      <a:pt x="36525" y="27394"/>
                      <a:pt x="40070" y="35296"/>
                    </a:cubicBezTo>
                    <a:cubicBezTo>
                      <a:pt x="39615" y="35198"/>
                      <a:pt x="39159" y="35101"/>
                      <a:pt x="38737" y="35003"/>
                    </a:cubicBezTo>
                    <a:cubicBezTo>
                      <a:pt x="38667" y="34989"/>
                      <a:pt x="38600" y="34982"/>
                      <a:pt x="38536" y="34982"/>
                    </a:cubicBezTo>
                    <a:cubicBezTo>
                      <a:pt x="37576" y="34982"/>
                      <a:pt x="37213" y="36483"/>
                      <a:pt x="38249" y="36727"/>
                    </a:cubicBezTo>
                    <a:cubicBezTo>
                      <a:pt x="38769" y="36824"/>
                      <a:pt x="39290" y="36954"/>
                      <a:pt x="39810" y="37117"/>
                    </a:cubicBezTo>
                    <a:cubicBezTo>
                      <a:pt x="40298" y="37247"/>
                      <a:pt x="40785" y="37377"/>
                      <a:pt x="41241" y="37475"/>
                    </a:cubicBezTo>
                    <a:lnTo>
                      <a:pt x="41371" y="37475"/>
                    </a:lnTo>
                    <a:cubicBezTo>
                      <a:pt x="41501" y="37540"/>
                      <a:pt x="41598" y="37540"/>
                      <a:pt x="41729" y="37572"/>
                    </a:cubicBezTo>
                    <a:cubicBezTo>
                      <a:pt x="41814" y="37590"/>
                      <a:pt x="41897" y="37599"/>
                      <a:pt x="41976" y="37599"/>
                    </a:cubicBezTo>
                    <a:cubicBezTo>
                      <a:pt x="42622" y="37599"/>
                      <a:pt x="43051" y="37039"/>
                      <a:pt x="42964" y="36402"/>
                    </a:cubicBezTo>
                    <a:cubicBezTo>
                      <a:pt x="42672" y="34678"/>
                      <a:pt x="42184" y="33052"/>
                      <a:pt x="41533" y="31459"/>
                    </a:cubicBezTo>
                    <a:cubicBezTo>
                      <a:pt x="41350" y="30970"/>
                      <a:pt x="40973" y="30761"/>
                      <a:pt x="40598" y="30761"/>
                    </a:cubicBezTo>
                    <a:cubicBezTo>
                      <a:pt x="40174" y="30761"/>
                      <a:pt x="39753" y="31027"/>
                      <a:pt x="39615" y="31459"/>
                    </a:cubicBezTo>
                    <a:cubicBezTo>
                      <a:pt x="35810" y="24662"/>
                      <a:pt x="31095" y="18613"/>
                      <a:pt x="25111" y="13410"/>
                    </a:cubicBezTo>
                    <a:cubicBezTo>
                      <a:pt x="18087" y="7264"/>
                      <a:pt x="9567" y="2223"/>
                      <a:pt x="461" y="12"/>
                    </a:cubicBezTo>
                    <a:cubicBezTo>
                      <a:pt x="431" y="4"/>
                      <a:pt x="402" y="0"/>
                      <a:pt x="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0" name="Google Shape;540;p37"/>
            <p:cNvSpPr/>
            <p:nvPr/>
          </p:nvSpPr>
          <p:spPr>
            <a:xfrm flipH="1" rot="436177">
              <a:off x="2504124" y="1716377"/>
              <a:ext cx="379250" cy="27300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 flipH="1" rot="436177">
              <a:off x="3249324" y="2910740"/>
              <a:ext cx="379250" cy="27300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 flipH="1" rot="436177">
              <a:off x="2570374" y="2963765"/>
              <a:ext cx="379250" cy="27300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 flipH="1" rot="436177">
              <a:off x="5607324" y="2672327"/>
              <a:ext cx="379250" cy="27300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 flipH="1" rot="436177">
              <a:off x="6138574" y="2843140"/>
              <a:ext cx="379250" cy="27300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 flipH="1" rot="436177">
              <a:off x="5702362" y="1610127"/>
              <a:ext cx="379250" cy="27300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 flipH="1" rot="436177">
              <a:off x="4516624" y="1334502"/>
              <a:ext cx="379250" cy="27300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 flipH="1" rot="436262">
              <a:off x="4943237" y="2908351"/>
              <a:ext cx="758989" cy="546386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 flipH="1" rot="436177">
              <a:off x="3857174" y="3862577"/>
              <a:ext cx="379250" cy="27300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 flipH="1" rot="436177">
              <a:off x="3540724" y="1716377"/>
              <a:ext cx="379250" cy="27300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37"/>
          <p:cNvSpPr txBox="1"/>
          <p:nvPr/>
        </p:nvSpPr>
        <p:spPr>
          <a:xfrm>
            <a:off x="783350" y="16018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8A923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Сайт</a:t>
            </a:r>
            <a:endParaRPr sz="1600">
              <a:solidFill>
                <a:srgbClr val="D8A923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551" name="Google Shape;551;p37"/>
          <p:cNvSpPr txBox="1"/>
          <p:nvPr/>
        </p:nvSpPr>
        <p:spPr>
          <a:xfrm>
            <a:off x="6231150" y="16018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8A923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Додаток для моніторингу витрат</a:t>
            </a:r>
            <a:endParaRPr sz="1600">
              <a:solidFill>
                <a:srgbClr val="D8A923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552" name="Google Shape;552;p37"/>
          <p:cNvSpPr txBox="1"/>
          <p:nvPr/>
        </p:nvSpPr>
        <p:spPr>
          <a:xfrm>
            <a:off x="783350" y="30496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8A923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Форум</a:t>
            </a:r>
            <a:endParaRPr sz="1600">
              <a:solidFill>
                <a:srgbClr val="D8A923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553" name="Google Shape;553;p37"/>
          <p:cNvSpPr txBox="1"/>
          <p:nvPr/>
        </p:nvSpPr>
        <p:spPr>
          <a:xfrm>
            <a:off x="5920375" y="3049625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8A923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Гра</a:t>
            </a:r>
            <a:endParaRPr sz="1600">
              <a:solidFill>
                <a:srgbClr val="D8A923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554" name="Google Shape;554;p37"/>
          <p:cNvSpPr/>
          <p:nvPr/>
        </p:nvSpPr>
        <p:spPr>
          <a:xfrm flipH="1" rot="436262">
            <a:off x="4192612" y="1826926"/>
            <a:ext cx="758989" cy="546386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7"/>
          <p:cNvSpPr/>
          <p:nvPr/>
        </p:nvSpPr>
        <p:spPr>
          <a:xfrm rot="-899742">
            <a:off x="2439353" y="2981157"/>
            <a:ext cx="845175" cy="246717"/>
          </a:xfrm>
          <a:custGeom>
            <a:rect b="b" l="l" r="r" t="t"/>
            <a:pathLst>
              <a:path extrusionOk="0" h="14846" w="42055">
                <a:moveTo>
                  <a:pt x="4065" y="1"/>
                </a:moveTo>
                <a:cubicBezTo>
                  <a:pt x="3958" y="1"/>
                  <a:pt x="3843" y="33"/>
                  <a:pt x="3725" y="106"/>
                </a:cubicBezTo>
                <a:cubicBezTo>
                  <a:pt x="2721" y="734"/>
                  <a:pt x="1758" y="1111"/>
                  <a:pt x="628" y="1236"/>
                </a:cubicBezTo>
                <a:cubicBezTo>
                  <a:pt x="0" y="1362"/>
                  <a:pt x="42" y="2366"/>
                  <a:pt x="628" y="2450"/>
                </a:cubicBezTo>
                <a:cubicBezTo>
                  <a:pt x="1507" y="2659"/>
                  <a:pt x="2344" y="3036"/>
                  <a:pt x="3223" y="3329"/>
                </a:cubicBezTo>
                <a:cubicBezTo>
                  <a:pt x="3307" y="3371"/>
                  <a:pt x="3389" y="3390"/>
                  <a:pt x="3466" y="3390"/>
                </a:cubicBezTo>
                <a:cubicBezTo>
                  <a:pt x="3921" y="3390"/>
                  <a:pt x="4191" y="2731"/>
                  <a:pt x="3725" y="2408"/>
                </a:cubicBezTo>
                <a:cubicBezTo>
                  <a:pt x="3516" y="2241"/>
                  <a:pt x="3223" y="2157"/>
                  <a:pt x="2972" y="1990"/>
                </a:cubicBezTo>
                <a:lnTo>
                  <a:pt x="3014" y="1990"/>
                </a:lnTo>
                <a:cubicBezTo>
                  <a:pt x="9584" y="2199"/>
                  <a:pt x="15862" y="2743"/>
                  <a:pt x="22182" y="4794"/>
                </a:cubicBezTo>
                <a:cubicBezTo>
                  <a:pt x="29129" y="7012"/>
                  <a:pt x="35448" y="10569"/>
                  <a:pt x="41391" y="14796"/>
                </a:cubicBezTo>
                <a:cubicBezTo>
                  <a:pt x="41440" y="14831"/>
                  <a:pt x="41491" y="14846"/>
                  <a:pt x="41543" y="14846"/>
                </a:cubicBezTo>
                <a:cubicBezTo>
                  <a:pt x="41803" y="14846"/>
                  <a:pt x="42055" y="14455"/>
                  <a:pt x="41810" y="14210"/>
                </a:cubicBezTo>
                <a:cubicBezTo>
                  <a:pt x="36244" y="9523"/>
                  <a:pt x="29589" y="6175"/>
                  <a:pt x="22642" y="4040"/>
                </a:cubicBezTo>
                <a:cubicBezTo>
                  <a:pt x="17252" y="2349"/>
                  <a:pt x="11307" y="1138"/>
                  <a:pt x="5538" y="1138"/>
                </a:cubicBezTo>
                <a:cubicBezTo>
                  <a:pt x="5170" y="1138"/>
                  <a:pt x="4803" y="1143"/>
                  <a:pt x="4437" y="1153"/>
                </a:cubicBezTo>
                <a:cubicBezTo>
                  <a:pt x="4885" y="704"/>
                  <a:pt x="4566" y="1"/>
                  <a:pt x="4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7"/>
          <p:cNvSpPr/>
          <p:nvPr/>
        </p:nvSpPr>
        <p:spPr>
          <a:xfrm flipH="1" rot="436177">
            <a:off x="2672312" y="2968015"/>
            <a:ext cx="379250" cy="273009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7"/>
          <p:cNvSpPr/>
          <p:nvPr/>
        </p:nvSpPr>
        <p:spPr>
          <a:xfrm flipH="1" rot="1808055">
            <a:off x="5553112" y="3656568"/>
            <a:ext cx="1107233" cy="414689"/>
          </a:xfrm>
          <a:custGeom>
            <a:rect b="b" l="l" r="r" t="t"/>
            <a:pathLst>
              <a:path extrusionOk="0" h="14846" w="42055">
                <a:moveTo>
                  <a:pt x="4065" y="1"/>
                </a:moveTo>
                <a:cubicBezTo>
                  <a:pt x="3958" y="1"/>
                  <a:pt x="3843" y="33"/>
                  <a:pt x="3725" y="106"/>
                </a:cubicBezTo>
                <a:cubicBezTo>
                  <a:pt x="2721" y="734"/>
                  <a:pt x="1758" y="1111"/>
                  <a:pt x="628" y="1236"/>
                </a:cubicBezTo>
                <a:cubicBezTo>
                  <a:pt x="0" y="1362"/>
                  <a:pt x="42" y="2366"/>
                  <a:pt x="628" y="2450"/>
                </a:cubicBezTo>
                <a:cubicBezTo>
                  <a:pt x="1507" y="2659"/>
                  <a:pt x="2344" y="3036"/>
                  <a:pt x="3223" y="3329"/>
                </a:cubicBezTo>
                <a:cubicBezTo>
                  <a:pt x="3307" y="3371"/>
                  <a:pt x="3389" y="3390"/>
                  <a:pt x="3466" y="3390"/>
                </a:cubicBezTo>
                <a:cubicBezTo>
                  <a:pt x="3921" y="3390"/>
                  <a:pt x="4191" y="2731"/>
                  <a:pt x="3725" y="2408"/>
                </a:cubicBezTo>
                <a:cubicBezTo>
                  <a:pt x="3516" y="2241"/>
                  <a:pt x="3223" y="2157"/>
                  <a:pt x="2972" y="1990"/>
                </a:cubicBezTo>
                <a:lnTo>
                  <a:pt x="3014" y="1990"/>
                </a:lnTo>
                <a:cubicBezTo>
                  <a:pt x="9584" y="2199"/>
                  <a:pt x="15862" y="2743"/>
                  <a:pt x="22182" y="4794"/>
                </a:cubicBezTo>
                <a:cubicBezTo>
                  <a:pt x="29129" y="7012"/>
                  <a:pt x="35448" y="10569"/>
                  <a:pt x="41391" y="14796"/>
                </a:cubicBezTo>
                <a:cubicBezTo>
                  <a:pt x="41440" y="14831"/>
                  <a:pt x="41491" y="14846"/>
                  <a:pt x="41543" y="14846"/>
                </a:cubicBezTo>
                <a:cubicBezTo>
                  <a:pt x="41803" y="14846"/>
                  <a:pt x="42055" y="14455"/>
                  <a:pt x="41810" y="14210"/>
                </a:cubicBezTo>
                <a:cubicBezTo>
                  <a:pt x="36244" y="9523"/>
                  <a:pt x="29589" y="6175"/>
                  <a:pt x="22642" y="4040"/>
                </a:cubicBezTo>
                <a:cubicBezTo>
                  <a:pt x="17252" y="2349"/>
                  <a:pt x="11307" y="1138"/>
                  <a:pt x="5538" y="1138"/>
                </a:cubicBezTo>
                <a:cubicBezTo>
                  <a:pt x="5170" y="1138"/>
                  <a:pt x="4803" y="1143"/>
                  <a:pt x="4437" y="1153"/>
                </a:cubicBezTo>
                <a:cubicBezTo>
                  <a:pt x="4885" y="704"/>
                  <a:pt x="4566" y="1"/>
                  <a:pt x="4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7"/>
          <p:cNvSpPr/>
          <p:nvPr/>
        </p:nvSpPr>
        <p:spPr>
          <a:xfrm flipH="1" rot="436177">
            <a:off x="5738337" y="3672065"/>
            <a:ext cx="379250" cy="273009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7"/>
          <p:cNvSpPr/>
          <p:nvPr/>
        </p:nvSpPr>
        <p:spPr>
          <a:xfrm flipH="1" rot="436177">
            <a:off x="6149162" y="3786365"/>
            <a:ext cx="379250" cy="273009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7"/>
          <p:cNvSpPr txBox="1"/>
          <p:nvPr/>
        </p:nvSpPr>
        <p:spPr>
          <a:xfrm>
            <a:off x="5920375" y="4017850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8A923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To-Do list</a:t>
            </a:r>
            <a:endParaRPr sz="1600">
              <a:solidFill>
                <a:srgbClr val="D8A923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561" name="Google Shape;561;p37"/>
          <p:cNvSpPr txBox="1"/>
          <p:nvPr/>
        </p:nvSpPr>
        <p:spPr>
          <a:xfrm>
            <a:off x="877925" y="4017850"/>
            <a:ext cx="2129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8A923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Чат</a:t>
            </a:r>
            <a:endParaRPr sz="1600">
              <a:solidFill>
                <a:srgbClr val="D8A923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562" name="Google Shape;562;p37"/>
          <p:cNvSpPr/>
          <p:nvPr/>
        </p:nvSpPr>
        <p:spPr>
          <a:xfrm rot="-2063672">
            <a:off x="2212806" y="3729442"/>
            <a:ext cx="1069637" cy="246711"/>
          </a:xfrm>
          <a:custGeom>
            <a:rect b="b" l="l" r="r" t="t"/>
            <a:pathLst>
              <a:path extrusionOk="0" h="14846" w="42055">
                <a:moveTo>
                  <a:pt x="4065" y="1"/>
                </a:moveTo>
                <a:cubicBezTo>
                  <a:pt x="3958" y="1"/>
                  <a:pt x="3843" y="33"/>
                  <a:pt x="3725" y="106"/>
                </a:cubicBezTo>
                <a:cubicBezTo>
                  <a:pt x="2721" y="734"/>
                  <a:pt x="1758" y="1111"/>
                  <a:pt x="628" y="1236"/>
                </a:cubicBezTo>
                <a:cubicBezTo>
                  <a:pt x="0" y="1362"/>
                  <a:pt x="42" y="2366"/>
                  <a:pt x="628" y="2450"/>
                </a:cubicBezTo>
                <a:cubicBezTo>
                  <a:pt x="1507" y="2659"/>
                  <a:pt x="2344" y="3036"/>
                  <a:pt x="3223" y="3329"/>
                </a:cubicBezTo>
                <a:cubicBezTo>
                  <a:pt x="3307" y="3371"/>
                  <a:pt x="3389" y="3390"/>
                  <a:pt x="3466" y="3390"/>
                </a:cubicBezTo>
                <a:cubicBezTo>
                  <a:pt x="3921" y="3390"/>
                  <a:pt x="4191" y="2731"/>
                  <a:pt x="3725" y="2408"/>
                </a:cubicBezTo>
                <a:cubicBezTo>
                  <a:pt x="3516" y="2241"/>
                  <a:pt x="3223" y="2157"/>
                  <a:pt x="2972" y="1990"/>
                </a:cubicBezTo>
                <a:lnTo>
                  <a:pt x="3014" y="1990"/>
                </a:lnTo>
                <a:cubicBezTo>
                  <a:pt x="9584" y="2199"/>
                  <a:pt x="15862" y="2743"/>
                  <a:pt x="22182" y="4794"/>
                </a:cubicBezTo>
                <a:cubicBezTo>
                  <a:pt x="29129" y="7012"/>
                  <a:pt x="35448" y="10569"/>
                  <a:pt x="41391" y="14796"/>
                </a:cubicBezTo>
                <a:cubicBezTo>
                  <a:pt x="41440" y="14831"/>
                  <a:pt x="41491" y="14846"/>
                  <a:pt x="41543" y="14846"/>
                </a:cubicBezTo>
                <a:cubicBezTo>
                  <a:pt x="41803" y="14846"/>
                  <a:pt x="42055" y="14455"/>
                  <a:pt x="41810" y="14210"/>
                </a:cubicBezTo>
                <a:cubicBezTo>
                  <a:pt x="36244" y="9523"/>
                  <a:pt x="29589" y="6175"/>
                  <a:pt x="22642" y="4040"/>
                </a:cubicBezTo>
                <a:cubicBezTo>
                  <a:pt x="17252" y="2349"/>
                  <a:pt x="11307" y="1138"/>
                  <a:pt x="5538" y="1138"/>
                </a:cubicBezTo>
                <a:cubicBezTo>
                  <a:pt x="5170" y="1138"/>
                  <a:pt x="4803" y="1143"/>
                  <a:pt x="4437" y="1153"/>
                </a:cubicBezTo>
                <a:cubicBezTo>
                  <a:pt x="4885" y="704"/>
                  <a:pt x="4566" y="1"/>
                  <a:pt x="4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7"/>
          <p:cNvSpPr/>
          <p:nvPr/>
        </p:nvSpPr>
        <p:spPr>
          <a:xfrm flipH="1" rot="-727467">
            <a:off x="2650559" y="3652950"/>
            <a:ext cx="379276" cy="273023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8"/>
          <p:cNvSpPr/>
          <p:nvPr/>
        </p:nvSpPr>
        <p:spPr>
          <a:xfrm>
            <a:off x="1816055" y="2132995"/>
            <a:ext cx="343530" cy="340186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4041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69" name="Google Shape;569;p38"/>
          <p:cNvSpPr txBox="1"/>
          <p:nvPr>
            <p:ph idx="4294967295" type="title"/>
          </p:nvPr>
        </p:nvSpPr>
        <p:spPr>
          <a:xfrm>
            <a:off x="6300050" y="2921450"/>
            <a:ext cx="17559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 Medium"/>
                <a:ea typeface="Lora Medium"/>
                <a:cs typeface="Lora Medium"/>
                <a:sym typeface="Lora Medium"/>
              </a:rPr>
              <a:t>Знання та можливість систематизації роботи</a:t>
            </a:r>
            <a:endParaRPr sz="160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70" name="Google Shape;570;p38"/>
          <p:cNvSpPr txBox="1"/>
          <p:nvPr>
            <p:ph type="title"/>
          </p:nvPr>
        </p:nvSpPr>
        <p:spPr>
          <a:xfrm>
            <a:off x="747275" y="571500"/>
            <a:ext cx="76659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Оцінили мету та обмеження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571" name="Google Shape;571;p38"/>
          <p:cNvSpPr/>
          <p:nvPr/>
        </p:nvSpPr>
        <p:spPr>
          <a:xfrm>
            <a:off x="1539425" y="1890927"/>
            <a:ext cx="896793" cy="824329"/>
          </a:xfrm>
          <a:custGeom>
            <a:rect b="b" l="l" r="r" t="t"/>
            <a:pathLst>
              <a:path extrusionOk="0" h="60780" w="66123">
                <a:moveTo>
                  <a:pt x="37710" y="3793"/>
                </a:moveTo>
                <a:cubicBezTo>
                  <a:pt x="38994" y="3793"/>
                  <a:pt x="40274" y="4084"/>
                  <a:pt x="41489" y="4665"/>
                </a:cubicBezTo>
                <a:cubicBezTo>
                  <a:pt x="46848" y="7603"/>
                  <a:pt x="52120" y="10801"/>
                  <a:pt x="55837" y="16074"/>
                </a:cubicBezTo>
                <a:cubicBezTo>
                  <a:pt x="58430" y="19531"/>
                  <a:pt x="59726" y="23766"/>
                  <a:pt x="59553" y="28088"/>
                </a:cubicBezTo>
                <a:cubicBezTo>
                  <a:pt x="58948" y="40621"/>
                  <a:pt x="52206" y="53067"/>
                  <a:pt x="38463" y="55055"/>
                </a:cubicBezTo>
                <a:cubicBezTo>
                  <a:pt x="37556" y="55198"/>
                  <a:pt x="36659" y="55260"/>
                  <a:pt x="35771" y="55260"/>
                </a:cubicBezTo>
                <a:cubicBezTo>
                  <a:pt x="32347" y="55260"/>
                  <a:pt x="29052" y="54341"/>
                  <a:pt x="25758" y="53586"/>
                </a:cubicBezTo>
                <a:cubicBezTo>
                  <a:pt x="17028" y="51512"/>
                  <a:pt x="11928" y="45807"/>
                  <a:pt x="9508" y="37337"/>
                </a:cubicBezTo>
                <a:cubicBezTo>
                  <a:pt x="8730" y="34657"/>
                  <a:pt x="7952" y="31891"/>
                  <a:pt x="7002" y="29125"/>
                </a:cubicBezTo>
                <a:cubicBezTo>
                  <a:pt x="6483" y="27742"/>
                  <a:pt x="6656" y="26100"/>
                  <a:pt x="7607" y="24804"/>
                </a:cubicBezTo>
                <a:cubicBezTo>
                  <a:pt x="10113" y="21087"/>
                  <a:pt x="12533" y="17284"/>
                  <a:pt x="14953" y="13481"/>
                </a:cubicBezTo>
                <a:cubicBezTo>
                  <a:pt x="18238" y="8468"/>
                  <a:pt x="23251" y="6307"/>
                  <a:pt x="28956" y="5270"/>
                </a:cubicBezTo>
                <a:cubicBezTo>
                  <a:pt x="31030" y="4924"/>
                  <a:pt x="33191" y="4665"/>
                  <a:pt x="35265" y="4146"/>
                </a:cubicBezTo>
                <a:cubicBezTo>
                  <a:pt x="36072" y="3911"/>
                  <a:pt x="36892" y="3793"/>
                  <a:pt x="37710" y="3793"/>
                </a:cubicBezTo>
                <a:close/>
                <a:moveTo>
                  <a:pt x="38479" y="1"/>
                </a:moveTo>
                <a:cubicBezTo>
                  <a:pt x="37261" y="1"/>
                  <a:pt x="35990" y="157"/>
                  <a:pt x="34747" y="257"/>
                </a:cubicBezTo>
                <a:cubicBezTo>
                  <a:pt x="32672" y="429"/>
                  <a:pt x="30512" y="862"/>
                  <a:pt x="28524" y="1467"/>
                </a:cubicBezTo>
                <a:cubicBezTo>
                  <a:pt x="25498" y="2245"/>
                  <a:pt x="22646" y="3195"/>
                  <a:pt x="19707" y="4232"/>
                </a:cubicBezTo>
                <a:cubicBezTo>
                  <a:pt x="18152" y="4751"/>
                  <a:pt x="16682" y="5702"/>
                  <a:pt x="15126" y="6220"/>
                </a:cubicBezTo>
                <a:cubicBezTo>
                  <a:pt x="10718" y="7863"/>
                  <a:pt x="7088" y="11061"/>
                  <a:pt x="4927" y="15296"/>
                </a:cubicBezTo>
                <a:cubicBezTo>
                  <a:pt x="3717" y="17543"/>
                  <a:pt x="2507" y="19877"/>
                  <a:pt x="1383" y="22211"/>
                </a:cubicBezTo>
                <a:cubicBezTo>
                  <a:pt x="346" y="24112"/>
                  <a:pt x="0" y="26360"/>
                  <a:pt x="433" y="28434"/>
                </a:cubicBezTo>
                <a:cubicBezTo>
                  <a:pt x="2507" y="36386"/>
                  <a:pt x="5619" y="43819"/>
                  <a:pt x="11237" y="49869"/>
                </a:cubicBezTo>
                <a:cubicBezTo>
                  <a:pt x="15126" y="54105"/>
                  <a:pt x="19448" y="57821"/>
                  <a:pt x="25326" y="59118"/>
                </a:cubicBezTo>
                <a:cubicBezTo>
                  <a:pt x="27919" y="59809"/>
                  <a:pt x="30684" y="60328"/>
                  <a:pt x="33364" y="60674"/>
                </a:cubicBezTo>
                <a:cubicBezTo>
                  <a:pt x="34366" y="60743"/>
                  <a:pt x="35357" y="60780"/>
                  <a:pt x="36335" y="60780"/>
                </a:cubicBezTo>
                <a:cubicBezTo>
                  <a:pt x="43878" y="60780"/>
                  <a:pt x="50673" y="58613"/>
                  <a:pt x="56182" y="52722"/>
                </a:cubicBezTo>
                <a:cubicBezTo>
                  <a:pt x="62319" y="46153"/>
                  <a:pt x="65258" y="37855"/>
                  <a:pt x="65863" y="28866"/>
                </a:cubicBezTo>
                <a:cubicBezTo>
                  <a:pt x="66122" y="23334"/>
                  <a:pt x="64394" y="17889"/>
                  <a:pt x="61023" y="13481"/>
                </a:cubicBezTo>
                <a:cubicBezTo>
                  <a:pt x="55837" y="6739"/>
                  <a:pt x="48835" y="2936"/>
                  <a:pt x="41056" y="343"/>
                </a:cubicBezTo>
                <a:cubicBezTo>
                  <a:pt x="40249" y="86"/>
                  <a:pt x="39378" y="1"/>
                  <a:pt x="384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38"/>
          <p:cNvGrpSpPr/>
          <p:nvPr/>
        </p:nvGrpSpPr>
        <p:grpSpPr>
          <a:xfrm>
            <a:off x="4138637" y="1890927"/>
            <a:ext cx="1265191" cy="824329"/>
            <a:chOff x="4110762" y="2036027"/>
            <a:chExt cx="1265191" cy="824329"/>
          </a:xfrm>
        </p:grpSpPr>
        <p:sp>
          <p:nvSpPr>
            <p:cNvPr id="573" name="Google Shape;573;p38"/>
            <p:cNvSpPr/>
            <p:nvPr/>
          </p:nvSpPr>
          <p:spPr>
            <a:xfrm flipH="1">
              <a:off x="4110762" y="2036027"/>
              <a:ext cx="896793" cy="824329"/>
            </a:xfrm>
            <a:custGeom>
              <a:rect b="b" l="l" r="r" t="t"/>
              <a:pathLst>
                <a:path extrusionOk="0" h="60780" w="66123">
                  <a:moveTo>
                    <a:pt x="37710" y="3793"/>
                  </a:moveTo>
                  <a:cubicBezTo>
                    <a:pt x="38994" y="3793"/>
                    <a:pt x="40274" y="4084"/>
                    <a:pt x="41489" y="4665"/>
                  </a:cubicBezTo>
                  <a:cubicBezTo>
                    <a:pt x="46848" y="7603"/>
                    <a:pt x="52120" y="10801"/>
                    <a:pt x="55837" y="16074"/>
                  </a:cubicBezTo>
                  <a:cubicBezTo>
                    <a:pt x="58430" y="19531"/>
                    <a:pt x="59726" y="23766"/>
                    <a:pt x="59553" y="28088"/>
                  </a:cubicBezTo>
                  <a:cubicBezTo>
                    <a:pt x="58948" y="40621"/>
                    <a:pt x="52206" y="53067"/>
                    <a:pt x="38463" y="55055"/>
                  </a:cubicBezTo>
                  <a:cubicBezTo>
                    <a:pt x="37556" y="55198"/>
                    <a:pt x="36659" y="55260"/>
                    <a:pt x="35771" y="55260"/>
                  </a:cubicBezTo>
                  <a:cubicBezTo>
                    <a:pt x="32347" y="55260"/>
                    <a:pt x="29052" y="54341"/>
                    <a:pt x="25758" y="53586"/>
                  </a:cubicBezTo>
                  <a:cubicBezTo>
                    <a:pt x="17028" y="51512"/>
                    <a:pt x="11928" y="45807"/>
                    <a:pt x="9508" y="37337"/>
                  </a:cubicBezTo>
                  <a:cubicBezTo>
                    <a:pt x="8730" y="34657"/>
                    <a:pt x="7952" y="31891"/>
                    <a:pt x="7002" y="29125"/>
                  </a:cubicBezTo>
                  <a:cubicBezTo>
                    <a:pt x="6483" y="27742"/>
                    <a:pt x="6656" y="26100"/>
                    <a:pt x="7607" y="24804"/>
                  </a:cubicBezTo>
                  <a:cubicBezTo>
                    <a:pt x="10113" y="21087"/>
                    <a:pt x="12533" y="17284"/>
                    <a:pt x="14953" y="13481"/>
                  </a:cubicBezTo>
                  <a:cubicBezTo>
                    <a:pt x="18238" y="8468"/>
                    <a:pt x="23251" y="6307"/>
                    <a:pt x="28956" y="5270"/>
                  </a:cubicBezTo>
                  <a:cubicBezTo>
                    <a:pt x="31030" y="4924"/>
                    <a:pt x="33191" y="4665"/>
                    <a:pt x="35265" y="4146"/>
                  </a:cubicBezTo>
                  <a:cubicBezTo>
                    <a:pt x="36072" y="3911"/>
                    <a:pt x="36892" y="3793"/>
                    <a:pt x="37710" y="3793"/>
                  </a:cubicBezTo>
                  <a:close/>
                  <a:moveTo>
                    <a:pt x="38479" y="1"/>
                  </a:moveTo>
                  <a:cubicBezTo>
                    <a:pt x="37261" y="1"/>
                    <a:pt x="35990" y="157"/>
                    <a:pt x="34747" y="257"/>
                  </a:cubicBezTo>
                  <a:cubicBezTo>
                    <a:pt x="32672" y="429"/>
                    <a:pt x="30512" y="862"/>
                    <a:pt x="28524" y="1467"/>
                  </a:cubicBezTo>
                  <a:cubicBezTo>
                    <a:pt x="25498" y="2245"/>
                    <a:pt x="22646" y="3195"/>
                    <a:pt x="19707" y="4232"/>
                  </a:cubicBezTo>
                  <a:cubicBezTo>
                    <a:pt x="18152" y="4751"/>
                    <a:pt x="16682" y="5702"/>
                    <a:pt x="15126" y="6220"/>
                  </a:cubicBezTo>
                  <a:cubicBezTo>
                    <a:pt x="10718" y="7863"/>
                    <a:pt x="7088" y="11061"/>
                    <a:pt x="4927" y="15296"/>
                  </a:cubicBezTo>
                  <a:cubicBezTo>
                    <a:pt x="3717" y="17543"/>
                    <a:pt x="2507" y="19877"/>
                    <a:pt x="1383" y="22211"/>
                  </a:cubicBezTo>
                  <a:cubicBezTo>
                    <a:pt x="346" y="24112"/>
                    <a:pt x="0" y="26360"/>
                    <a:pt x="433" y="28434"/>
                  </a:cubicBezTo>
                  <a:cubicBezTo>
                    <a:pt x="2507" y="36386"/>
                    <a:pt x="5619" y="43819"/>
                    <a:pt x="11237" y="49869"/>
                  </a:cubicBezTo>
                  <a:cubicBezTo>
                    <a:pt x="15126" y="54105"/>
                    <a:pt x="19448" y="57821"/>
                    <a:pt x="25326" y="59118"/>
                  </a:cubicBezTo>
                  <a:cubicBezTo>
                    <a:pt x="27919" y="59809"/>
                    <a:pt x="30684" y="60328"/>
                    <a:pt x="33364" y="60674"/>
                  </a:cubicBezTo>
                  <a:cubicBezTo>
                    <a:pt x="34366" y="60743"/>
                    <a:pt x="35357" y="60780"/>
                    <a:pt x="36335" y="60780"/>
                  </a:cubicBezTo>
                  <a:cubicBezTo>
                    <a:pt x="43878" y="60780"/>
                    <a:pt x="50673" y="58613"/>
                    <a:pt x="56182" y="52722"/>
                  </a:cubicBezTo>
                  <a:cubicBezTo>
                    <a:pt x="62319" y="46153"/>
                    <a:pt x="65258" y="37855"/>
                    <a:pt x="65863" y="28866"/>
                  </a:cubicBezTo>
                  <a:cubicBezTo>
                    <a:pt x="66122" y="23334"/>
                    <a:pt x="64394" y="17889"/>
                    <a:pt x="61023" y="13481"/>
                  </a:cubicBezTo>
                  <a:cubicBezTo>
                    <a:pt x="55837" y="6739"/>
                    <a:pt x="48835" y="2936"/>
                    <a:pt x="41056" y="343"/>
                  </a:cubicBezTo>
                  <a:cubicBezTo>
                    <a:pt x="40249" y="86"/>
                    <a:pt x="39378" y="1"/>
                    <a:pt x="38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 rot="10363579">
              <a:off x="4839613" y="2079765"/>
              <a:ext cx="514910" cy="37064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6729600" y="1890927"/>
            <a:ext cx="896793" cy="1045962"/>
            <a:chOff x="6722550" y="2032452"/>
            <a:chExt cx="896793" cy="1045962"/>
          </a:xfrm>
        </p:grpSpPr>
        <p:sp>
          <p:nvSpPr>
            <p:cNvPr id="576" name="Google Shape;576;p38"/>
            <p:cNvSpPr/>
            <p:nvPr/>
          </p:nvSpPr>
          <p:spPr>
            <a:xfrm>
              <a:off x="6722550" y="2032452"/>
              <a:ext cx="896793" cy="824329"/>
            </a:xfrm>
            <a:custGeom>
              <a:rect b="b" l="l" r="r" t="t"/>
              <a:pathLst>
                <a:path extrusionOk="0" h="60780" w="66123">
                  <a:moveTo>
                    <a:pt x="37710" y="3793"/>
                  </a:moveTo>
                  <a:cubicBezTo>
                    <a:pt x="38994" y="3793"/>
                    <a:pt x="40274" y="4084"/>
                    <a:pt x="41489" y="4665"/>
                  </a:cubicBezTo>
                  <a:cubicBezTo>
                    <a:pt x="46848" y="7603"/>
                    <a:pt x="52120" y="10801"/>
                    <a:pt x="55837" y="16074"/>
                  </a:cubicBezTo>
                  <a:cubicBezTo>
                    <a:pt x="58430" y="19531"/>
                    <a:pt x="59726" y="23766"/>
                    <a:pt x="59553" y="28088"/>
                  </a:cubicBezTo>
                  <a:cubicBezTo>
                    <a:pt x="58948" y="40621"/>
                    <a:pt x="52206" y="53067"/>
                    <a:pt x="38463" y="55055"/>
                  </a:cubicBezTo>
                  <a:cubicBezTo>
                    <a:pt x="37556" y="55198"/>
                    <a:pt x="36659" y="55260"/>
                    <a:pt x="35771" y="55260"/>
                  </a:cubicBezTo>
                  <a:cubicBezTo>
                    <a:pt x="32347" y="55260"/>
                    <a:pt x="29052" y="54341"/>
                    <a:pt x="25758" y="53586"/>
                  </a:cubicBezTo>
                  <a:cubicBezTo>
                    <a:pt x="17028" y="51512"/>
                    <a:pt x="11928" y="45807"/>
                    <a:pt x="9508" y="37337"/>
                  </a:cubicBezTo>
                  <a:cubicBezTo>
                    <a:pt x="8730" y="34657"/>
                    <a:pt x="7952" y="31891"/>
                    <a:pt x="7002" y="29125"/>
                  </a:cubicBezTo>
                  <a:cubicBezTo>
                    <a:pt x="6483" y="27742"/>
                    <a:pt x="6656" y="26100"/>
                    <a:pt x="7607" y="24804"/>
                  </a:cubicBezTo>
                  <a:cubicBezTo>
                    <a:pt x="10113" y="21087"/>
                    <a:pt x="12533" y="17284"/>
                    <a:pt x="14953" y="13481"/>
                  </a:cubicBezTo>
                  <a:cubicBezTo>
                    <a:pt x="18238" y="8468"/>
                    <a:pt x="23251" y="6307"/>
                    <a:pt x="28956" y="5270"/>
                  </a:cubicBezTo>
                  <a:cubicBezTo>
                    <a:pt x="31030" y="4924"/>
                    <a:pt x="33191" y="4665"/>
                    <a:pt x="35265" y="4146"/>
                  </a:cubicBezTo>
                  <a:cubicBezTo>
                    <a:pt x="36072" y="3911"/>
                    <a:pt x="36892" y="3793"/>
                    <a:pt x="37710" y="3793"/>
                  </a:cubicBezTo>
                  <a:close/>
                  <a:moveTo>
                    <a:pt x="38479" y="1"/>
                  </a:moveTo>
                  <a:cubicBezTo>
                    <a:pt x="37261" y="1"/>
                    <a:pt x="35990" y="157"/>
                    <a:pt x="34747" y="257"/>
                  </a:cubicBezTo>
                  <a:cubicBezTo>
                    <a:pt x="32672" y="429"/>
                    <a:pt x="30512" y="862"/>
                    <a:pt x="28524" y="1467"/>
                  </a:cubicBezTo>
                  <a:cubicBezTo>
                    <a:pt x="25498" y="2245"/>
                    <a:pt x="22646" y="3195"/>
                    <a:pt x="19707" y="4232"/>
                  </a:cubicBezTo>
                  <a:cubicBezTo>
                    <a:pt x="18152" y="4751"/>
                    <a:pt x="16682" y="5702"/>
                    <a:pt x="15126" y="6220"/>
                  </a:cubicBezTo>
                  <a:cubicBezTo>
                    <a:pt x="10718" y="7863"/>
                    <a:pt x="7088" y="11061"/>
                    <a:pt x="4927" y="15296"/>
                  </a:cubicBezTo>
                  <a:cubicBezTo>
                    <a:pt x="3717" y="17543"/>
                    <a:pt x="2507" y="19877"/>
                    <a:pt x="1383" y="22211"/>
                  </a:cubicBezTo>
                  <a:cubicBezTo>
                    <a:pt x="346" y="24112"/>
                    <a:pt x="0" y="26360"/>
                    <a:pt x="433" y="28434"/>
                  </a:cubicBezTo>
                  <a:cubicBezTo>
                    <a:pt x="2507" y="36386"/>
                    <a:pt x="5619" y="43819"/>
                    <a:pt x="11237" y="49869"/>
                  </a:cubicBezTo>
                  <a:cubicBezTo>
                    <a:pt x="15126" y="54105"/>
                    <a:pt x="19448" y="57821"/>
                    <a:pt x="25326" y="59118"/>
                  </a:cubicBezTo>
                  <a:cubicBezTo>
                    <a:pt x="27919" y="59809"/>
                    <a:pt x="30684" y="60328"/>
                    <a:pt x="33364" y="60674"/>
                  </a:cubicBezTo>
                  <a:cubicBezTo>
                    <a:pt x="34366" y="60743"/>
                    <a:pt x="35357" y="60780"/>
                    <a:pt x="36335" y="60780"/>
                  </a:cubicBezTo>
                  <a:cubicBezTo>
                    <a:pt x="43878" y="60780"/>
                    <a:pt x="50673" y="58613"/>
                    <a:pt x="56182" y="52722"/>
                  </a:cubicBezTo>
                  <a:cubicBezTo>
                    <a:pt x="62319" y="46153"/>
                    <a:pt x="65258" y="37855"/>
                    <a:pt x="65863" y="28866"/>
                  </a:cubicBezTo>
                  <a:cubicBezTo>
                    <a:pt x="66122" y="23334"/>
                    <a:pt x="64394" y="17889"/>
                    <a:pt x="61023" y="13481"/>
                  </a:cubicBezTo>
                  <a:cubicBezTo>
                    <a:pt x="55837" y="6739"/>
                    <a:pt x="48835" y="2936"/>
                    <a:pt x="41056" y="343"/>
                  </a:cubicBezTo>
                  <a:cubicBezTo>
                    <a:pt x="40249" y="86"/>
                    <a:pt x="39378" y="1"/>
                    <a:pt x="38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 rot="10363579">
              <a:off x="6996613" y="2676665"/>
              <a:ext cx="514910" cy="37064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38"/>
          <p:cNvSpPr/>
          <p:nvPr/>
        </p:nvSpPr>
        <p:spPr>
          <a:xfrm rot="10363579">
            <a:off x="1274438" y="1934665"/>
            <a:ext cx="514910" cy="370649"/>
          </a:xfrm>
          <a:custGeom>
            <a:rect b="b" l="l" r="r" t="t"/>
            <a:pathLst>
              <a:path extrusionOk="0" h="16250" w="32154">
                <a:moveTo>
                  <a:pt x="21781" y="16163"/>
                </a:moveTo>
                <a:cubicBezTo>
                  <a:pt x="21954" y="16163"/>
                  <a:pt x="22127" y="16250"/>
                  <a:pt x="22300" y="16250"/>
                </a:cubicBezTo>
                <a:cubicBezTo>
                  <a:pt x="23510" y="16077"/>
                  <a:pt x="24720" y="15990"/>
                  <a:pt x="25930" y="15731"/>
                </a:cubicBezTo>
                <a:lnTo>
                  <a:pt x="26189" y="15645"/>
                </a:lnTo>
                <a:lnTo>
                  <a:pt x="26189" y="15645"/>
                </a:lnTo>
                <a:cubicBezTo>
                  <a:pt x="26622" y="15472"/>
                  <a:pt x="27054" y="15385"/>
                  <a:pt x="27486" y="15299"/>
                </a:cubicBezTo>
                <a:cubicBezTo>
                  <a:pt x="27918" y="15212"/>
                  <a:pt x="28437" y="15212"/>
                  <a:pt x="28869" y="15299"/>
                </a:cubicBezTo>
                <a:cubicBezTo>
                  <a:pt x="28869" y="14953"/>
                  <a:pt x="28782" y="15039"/>
                  <a:pt x="28610" y="14953"/>
                </a:cubicBezTo>
                <a:cubicBezTo>
                  <a:pt x="28523" y="14867"/>
                  <a:pt x="28696" y="14780"/>
                  <a:pt x="28610" y="14694"/>
                </a:cubicBezTo>
                <a:cubicBezTo>
                  <a:pt x="28523" y="14607"/>
                  <a:pt x="28523" y="14953"/>
                  <a:pt x="28437" y="14867"/>
                </a:cubicBezTo>
                <a:cubicBezTo>
                  <a:pt x="28350" y="14867"/>
                  <a:pt x="28437" y="15039"/>
                  <a:pt x="28437" y="15126"/>
                </a:cubicBezTo>
                <a:cubicBezTo>
                  <a:pt x="28350" y="15039"/>
                  <a:pt x="28264" y="15039"/>
                  <a:pt x="28264" y="14953"/>
                </a:cubicBezTo>
                <a:cubicBezTo>
                  <a:pt x="28264" y="14780"/>
                  <a:pt x="28350" y="14867"/>
                  <a:pt x="28264" y="14694"/>
                </a:cubicBezTo>
                <a:cubicBezTo>
                  <a:pt x="28177" y="14607"/>
                  <a:pt x="28005" y="14607"/>
                  <a:pt x="28005" y="14434"/>
                </a:cubicBezTo>
                <a:cubicBezTo>
                  <a:pt x="28005" y="14607"/>
                  <a:pt x="28005" y="14694"/>
                  <a:pt x="28177" y="14780"/>
                </a:cubicBezTo>
                <a:cubicBezTo>
                  <a:pt x="27918" y="15039"/>
                  <a:pt x="27745" y="14607"/>
                  <a:pt x="27572" y="14434"/>
                </a:cubicBezTo>
                <a:cubicBezTo>
                  <a:pt x="27486" y="14434"/>
                  <a:pt x="27400" y="14607"/>
                  <a:pt x="27400" y="14434"/>
                </a:cubicBezTo>
                <a:cubicBezTo>
                  <a:pt x="27313" y="14175"/>
                  <a:pt x="27572" y="14175"/>
                  <a:pt x="27745" y="14262"/>
                </a:cubicBezTo>
                <a:cubicBezTo>
                  <a:pt x="27745" y="14175"/>
                  <a:pt x="27745" y="13829"/>
                  <a:pt x="27832" y="13916"/>
                </a:cubicBezTo>
                <a:cubicBezTo>
                  <a:pt x="27745" y="13657"/>
                  <a:pt x="27486" y="13916"/>
                  <a:pt x="27486" y="13484"/>
                </a:cubicBezTo>
                <a:cubicBezTo>
                  <a:pt x="27400" y="13570"/>
                  <a:pt x="27313" y="13484"/>
                  <a:pt x="27227" y="13484"/>
                </a:cubicBezTo>
                <a:cubicBezTo>
                  <a:pt x="27313" y="12965"/>
                  <a:pt x="27572" y="13570"/>
                  <a:pt x="27745" y="13657"/>
                </a:cubicBezTo>
                <a:cubicBezTo>
                  <a:pt x="27659" y="13138"/>
                  <a:pt x="27400" y="12879"/>
                  <a:pt x="27054" y="13052"/>
                </a:cubicBezTo>
                <a:cubicBezTo>
                  <a:pt x="27054" y="13138"/>
                  <a:pt x="27054" y="13138"/>
                  <a:pt x="27140" y="13224"/>
                </a:cubicBezTo>
                <a:cubicBezTo>
                  <a:pt x="26881" y="13484"/>
                  <a:pt x="26794" y="13224"/>
                  <a:pt x="26535" y="13224"/>
                </a:cubicBezTo>
                <a:lnTo>
                  <a:pt x="26535" y="13484"/>
                </a:lnTo>
                <a:cubicBezTo>
                  <a:pt x="25930" y="13570"/>
                  <a:pt x="25325" y="13570"/>
                  <a:pt x="24720" y="13397"/>
                </a:cubicBezTo>
                <a:cubicBezTo>
                  <a:pt x="26103" y="12879"/>
                  <a:pt x="27572" y="12619"/>
                  <a:pt x="29042" y="12706"/>
                </a:cubicBezTo>
                <a:cubicBezTo>
                  <a:pt x="29906" y="12879"/>
                  <a:pt x="30857" y="12879"/>
                  <a:pt x="31808" y="12879"/>
                </a:cubicBezTo>
                <a:lnTo>
                  <a:pt x="31981" y="12879"/>
                </a:lnTo>
                <a:cubicBezTo>
                  <a:pt x="32153" y="12879"/>
                  <a:pt x="31808" y="12792"/>
                  <a:pt x="31721" y="12792"/>
                </a:cubicBezTo>
                <a:cubicBezTo>
                  <a:pt x="30943" y="12619"/>
                  <a:pt x="30079" y="12533"/>
                  <a:pt x="29301" y="12446"/>
                </a:cubicBezTo>
                <a:lnTo>
                  <a:pt x="29301" y="12187"/>
                </a:lnTo>
                <a:cubicBezTo>
                  <a:pt x="29906" y="11669"/>
                  <a:pt x="30770" y="12187"/>
                  <a:pt x="31548" y="12101"/>
                </a:cubicBezTo>
                <a:cubicBezTo>
                  <a:pt x="30338" y="11582"/>
                  <a:pt x="28782" y="11841"/>
                  <a:pt x="27486" y="11582"/>
                </a:cubicBezTo>
                <a:cubicBezTo>
                  <a:pt x="27659" y="11409"/>
                  <a:pt x="27832" y="11582"/>
                  <a:pt x="28005" y="11582"/>
                </a:cubicBezTo>
                <a:cubicBezTo>
                  <a:pt x="27918" y="11150"/>
                  <a:pt x="27572" y="11582"/>
                  <a:pt x="27313" y="11323"/>
                </a:cubicBezTo>
                <a:cubicBezTo>
                  <a:pt x="28177" y="10891"/>
                  <a:pt x="29215" y="11496"/>
                  <a:pt x="30079" y="11496"/>
                </a:cubicBezTo>
                <a:cubicBezTo>
                  <a:pt x="29647" y="10977"/>
                  <a:pt x="29128" y="11150"/>
                  <a:pt x="28523" y="11064"/>
                </a:cubicBezTo>
                <a:cubicBezTo>
                  <a:pt x="27918" y="11064"/>
                  <a:pt x="27227" y="11064"/>
                  <a:pt x="26535" y="11064"/>
                </a:cubicBezTo>
                <a:cubicBezTo>
                  <a:pt x="25066" y="11150"/>
                  <a:pt x="23596" y="11064"/>
                  <a:pt x="22127" y="10891"/>
                </a:cubicBezTo>
                <a:lnTo>
                  <a:pt x="22127" y="10718"/>
                </a:lnTo>
                <a:cubicBezTo>
                  <a:pt x="22127" y="10459"/>
                  <a:pt x="22473" y="10372"/>
                  <a:pt x="22559" y="10459"/>
                </a:cubicBezTo>
                <a:cubicBezTo>
                  <a:pt x="22646" y="10199"/>
                  <a:pt x="22905" y="10113"/>
                  <a:pt x="22991" y="10286"/>
                </a:cubicBezTo>
                <a:cubicBezTo>
                  <a:pt x="22991" y="10459"/>
                  <a:pt x="22819" y="10199"/>
                  <a:pt x="22819" y="10459"/>
                </a:cubicBezTo>
                <a:cubicBezTo>
                  <a:pt x="22991" y="10545"/>
                  <a:pt x="23337" y="10286"/>
                  <a:pt x="23596" y="10372"/>
                </a:cubicBezTo>
                <a:cubicBezTo>
                  <a:pt x="23683" y="10372"/>
                  <a:pt x="23596" y="10286"/>
                  <a:pt x="23596" y="10199"/>
                </a:cubicBezTo>
                <a:cubicBezTo>
                  <a:pt x="23942" y="10199"/>
                  <a:pt x="24115" y="10199"/>
                  <a:pt x="24461" y="10199"/>
                </a:cubicBezTo>
                <a:cubicBezTo>
                  <a:pt x="24547" y="10199"/>
                  <a:pt x="24461" y="10113"/>
                  <a:pt x="24461" y="10113"/>
                </a:cubicBezTo>
                <a:cubicBezTo>
                  <a:pt x="24461" y="10026"/>
                  <a:pt x="24634" y="10113"/>
                  <a:pt x="24720" y="10113"/>
                </a:cubicBezTo>
                <a:cubicBezTo>
                  <a:pt x="24720" y="10113"/>
                  <a:pt x="24634" y="10286"/>
                  <a:pt x="24720" y="10372"/>
                </a:cubicBezTo>
                <a:cubicBezTo>
                  <a:pt x="24807" y="10459"/>
                  <a:pt x="24807" y="10026"/>
                  <a:pt x="24979" y="10113"/>
                </a:cubicBezTo>
                <a:cubicBezTo>
                  <a:pt x="25066" y="10113"/>
                  <a:pt x="24807" y="10199"/>
                  <a:pt x="24893" y="10372"/>
                </a:cubicBezTo>
                <a:cubicBezTo>
                  <a:pt x="24979" y="10372"/>
                  <a:pt x="25066" y="10286"/>
                  <a:pt x="25066" y="10113"/>
                </a:cubicBezTo>
                <a:cubicBezTo>
                  <a:pt x="26794" y="10286"/>
                  <a:pt x="28091" y="9681"/>
                  <a:pt x="29820" y="10026"/>
                </a:cubicBezTo>
                <a:cubicBezTo>
                  <a:pt x="29820" y="9853"/>
                  <a:pt x="29820" y="9767"/>
                  <a:pt x="29820" y="9594"/>
                </a:cubicBezTo>
                <a:cubicBezTo>
                  <a:pt x="29560" y="9767"/>
                  <a:pt x="29215" y="9421"/>
                  <a:pt x="29042" y="9767"/>
                </a:cubicBezTo>
                <a:cubicBezTo>
                  <a:pt x="28696" y="9508"/>
                  <a:pt x="28264" y="9681"/>
                  <a:pt x="27832" y="9594"/>
                </a:cubicBezTo>
                <a:cubicBezTo>
                  <a:pt x="27832" y="9767"/>
                  <a:pt x="27832" y="9767"/>
                  <a:pt x="27832" y="9767"/>
                </a:cubicBezTo>
                <a:cubicBezTo>
                  <a:pt x="27918" y="9767"/>
                  <a:pt x="27659" y="9767"/>
                  <a:pt x="27572" y="9594"/>
                </a:cubicBezTo>
                <a:cubicBezTo>
                  <a:pt x="26449" y="9767"/>
                  <a:pt x="25239" y="9853"/>
                  <a:pt x="24029" y="9767"/>
                </a:cubicBezTo>
                <a:cubicBezTo>
                  <a:pt x="24893" y="9162"/>
                  <a:pt x="26362" y="9767"/>
                  <a:pt x="27313" y="9248"/>
                </a:cubicBezTo>
                <a:cubicBezTo>
                  <a:pt x="27140" y="8816"/>
                  <a:pt x="26794" y="9162"/>
                  <a:pt x="26622" y="8989"/>
                </a:cubicBezTo>
                <a:cubicBezTo>
                  <a:pt x="26794" y="8730"/>
                  <a:pt x="27140" y="8816"/>
                  <a:pt x="27400" y="8730"/>
                </a:cubicBezTo>
                <a:cubicBezTo>
                  <a:pt x="27486" y="8730"/>
                  <a:pt x="27400" y="8730"/>
                  <a:pt x="27400" y="8730"/>
                </a:cubicBezTo>
                <a:cubicBezTo>
                  <a:pt x="25325" y="8471"/>
                  <a:pt x="23164" y="8471"/>
                  <a:pt x="21176" y="8730"/>
                </a:cubicBezTo>
                <a:lnTo>
                  <a:pt x="20226" y="8730"/>
                </a:lnTo>
                <a:cubicBezTo>
                  <a:pt x="20226" y="8557"/>
                  <a:pt x="20139" y="8384"/>
                  <a:pt x="20053" y="8211"/>
                </a:cubicBezTo>
                <a:cubicBezTo>
                  <a:pt x="19880" y="7952"/>
                  <a:pt x="19448" y="8038"/>
                  <a:pt x="19448" y="8384"/>
                </a:cubicBezTo>
                <a:cubicBezTo>
                  <a:pt x="19361" y="8557"/>
                  <a:pt x="19448" y="8730"/>
                  <a:pt x="19534" y="8989"/>
                </a:cubicBezTo>
                <a:cubicBezTo>
                  <a:pt x="19448" y="8989"/>
                  <a:pt x="19361" y="8989"/>
                  <a:pt x="19275" y="8989"/>
                </a:cubicBezTo>
                <a:cubicBezTo>
                  <a:pt x="18929" y="8989"/>
                  <a:pt x="18670" y="8730"/>
                  <a:pt x="18410" y="8643"/>
                </a:cubicBezTo>
                <a:cubicBezTo>
                  <a:pt x="17892" y="8643"/>
                  <a:pt x="17287" y="8643"/>
                  <a:pt x="16768" y="8643"/>
                </a:cubicBezTo>
                <a:cubicBezTo>
                  <a:pt x="15645" y="8816"/>
                  <a:pt x="14434" y="8643"/>
                  <a:pt x="13224" y="8384"/>
                </a:cubicBezTo>
                <a:cubicBezTo>
                  <a:pt x="13311" y="8298"/>
                  <a:pt x="13397" y="8211"/>
                  <a:pt x="13570" y="8298"/>
                </a:cubicBezTo>
                <a:cubicBezTo>
                  <a:pt x="13570" y="8038"/>
                  <a:pt x="13311" y="8298"/>
                  <a:pt x="13224" y="8211"/>
                </a:cubicBezTo>
                <a:cubicBezTo>
                  <a:pt x="13397" y="7866"/>
                  <a:pt x="13829" y="8211"/>
                  <a:pt x="14002" y="8038"/>
                </a:cubicBezTo>
                <a:cubicBezTo>
                  <a:pt x="14002" y="8125"/>
                  <a:pt x="13916" y="8125"/>
                  <a:pt x="13916" y="8125"/>
                </a:cubicBezTo>
                <a:cubicBezTo>
                  <a:pt x="13916" y="8211"/>
                  <a:pt x="14175" y="8211"/>
                  <a:pt x="14089" y="8038"/>
                </a:cubicBezTo>
                <a:cubicBezTo>
                  <a:pt x="14089" y="7866"/>
                  <a:pt x="14262" y="8298"/>
                  <a:pt x="14348" y="8125"/>
                </a:cubicBezTo>
                <a:cubicBezTo>
                  <a:pt x="14434" y="8038"/>
                  <a:pt x="14348" y="8038"/>
                  <a:pt x="14262" y="8038"/>
                </a:cubicBezTo>
                <a:cubicBezTo>
                  <a:pt x="14348" y="7779"/>
                  <a:pt x="14607" y="8038"/>
                  <a:pt x="14694" y="7952"/>
                </a:cubicBezTo>
                <a:cubicBezTo>
                  <a:pt x="14780" y="7866"/>
                  <a:pt x="14694" y="7952"/>
                  <a:pt x="14694" y="7952"/>
                </a:cubicBezTo>
                <a:cubicBezTo>
                  <a:pt x="14953" y="8038"/>
                  <a:pt x="15212" y="7779"/>
                  <a:pt x="15472" y="7952"/>
                </a:cubicBezTo>
                <a:cubicBezTo>
                  <a:pt x="15472" y="7606"/>
                  <a:pt x="15212" y="7866"/>
                  <a:pt x="15212" y="7606"/>
                </a:cubicBezTo>
                <a:cubicBezTo>
                  <a:pt x="16422" y="7260"/>
                  <a:pt x="17633" y="7088"/>
                  <a:pt x="18929" y="7174"/>
                </a:cubicBezTo>
                <a:cubicBezTo>
                  <a:pt x="19102" y="6655"/>
                  <a:pt x="19448" y="7088"/>
                  <a:pt x="19707" y="7088"/>
                </a:cubicBezTo>
                <a:cubicBezTo>
                  <a:pt x="19966" y="7088"/>
                  <a:pt x="20053" y="6828"/>
                  <a:pt x="20139" y="6828"/>
                </a:cubicBezTo>
                <a:cubicBezTo>
                  <a:pt x="20312" y="6828"/>
                  <a:pt x="20485" y="7088"/>
                  <a:pt x="20571" y="7088"/>
                </a:cubicBezTo>
                <a:cubicBezTo>
                  <a:pt x="20831" y="7088"/>
                  <a:pt x="21003" y="7088"/>
                  <a:pt x="21263" y="7088"/>
                </a:cubicBezTo>
                <a:cubicBezTo>
                  <a:pt x="21436" y="7693"/>
                  <a:pt x="21868" y="6915"/>
                  <a:pt x="22041" y="7433"/>
                </a:cubicBezTo>
                <a:lnTo>
                  <a:pt x="22041" y="7174"/>
                </a:lnTo>
                <a:cubicBezTo>
                  <a:pt x="22041" y="7088"/>
                  <a:pt x="22041" y="7347"/>
                  <a:pt x="22127" y="7347"/>
                </a:cubicBezTo>
                <a:cubicBezTo>
                  <a:pt x="23510" y="7001"/>
                  <a:pt x="24979" y="6915"/>
                  <a:pt x="26449" y="6655"/>
                </a:cubicBezTo>
                <a:cubicBezTo>
                  <a:pt x="25671" y="6483"/>
                  <a:pt x="24807" y="6396"/>
                  <a:pt x="23942" y="6396"/>
                </a:cubicBezTo>
                <a:cubicBezTo>
                  <a:pt x="23942" y="6569"/>
                  <a:pt x="24029" y="6742"/>
                  <a:pt x="24115" y="6655"/>
                </a:cubicBezTo>
                <a:cubicBezTo>
                  <a:pt x="24029" y="7001"/>
                  <a:pt x="23769" y="6050"/>
                  <a:pt x="23596" y="6655"/>
                </a:cubicBezTo>
                <a:cubicBezTo>
                  <a:pt x="23596" y="6828"/>
                  <a:pt x="23942" y="6655"/>
                  <a:pt x="23942" y="6828"/>
                </a:cubicBezTo>
                <a:cubicBezTo>
                  <a:pt x="23769" y="7001"/>
                  <a:pt x="23510" y="6569"/>
                  <a:pt x="23510" y="6396"/>
                </a:cubicBezTo>
                <a:lnTo>
                  <a:pt x="23510" y="6569"/>
                </a:lnTo>
                <a:cubicBezTo>
                  <a:pt x="23510" y="6655"/>
                  <a:pt x="23424" y="6310"/>
                  <a:pt x="23337" y="6396"/>
                </a:cubicBezTo>
                <a:cubicBezTo>
                  <a:pt x="23164" y="6483"/>
                  <a:pt x="23337" y="6483"/>
                  <a:pt x="23337" y="6569"/>
                </a:cubicBezTo>
                <a:cubicBezTo>
                  <a:pt x="22559" y="6483"/>
                  <a:pt x="21608" y="6569"/>
                  <a:pt x="21003" y="6050"/>
                </a:cubicBezTo>
                <a:cubicBezTo>
                  <a:pt x="21003" y="6569"/>
                  <a:pt x="21349" y="6483"/>
                  <a:pt x="21608" y="6483"/>
                </a:cubicBezTo>
                <a:cubicBezTo>
                  <a:pt x="21176" y="6915"/>
                  <a:pt x="20917" y="6050"/>
                  <a:pt x="20571" y="6137"/>
                </a:cubicBezTo>
                <a:cubicBezTo>
                  <a:pt x="20485" y="6223"/>
                  <a:pt x="20571" y="6310"/>
                  <a:pt x="20571" y="6396"/>
                </a:cubicBezTo>
                <a:cubicBezTo>
                  <a:pt x="20658" y="6483"/>
                  <a:pt x="20485" y="6396"/>
                  <a:pt x="20398" y="6396"/>
                </a:cubicBezTo>
                <a:cubicBezTo>
                  <a:pt x="20312" y="6396"/>
                  <a:pt x="20485" y="6223"/>
                  <a:pt x="20398" y="6137"/>
                </a:cubicBezTo>
                <a:cubicBezTo>
                  <a:pt x="20312" y="5964"/>
                  <a:pt x="20312" y="6137"/>
                  <a:pt x="20226" y="6137"/>
                </a:cubicBezTo>
                <a:cubicBezTo>
                  <a:pt x="20398" y="5705"/>
                  <a:pt x="20658" y="5878"/>
                  <a:pt x="20917" y="5791"/>
                </a:cubicBezTo>
                <a:cubicBezTo>
                  <a:pt x="22041" y="5705"/>
                  <a:pt x="23164" y="5705"/>
                  <a:pt x="24288" y="5791"/>
                </a:cubicBezTo>
                <a:cubicBezTo>
                  <a:pt x="24288" y="5705"/>
                  <a:pt x="24201" y="5618"/>
                  <a:pt x="24115" y="5618"/>
                </a:cubicBezTo>
                <a:cubicBezTo>
                  <a:pt x="24029" y="5705"/>
                  <a:pt x="24201" y="5532"/>
                  <a:pt x="24201" y="5359"/>
                </a:cubicBezTo>
                <a:cubicBezTo>
                  <a:pt x="23596" y="5359"/>
                  <a:pt x="22905" y="5186"/>
                  <a:pt x="22386" y="5532"/>
                </a:cubicBezTo>
                <a:cubicBezTo>
                  <a:pt x="22127" y="5359"/>
                  <a:pt x="21608" y="5705"/>
                  <a:pt x="21349" y="5532"/>
                </a:cubicBezTo>
                <a:cubicBezTo>
                  <a:pt x="20831" y="5878"/>
                  <a:pt x="20053" y="5272"/>
                  <a:pt x="19620" y="5791"/>
                </a:cubicBezTo>
                <a:cubicBezTo>
                  <a:pt x="19275" y="5532"/>
                  <a:pt x="18756" y="5878"/>
                  <a:pt x="18324" y="5791"/>
                </a:cubicBezTo>
                <a:cubicBezTo>
                  <a:pt x="18324" y="5964"/>
                  <a:pt x="18410" y="5791"/>
                  <a:pt x="18410" y="5791"/>
                </a:cubicBezTo>
                <a:cubicBezTo>
                  <a:pt x="18324" y="6223"/>
                  <a:pt x="18065" y="5705"/>
                  <a:pt x="17892" y="5791"/>
                </a:cubicBezTo>
                <a:cubicBezTo>
                  <a:pt x="17978" y="5359"/>
                  <a:pt x="18324" y="5618"/>
                  <a:pt x="18497" y="5618"/>
                </a:cubicBezTo>
                <a:cubicBezTo>
                  <a:pt x="18670" y="5618"/>
                  <a:pt x="19188" y="5445"/>
                  <a:pt x="19534" y="5445"/>
                </a:cubicBezTo>
                <a:lnTo>
                  <a:pt x="21003" y="5272"/>
                </a:lnTo>
                <a:cubicBezTo>
                  <a:pt x="21349" y="5186"/>
                  <a:pt x="21695" y="5100"/>
                  <a:pt x="21954" y="5013"/>
                </a:cubicBezTo>
                <a:cubicBezTo>
                  <a:pt x="22300" y="5013"/>
                  <a:pt x="22646" y="5272"/>
                  <a:pt x="22991" y="5272"/>
                </a:cubicBezTo>
                <a:cubicBezTo>
                  <a:pt x="22991" y="5100"/>
                  <a:pt x="23078" y="5186"/>
                  <a:pt x="22991" y="5013"/>
                </a:cubicBezTo>
                <a:cubicBezTo>
                  <a:pt x="22732" y="4754"/>
                  <a:pt x="22300" y="5186"/>
                  <a:pt x="22127" y="4754"/>
                </a:cubicBezTo>
                <a:cubicBezTo>
                  <a:pt x="21954" y="5186"/>
                  <a:pt x="21608" y="4754"/>
                  <a:pt x="21436" y="4840"/>
                </a:cubicBezTo>
                <a:cubicBezTo>
                  <a:pt x="21176" y="4927"/>
                  <a:pt x="21436" y="5013"/>
                  <a:pt x="21436" y="5100"/>
                </a:cubicBezTo>
                <a:cubicBezTo>
                  <a:pt x="21436" y="5186"/>
                  <a:pt x="21176" y="4927"/>
                  <a:pt x="21090" y="4840"/>
                </a:cubicBezTo>
                <a:cubicBezTo>
                  <a:pt x="21003" y="4840"/>
                  <a:pt x="21090" y="4754"/>
                  <a:pt x="21090" y="4581"/>
                </a:cubicBezTo>
                <a:cubicBezTo>
                  <a:pt x="20917" y="4581"/>
                  <a:pt x="20917" y="4581"/>
                  <a:pt x="20744" y="4667"/>
                </a:cubicBezTo>
                <a:cubicBezTo>
                  <a:pt x="20658" y="4754"/>
                  <a:pt x="21003" y="4581"/>
                  <a:pt x="21003" y="4754"/>
                </a:cubicBezTo>
                <a:cubicBezTo>
                  <a:pt x="20917" y="5359"/>
                  <a:pt x="20658" y="4754"/>
                  <a:pt x="20485" y="5013"/>
                </a:cubicBezTo>
                <a:cubicBezTo>
                  <a:pt x="20485" y="4754"/>
                  <a:pt x="20571" y="4754"/>
                  <a:pt x="20658" y="4754"/>
                </a:cubicBezTo>
                <a:cubicBezTo>
                  <a:pt x="20485" y="4408"/>
                  <a:pt x="20139" y="4667"/>
                  <a:pt x="19966" y="4840"/>
                </a:cubicBezTo>
                <a:cubicBezTo>
                  <a:pt x="19793" y="4667"/>
                  <a:pt x="19707" y="4754"/>
                  <a:pt x="19534" y="4840"/>
                </a:cubicBezTo>
                <a:cubicBezTo>
                  <a:pt x="19534" y="5186"/>
                  <a:pt x="19880" y="4667"/>
                  <a:pt x="19793" y="5100"/>
                </a:cubicBezTo>
                <a:cubicBezTo>
                  <a:pt x="19620" y="4927"/>
                  <a:pt x="19361" y="5272"/>
                  <a:pt x="19102" y="5272"/>
                </a:cubicBezTo>
                <a:cubicBezTo>
                  <a:pt x="19102" y="5272"/>
                  <a:pt x="19102" y="5100"/>
                  <a:pt x="19015" y="5013"/>
                </a:cubicBezTo>
                <a:cubicBezTo>
                  <a:pt x="19015" y="4927"/>
                  <a:pt x="19275" y="5100"/>
                  <a:pt x="19361" y="5013"/>
                </a:cubicBezTo>
                <a:cubicBezTo>
                  <a:pt x="19188" y="4667"/>
                  <a:pt x="18843" y="4840"/>
                  <a:pt x="18583" y="4927"/>
                </a:cubicBezTo>
                <a:cubicBezTo>
                  <a:pt x="18670" y="5100"/>
                  <a:pt x="18843" y="5186"/>
                  <a:pt x="18929" y="5013"/>
                </a:cubicBezTo>
                <a:cubicBezTo>
                  <a:pt x="18843" y="5618"/>
                  <a:pt x="18497" y="4927"/>
                  <a:pt x="18324" y="4927"/>
                </a:cubicBezTo>
                <a:cubicBezTo>
                  <a:pt x="18324" y="4927"/>
                  <a:pt x="18238" y="5013"/>
                  <a:pt x="18238" y="5013"/>
                </a:cubicBezTo>
                <a:cubicBezTo>
                  <a:pt x="17978" y="5100"/>
                  <a:pt x="17633" y="4667"/>
                  <a:pt x="17460" y="5186"/>
                </a:cubicBezTo>
                <a:cubicBezTo>
                  <a:pt x="17373" y="5186"/>
                  <a:pt x="17460" y="4927"/>
                  <a:pt x="17287" y="4927"/>
                </a:cubicBezTo>
                <a:cubicBezTo>
                  <a:pt x="17287" y="5272"/>
                  <a:pt x="17373" y="5445"/>
                  <a:pt x="17546" y="5445"/>
                </a:cubicBezTo>
                <a:cubicBezTo>
                  <a:pt x="17460" y="5705"/>
                  <a:pt x="17373" y="5359"/>
                  <a:pt x="17200" y="5359"/>
                </a:cubicBezTo>
                <a:cubicBezTo>
                  <a:pt x="17200" y="5272"/>
                  <a:pt x="17200" y="5100"/>
                  <a:pt x="17114" y="5013"/>
                </a:cubicBezTo>
                <a:cubicBezTo>
                  <a:pt x="17027" y="4840"/>
                  <a:pt x="16855" y="4840"/>
                  <a:pt x="16682" y="5013"/>
                </a:cubicBezTo>
                <a:lnTo>
                  <a:pt x="16682" y="5272"/>
                </a:lnTo>
                <a:cubicBezTo>
                  <a:pt x="16336" y="4840"/>
                  <a:pt x="15904" y="5272"/>
                  <a:pt x="15558" y="5272"/>
                </a:cubicBezTo>
                <a:cubicBezTo>
                  <a:pt x="15558" y="5532"/>
                  <a:pt x="15645" y="5532"/>
                  <a:pt x="15731" y="5532"/>
                </a:cubicBezTo>
                <a:cubicBezTo>
                  <a:pt x="15731" y="5878"/>
                  <a:pt x="15472" y="5532"/>
                  <a:pt x="15472" y="5359"/>
                </a:cubicBezTo>
                <a:cubicBezTo>
                  <a:pt x="15299" y="5272"/>
                  <a:pt x="15126" y="5359"/>
                  <a:pt x="14953" y="5359"/>
                </a:cubicBezTo>
                <a:cubicBezTo>
                  <a:pt x="15299" y="5013"/>
                  <a:pt x="15731" y="4754"/>
                  <a:pt x="16077" y="4322"/>
                </a:cubicBezTo>
                <a:cubicBezTo>
                  <a:pt x="16509" y="4581"/>
                  <a:pt x="17200" y="3803"/>
                  <a:pt x="17546" y="4322"/>
                </a:cubicBezTo>
                <a:cubicBezTo>
                  <a:pt x="17546" y="4149"/>
                  <a:pt x="17460" y="3976"/>
                  <a:pt x="17546" y="3803"/>
                </a:cubicBezTo>
                <a:cubicBezTo>
                  <a:pt x="17460" y="3890"/>
                  <a:pt x="17287" y="3803"/>
                  <a:pt x="17373" y="4062"/>
                </a:cubicBezTo>
                <a:cubicBezTo>
                  <a:pt x="17200" y="3890"/>
                  <a:pt x="16941" y="3890"/>
                  <a:pt x="16768" y="3717"/>
                </a:cubicBezTo>
                <a:cubicBezTo>
                  <a:pt x="16768" y="3544"/>
                  <a:pt x="16855" y="3890"/>
                  <a:pt x="16941" y="3717"/>
                </a:cubicBezTo>
                <a:cubicBezTo>
                  <a:pt x="17027" y="3544"/>
                  <a:pt x="16768" y="3371"/>
                  <a:pt x="16682" y="3457"/>
                </a:cubicBezTo>
                <a:cubicBezTo>
                  <a:pt x="16595" y="3630"/>
                  <a:pt x="16768" y="3457"/>
                  <a:pt x="16768" y="3544"/>
                </a:cubicBezTo>
                <a:cubicBezTo>
                  <a:pt x="16768" y="3890"/>
                  <a:pt x="16509" y="3717"/>
                  <a:pt x="16509" y="3457"/>
                </a:cubicBezTo>
                <a:cubicBezTo>
                  <a:pt x="16336" y="3457"/>
                  <a:pt x="16250" y="3717"/>
                  <a:pt x="16077" y="3544"/>
                </a:cubicBezTo>
                <a:cubicBezTo>
                  <a:pt x="15904" y="3371"/>
                  <a:pt x="16250" y="3457"/>
                  <a:pt x="16250" y="3285"/>
                </a:cubicBezTo>
                <a:cubicBezTo>
                  <a:pt x="16250" y="3112"/>
                  <a:pt x="16077" y="3371"/>
                  <a:pt x="15990" y="3457"/>
                </a:cubicBezTo>
                <a:cubicBezTo>
                  <a:pt x="15990" y="3285"/>
                  <a:pt x="16077" y="3285"/>
                  <a:pt x="15990" y="3198"/>
                </a:cubicBezTo>
                <a:cubicBezTo>
                  <a:pt x="15904" y="3285"/>
                  <a:pt x="15904" y="3630"/>
                  <a:pt x="15731" y="3630"/>
                </a:cubicBezTo>
                <a:cubicBezTo>
                  <a:pt x="15645" y="3717"/>
                  <a:pt x="15731" y="3630"/>
                  <a:pt x="15817" y="3630"/>
                </a:cubicBezTo>
                <a:cubicBezTo>
                  <a:pt x="15731" y="3717"/>
                  <a:pt x="15645" y="3803"/>
                  <a:pt x="15645" y="3803"/>
                </a:cubicBezTo>
                <a:cubicBezTo>
                  <a:pt x="15645" y="3890"/>
                  <a:pt x="15817" y="3890"/>
                  <a:pt x="15904" y="3890"/>
                </a:cubicBezTo>
                <a:cubicBezTo>
                  <a:pt x="15990" y="3890"/>
                  <a:pt x="15904" y="3803"/>
                  <a:pt x="15904" y="3717"/>
                </a:cubicBezTo>
                <a:cubicBezTo>
                  <a:pt x="15904" y="3630"/>
                  <a:pt x="15990" y="3976"/>
                  <a:pt x="16077" y="3976"/>
                </a:cubicBezTo>
                <a:cubicBezTo>
                  <a:pt x="16077" y="3890"/>
                  <a:pt x="16077" y="3803"/>
                  <a:pt x="16077" y="3803"/>
                </a:cubicBezTo>
                <a:cubicBezTo>
                  <a:pt x="16077" y="3890"/>
                  <a:pt x="16163" y="3890"/>
                  <a:pt x="16250" y="3976"/>
                </a:cubicBezTo>
                <a:cubicBezTo>
                  <a:pt x="15990" y="4062"/>
                  <a:pt x="15817" y="3890"/>
                  <a:pt x="15558" y="4062"/>
                </a:cubicBezTo>
                <a:cubicBezTo>
                  <a:pt x="15558" y="4062"/>
                  <a:pt x="15558" y="3803"/>
                  <a:pt x="15472" y="3803"/>
                </a:cubicBezTo>
                <a:cubicBezTo>
                  <a:pt x="15472" y="3803"/>
                  <a:pt x="15299" y="3803"/>
                  <a:pt x="15299" y="3803"/>
                </a:cubicBezTo>
                <a:cubicBezTo>
                  <a:pt x="15212" y="3803"/>
                  <a:pt x="15385" y="3717"/>
                  <a:pt x="15299" y="3630"/>
                </a:cubicBezTo>
                <a:cubicBezTo>
                  <a:pt x="15212" y="3630"/>
                  <a:pt x="15126" y="4062"/>
                  <a:pt x="14953" y="3890"/>
                </a:cubicBezTo>
                <a:cubicBezTo>
                  <a:pt x="14780" y="3630"/>
                  <a:pt x="15039" y="3890"/>
                  <a:pt x="15039" y="3890"/>
                </a:cubicBezTo>
                <a:cubicBezTo>
                  <a:pt x="15039" y="3630"/>
                  <a:pt x="14867" y="3890"/>
                  <a:pt x="14780" y="3890"/>
                </a:cubicBezTo>
                <a:cubicBezTo>
                  <a:pt x="14607" y="3803"/>
                  <a:pt x="14434" y="3803"/>
                  <a:pt x="14262" y="3890"/>
                </a:cubicBezTo>
                <a:cubicBezTo>
                  <a:pt x="14262" y="3717"/>
                  <a:pt x="14434" y="3803"/>
                  <a:pt x="14521" y="3803"/>
                </a:cubicBezTo>
                <a:cubicBezTo>
                  <a:pt x="14521" y="3544"/>
                  <a:pt x="14348" y="3803"/>
                  <a:pt x="14175" y="3717"/>
                </a:cubicBezTo>
                <a:cubicBezTo>
                  <a:pt x="14175" y="3803"/>
                  <a:pt x="14175" y="3890"/>
                  <a:pt x="14175" y="3890"/>
                </a:cubicBezTo>
                <a:cubicBezTo>
                  <a:pt x="14089" y="3976"/>
                  <a:pt x="13829" y="4149"/>
                  <a:pt x="13743" y="3890"/>
                </a:cubicBezTo>
                <a:cubicBezTo>
                  <a:pt x="13657" y="4235"/>
                  <a:pt x="13311" y="4149"/>
                  <a:pt x="13052" y="4235"/>
                </a:cubicBezTo>
                <a:cubicBezTo>
                  <a:pt x="12965" y="4062"/>
                  <a:pt x="13052" y="3976"/>
                  <a:pt x="13052" y="3717"/>
                </a:cubicBezTo>
                <a:cubicBezTo>
                  <a:pt x="12879" y="3976"/>
                  <a:pt x="12706" y="3544"/>
                  <a:pt x="12533" y="3717"/>
                </a:cubicBezTo>
                <a:cubicBezTo>
                  <a:pt x="12533" y="3890"/>
                  <a:pt x="12706" y="3976"/>
                  <a:pt x="12879" y="3890"/>
                </a:cubicBezTo>
                <a:cubicBezTo>
                  <a:pt x="12965" y="3890"/>
                  <a:pt x="12965" y="4149"/>
                  <a:pt x="12965" y="4322"/>
                </a:cubicBezTo>
                <a:cubicBezTo>
                  <a:pt x="12965" y="4408"/>
                  <a:pt x="12879" y="4235"/>
                  <a:pt x="12792" y="4235"/>
                </a:cubicBezTo>
                <a:cubicBezTo>
                  <a:pt x="12706" y="4235"/>
                  <a:pt x="12619" y="4495"/>
                  <a:pt x="12533" y="4408"/>
                </a:cubicBezTo>
                <a:cubicBezTo>
                  <a:pt x="12446" y="4235"/>
                  <a:pt x="12446" y="3976"/>
                  <a:pt x="12533" y="3803"/>
                </a:cubicBezTo>
                <a:cubicBezTo>
                  <a:pt x="12533" y="3890"/>
                  <a:pt x="12446" y="3803"/>
                  <a:pt x="12360" y="3803"/>
                </a:cubicBezTo>
                <a:cubicBezTo>
                  <a:pt x="12360" y="3890"/>
                  <a:pt x="12360" y="4062"/>
                  <a:pt x="12446" y="4149"/>
                </a:cubicBezTo>
                <a:cubicBezTo>
                  <a:pt x="12446" y="4495"/>
                  <a:pt x="12274" y="4408"/>
                  <a:pt x="12101" y="4408"/>
                </a:cubicBezTo>
                <a:cubicBezTo>
                  <a:pt x="12187" y="4149"/>
                  <a:pt x="12187" y="3976"/>
                  <a:pt x="12101" y="3717"/>
                </a:cubicBezTo>
                <a:cubicBezTo>
                  <a:pt x="11928" y="3717"/>
                  <a:pt x="12187" y="4149"/>
                  <a:pt x="11582" y="3976"/>
                </a:cubicBezTo>
                <a:lnTo>
                  <a:pt x="11582" y="3544"/>
                </a:lnTo>
                <a:cubicBezTo>
                  <a:pt x="11582" y="3457"/>
                  <a:pt x="11582" y="3371"/>
                  <a:pt x="11409" y="3544"/>
                </a:cubicBezTo>
                <a:cubicBezTo>
                  <a:pt x="11409" y="3803"/>
                  <a:pt x="11841" y="3717"/>
                  <a:pt x="11841" y="3976"/>
                </a:cubicBezTo>
                <a:cubicBezTo>
                  <a:pt x="11582" y="3976"/>
                  <a:pt x="11236" y="3976"/>
                  <a:pt x="11064" y="3803"/>
                </a:cubicBezTo>
                <a:cubicBezTo>
                  <a:pt x="11064" y="3630"/>
                  <a:pt x="11150" y="3457"/>
                  <a:pt x="11150" y="3285"/>
                </a:cubicBezTo>
                <a:cubicBezTo>
                  <a:pt x="10977" y="3457"/>
                  <a:pt x="10891" y="3717"/>
                  <a:pt x="10718" y="3544"/>
                </a:cubicBezTo>
                <a:cubicBezTo>
                  <a:pt x="10631" y="3457"/>
                  <a:pt x="10631" y="3371"/>
                  <a:pt x="10718" y="3198"/>
                </a:cubicBezTo>
                <a:lnTo>
                  <a:pt x="10372" y="3198"/>
                </a:lnTo>
                <a:cubicBezTo>
                  <a:pt x="10372" y="3630"/>
                  <a:pt x="10372" y="3976"/>
                  <a:pt x="10459" y="4149"/>
                </a:cubicBezTo>
                <a:lnTo>
                  <a:pt x="10459" y="3890"/>
                </a:lnTo>
                <a:cubicBezTo>
                  <a:pt x="10459" y="3803"/>
                  <a:pt x="10718" y="3890"/>
                  <a:pt x="10718" y="4149"/>
                </a:cubicBezTo>
                <a:cubicBezTo>
                  <a:pt x="10631" y="4235"/>
                  <a:pt x="10459" y="4235"/>
                  <a:pt x="10286" y="4235"/>
                </a:cubicBezTo>
                <a:cubicBezTo>
                  <a:pt x="10631" y="4667"/>
                  <a:pt x="11150" y="4408"/>
                  <a:pt x="11582" y="4581"/>
                </a:cubicBezTo>
                <a:cubicBezTo>
                  <a:pt x="11409" y="4754"/>
                  <a:pt x="11236" y="4581"/>
                  <a:pt x="11064" y="4581"/>
                </a:cubicBezTo>
                <a:cubicBezTo>
                  <a:pt x="10891" y="4581"/>
                  <a:pt x="11064" y="4667"/>
                  <a:pt x="11064" y="4840"/>
                </a:cubicBezTo>
                <a:cubicBezTo>
                  <a:pt x="10891" y="4408"/>
                  <a:pt x="10372" y="4927"/>
                  <a:pt x="10286" y="4495"/>
                </a:cubicBezTo>
                <a:cubicBezTo>
                  <a:pt x="10286" y="4495"/>
                  <a:pt x="10286" y="4667"/>
                  <a:pt x="10199" y="4667"/>
                </a:cubicBezTo>
                <a:cubicBezTo>
                  <a:pt x="10199" y="4754"/>
                  <a:pt x="10286" y="4754"/>
                  <a:pt x="10286" y="4840"/>
                </a:cubicBezTo>
                <a:cubicBezTo>
                  <a:pt x="10199" y="4754"/>
                  <a:pt x="10113" y="4667"/>
                  <a:pt x="10026" y="4667"/>
                </a:cubicBezTo>
                <a:cubicBezTo>
                  <a:pt x="10113" y="4667"/>
                  <a:pt x="10286" y="4667"/>
                  <a:pt x="10286" y="4408"/>
                </a:cubicBezTo>
                <a:cubicBezTo>
                  <a:pt x="10286" y="4235"/>
                  <a:pt x="10286" y="4408"/>
                  <a:pt x="10286" y="4408"/>
                </a:cubicBezTo>
                <a:lnTo>
                  <a:pt x="10286" y="4408"/>
                </a:lnTo>
                <a:lnTo>
                  <a:pt x="9940" y="4408"/>
                </a:lnTo>
                <a:cubicBezTo>
                  <a:pt x="9853" y="4408"/>
                  <a:pt x="9767" y="4322"/>
                  <a:pt x="9767" y="4235"/>
                </a:cubicBezTo>
                <a:cubicBezTo>
                  <a:pt x="9767" y="4062"/>
                  <a:pt x="9853" y="4322"/>
                  <a:pt x="9940" y="4235"/>
                </a:cubicBezTo>
                <a:cubicBezTo>
                  <a:pt x="9940" y="3890"/>
                  <a:pt x="9767" y="3890"/>
                  <a:pt x="9767" y="3717"/>
                </a:cubicBezTo>
                <a:cubicBezTo>
                  <a:pt x="9853" y="3630"/>
                  <a:pt x="9853" y="3371"/>
                  <a:pt x="10026" y="3285"/>
                </a:cubicBezTo>
                <a:cubicBezTo>
                  <a:pt x="9940" y="3285"/>
                  <a:pt x="9940" y="2939"/>
                  <a:pt x="9940" y="2679"/>
                </a:cubicBezTo>
                <a:cubicBezTo>
                  <a:pt x="9853" y="2679"/>
                  <a:pt x="9853" y="2766"/>
                  <a:pt x="9767" y="2766"/>
                </a:cubicBezTo>
                <a:cubicBezTo>
                  <a:pt x="9681" y="2766"/>
                  <a:pt x="9767" y="2334"/>
                  <a:pt x="9853" y="2334"/>
                </a:cubicBezTo>
                <a:cubicBezTo>
                  <a:pt x="9681" y="2161"/>
                  <a:pt x="9508" y="2593"/>
                  <a:pt x="9508" y="2852"/>
                </a:cubicBezTo>
                <a:cubicBezTo>
                  <a:pt x="9335" y="2852"/>
                  <a:pt x="9248" y="2420"/>
                  <a:pt x="9162" y="2507"/>
                </a:cubicBezTo>
                <a:cubicBezTo>
                  <a:pt x="9076" y="2593"/>
                  <a:pt x="9162" y="2334"/>
                  <a:pt x="9162" y="2247"/>
                </a:cubicBezTo>
                <a:cubicBezTo>
                  <a:pt x="9162" y="2247"/>
                  <a:pt x="8989" y="2334"/>
                  <a:pt x="8989" y="2161"/>
                </a:cubicBezTo>
                <a:cubicBezTo>
                  <a:pt x="8816" y="2334"/>
                  <a:pt x="8816" y="2593"/>
                  <a:pt x="8816" y="2766"/>
                </a:cubicBezTo>
                <a:cubicBezTo>
                  <a:pt x="8643" y="2766"/>
                  <a:pt x="8730" y="2247"/>
                  <a:pt x="8643" y="2074"/>
                </a:cubicBezTo>
                <a:cubicBezTo>
                  <a:pt x="8643" y="1902"/>
                  <a:pt x="8730" y="2074"/>
                  <a:pt x="8730" y="1902"/>
                </a:cubicBezTo>
                <a:cubicBezTo>
                  <a:pt x="8730" y="1469"/>
                  <a:pt x="8730" y="864"/>
                  <a:pt x="8471" y="951"/>
                </a:cubicBezTo>
                <a:lnTo>
                  <a:pt x="8471" y="1210"/>
                </a:lnTo>
                <a:cubicBezTo>
                  <a:pt x="8471" y="1210"/>
                  <a:pt x="8384" y="951"/>
                  <a:pt x="8384" y="864"/>
                </a:cubicBezTo>
                <a:cubicBezTo>
                  <a:pt x="8211" y="864"/>
                  <a:pt x="8125" y="864"/>
                  <a:pt x="8038" y="864"/>
                </a:cubicBezTo>
                <a:cubicBezTo>
                  <a:pt x="7952" y="778"/>
                  <a:pt x="8038" y="692"/>
                  <a:pt x="8125" y="605"/>
                </a:cubicBezTo>
                <a:cubicBezTo>
                  <a:pt x="8038" y="519"/>
                  <a:pt x="8038" y="259"/>
                  <a:pt x="7952" y="173"/>
                </a:cubicBezTo>
                <a:cubicBezTo>
                  <a:pt x="7693" y="173"/>
                  <a:pt x="7520" y="86"/>
                  <a:pt x="7260" y="86"/>
                </a:cubicBezTo>
                <a:cubicBezTo>
                  <a:pt x="7174" y="259"/>
                  <a:pt x="6915" y="432"/>
                  <a:pt x="6742" y="259"/>
                </a:cubicBezTo>
                <a:lnTo>
                  <a:pt x="6742" y="605"/>
                </a:lnTo>
                <a:cubicBezTo>
                  <a:pt x="6742" y="519"/>
                  <a:pt x="7001" y="692"/>
                  <a:pt x="7088" y="432"/>
                </a:cubicBezTo>
                <a:cubicBezTo>
                  <a:pt x="7088" y="605"/>
                  <a:pt x="7088" y="692"/>
                  <a:pt x="7088" y="864"/>
                </a:cubicBezTo>
                <a:cubicBezTo>
                  <a:pt x="6915" y="864"/>
                  <a:pt x="6828" y="1297"/>
                  <a:pt x="6655" y="1210"/>
                </a:cubicBezTo>
                <a:lnTo>
                  <a:pt x="6655" y="1469"/>
                </a:lnTo>
                <a:cubicBezTo>
                  <a:pt x="6655" y="1556"/>
                  <a:pt x="6569" y="1297"/>
                  <a:pt x="6569" y="1469"/>
                </a:cubicBezTo>
                <a:cubicBezTo>
                  <a:pt x="6569" y="1729"/>
                  <a:pt x="6655" y="1902"/>
                  <a:pt x="6742" y="1815"/>
                </a:cubicBezTo>
                <a:cubicBezTo>
                  <a:pt x="6915" y="1729"/>
                  <a:pt x="6742" y="1297"/>
                  <a:pt x="6915" y="1297"/>
                </a:cubicBezTo>
                <a:cubicBezTo>
                  <a:pt x="6915" y="1469"/>
                  <a:pt x="6915" y="1556"/>
                  <a:pt x="6915" y="1729"/>
                </a:cubicBezTo>
                <a:cubicBezTo>
                  <a:pt x="7001" y="1556"/>
                  <a:pt x="7088" y="1988"/>
                  <a:pt x="7088" y="2247"/>
                </a:cubicBezTo>
                <a:cubicBezTo>
                  <a:pt x="7001" y="2247"/>
                  <a:pt x="7088" y="1902"/>
                  <a:pt x="7001" y="1815"/>
                </a:cubicBezTo>
                <a:cubicBezTo>
                  <a:pt x="6915" y="1815"/>
                  <a:pt x="6655" y="1902"/>
                  <a:pt x="6569" y="2247"/>
                </a:cubicBezTo>
                <a:cubicBezTo>
                  <a:pt x="6483" y="2161"/>
                  <a:pt x="6569" y="1902"/>
                  <a:pt x="6569" y="1902"/>
                </a:cubicBezTo>
                <a:cubicBezTo>
                  <a:pt x="6569" y="1815"/>
                  <a:pt x="6569" y="2161"/>
                  <a:pt x="6483" y="2247"/>
                </a:cubicBezTo>
                <a:cubicBezTo>
                  <a:pt x="6483" y="2334"/>
                  <a:pt x="6655" y="2507"/>
                  <a:pt x="6742" y="2593"/>
                </a:cubicBezTo>
                <a:cubicBezTo>
                  <a:pt x="6828" y="2679"/>
                  <a:pt x="6742" y="2593"/>
                  <a:pt x="6655" y="2593"/>
                </a:cubicBezTo>
                <a:cubicBezTo>
                  <a:pt x="6569" y="2593"/>
                  <a:pt x="6742" y="2593"/>
                  <a:pt x="6742" y="2679"/>
                </a:cubicBezTo>
                <a:cubicBezTo>
                  <a:pt x="6828" y="2852"/>
                  <a:pt x="6655" y="3025"/>
                  <a:pt x="6655" y="3285"/>
                </a:cubicBezTo>
                <a:cubicBezTo>
                  <a:pt x="6483" y="2939"/>
                  <a:pt x="6483" y="2593"/>
                  <a:pt x="6483" y="2334"/>
                </a:cubicBezTo>
                <a:cubicBezTo>
                  <a:pt x="6396" y="2420"/>
                  <a:pt x="6310" y="2247"/>
                  <a:pt x="6310" y="2334"/>
                </a:cubicBezTo>
                <a:cubicBezTo>
                  <a:pt x="6310" y="2679"/>
                  <a:pt x="6396" y="2766"/>
                  <a:pt x="6396" y="3112"/>
                </a:cubicBezTo>
                <a:cubicBezTo>
                  <a:pt x="6310" y="3112"/>
                  <a:pt x="6396" y="2852"/>
                  <a:pt x="6310" y="2766"/>
                </a:cubicBezTo>
                <a:cubicBezTo>
                  <a:pt x="6137" y="3025"/>
                  <a:pt x="6050" y="3198"/>
                  <a:pt x="6050" y="3457"/>
                </a:cubicBezTo>
                <a:cubicBezTo>
                  <a:pt x="6137" y="3544"/>
                  <a:pt x="6223" y="3890"/>
                  <a:pt x="6310" y="4062"/>
                </a:cubicBezTo>
                <a:cubicBezTo>
                  <a:pt x="6050" y="4149"/>
                  <a:pt x="5878" y="3976"/>
                  <a:pt x="5705" y="4062"/>
                </a:cubicBezTo>
                <a:cubicBezTo>
                  <a:pt x="5705" y="3890"/>
                  <a:pt x="5705" y="3803"/>
                  <a:pt x="5791" y="3717"/>
                </a:cubicBezTo>
                <a:cubicBezTo>
                  <a:pt x="5791" y="3544"/>
                  <a:pt x="5618" y="3803"/>
                  <a:pt x="5618" y="3890"/>
                </a:cubicBezTo>
                <a:cubicBezTo>
                  <a:pt x="5532" y="3630"/>
                  <a:pt x="5272" y="3630"/>
                  <a:pt x="5100" y="3717"/>
                </a:cubicBezTo>
                <a:cubicBezTo>
                  <a:pt x="5186" y="3803"/>
                  <a:pt x="5359" y="3890"/>
                  <a:pt x="5532" y="3890"/>
                </a:cubicBezTo>
                <a:cubicBezTo>
                  <a:pt x="5359" y="4149"/>
                  <a:pt x="4840" y="3630"/>
                  <a:pt x="4581" y="3976"/>
                </a:cubicBezTo>
                <a:cubicBezTo>
                  <a:pt x="4581" y="4062"/>
                  <a:pt x="4581" y="4062"/>
                  <a:pt x="4667" y="4062"/>
                </a:cubicBezTo>
                <a:cubicBezTo>
                  <a:pt x="4667" y="4062"/>
                  <a:pt x="4408" y="4062"/>
                  <a:pt x="4322" y="3976"/>
                </a:cubicBezTo>
                <a:cubicBezTo>
                  <a:pt x="4322" y="3976"/>
                  <a:pt x="4322" y="3890"/>
                  <a:pt x="4322" y="3803"/>
                </a:cubicBezTo>
                <a:cubicBezTo>
                  <a:pt x="4408" y="3803"/>
                  <a:pt x="4495" y="3890"/>
                  <a:pt x="4667" y="3803"/>
                </a:cubicBezTo>
                <a:cubicBezTo>
                  <a:pt x="4495" y="3371"/>
                  <a:pt x="3976" y="3976"/>
                  <a:pt x="3803" y="3544"/>
                </a:cubicBezTo>
                <a:cubicBezTo>
                  <a:pt x="3803" y="3285"/>
                  <a:pt x="4062" y="3457"/>
                  <a:pt x="4149" y="3457"/>
                </a:cubicBezTo>
                <a:lnTo>
                  <a:pt x="5359" y="3457"/>
                </a:lnTo>
                <a:cubicBezTo>
                  <a:pt x="4840" y="3198"/>
                  <a:pt x="4322" y="3025"/>
                  <a:pt x="3803" y="3025"/>
                </a:cubicBezTo>
                <a:cubicBezTo>
                  <a:pt x="3717" y="3025"/>
                  <a:pt x="3803" y="2679"/>
                  <a:pt x="3630" y="2679"/>
                </a:cubicBezTo>
                <a:cubicBezTo>
                  <a:pt x="3544" y="2766"/>
                  <a:pt x="3630" y="2939"/>
                  <a:pt x="3630" y="3025"/>
                </a:cubicBezTo>
                <a:cubicBezTo>
                  <a:pt x="3544" y="3025"/>
                  <a:pt x="3457" y="3025"/>
                  <a:pt x="3457" y="3025"/>
                </a:cubicBezTo>
                <a:cubicBezTo>
                  <a:pt x="3457" y="2939"/>
                  <a:pt x="3457" y="2766"/>
                  <a:pt x="3457" y="2679"/>
                </a:cubicBezTo>
                <a:cubicBezTo>
                  <a:pt x="4149" y="2679"/>
                  <a:pt x="4754" y="2679"/>
                  <a:pt x="5359" y="2679"/>
                </a:cubicBezTo>
                <a:cubicBezTo>
                  <a:pt x="4322" y="2334"/>
                  <a:pt x="3285" y="2247"/>
                  <a:pt x="2247" y="2247"/>
                </a:cubicBezTo>
                <a:cubicBezTo>
                  <a:pt x="2247" y="2074"/>
                  <a:pt x="2507" y="1988"/>
                  <a:pt x="2507" y="1642"/>
                </a:cubicBezTo>
                <a:cubicBezTo>
                  <a:pt x="2507" y="1642"/>
                  <a:pt x="2507" y="1729"/>
                  <a:pt x="2593" y="1729"/>
                </a:cubicBezTo>
                <a:cubicBezTo>
                  <a:pt x="2679" y="1469"/>
                  <a:pt x="2679" y="1124"/>
                  <a:pt x="2766" y="864"/>
                </a:cubicBezTo>
                <a:cubicBezTo>
                  <a:pt x="2593" y="692"/>
                  <a:pt x="2507" y="1124"/>
                  <a:pt x="2420" y="1210"/>
                </a:cubicBezTo>
                <a:cubicBezTo>
                  <a:pt x="2247" y="1297"/>
                  <a:pt x="2334" y="951"/>
                  <a:pt x="2247" y="1037"/>
                </a:cubicBezTo>
                <a:cubicBezTo>
                  <a:pt x="2247" y="1210"/>
                  <a:pt x="2074" y="1297"/>
                  <a:pt x="1902" y="1383"/>
                </a:cubicBezTo>
                <a:cubicBezTo>
                  <a:pt x="1815" y="1383"/>
                  <a:pt x="2074" y="1297"/>
                  <a:pt x="2161" y="1383"/>
                </a:cubicBezTo>
                <a:cubicBezTo>
                  <a:pt x="1988" y="1729"/>
                  <a:pt x="1902" y="2074"/>
                  <a:pt x="1642" y="2161"/>
                </a:cubicBezTo>
                <a:cubicBezTo>
                  <a:pt x="1556" y="2074"/>
                  <a:pt x="1642" y="1902"/>
                  <a:pt x="1642" y="1815"/>
                </a:cubicBezTo>
                <a:cubicBezTo>
                  <a:pt x="1556" y="1902"/>
                  <a:pt x="1383" y="1902"/>
                  <a:pt x="1210" y="1902"/>
                </a:cubicBezTo>
                <a:cubicBezTo>
                  <a:pt x="1210" y="2161"/>
                  <a:pt x="1383" y="1902"/>
                  <a:pt x="1469" y="2074"/>
                </a:cubicBezTo>
                <a:cubicBezTo>
                  <a:pt x="1556" y="2247"/>
                  <a:pt x="1210" y="2074"/>
                  <a:pt x="1124" y="2074"/>
                </a:cubicBezTo>
                <a:cubicBezTo>
                  <a:pt x="1297" y="1642"/>
                  <a:pt x="1469" y="1556"/>
                  <a:pt x="1729" y="1729"/>
                </a:cubicBezTo>
                <a:cubicBezTo>
                  <a:pt x="1815" y="1642"/>
                  <a:pt x="1729" y="1037"/>
                  <a:pt x="1902" y="864"/>
                </a:cubicBezTo>
                <a:cubicBezTo>
                  <a:pt x="1815" y="864"/>
                  <a:pt x="1729" y="864"/>
                  <a:pt x="1642" y="778"/>
                </a:cubicBezTo>
                <a:cubicBezTo>
                  <a:pt x="1469" y="1037"/>
                  <a:pt x="1383" y="1469"/>
                  <a:pt x="1124" y="1729"/>
                </a:cubicBezTo>
                <a:cubicBezTo>
                  <a:pt x="1124" y="1556"/>
                  <a:pt x="1210" y="1556"/>
                  <a:pt x="1210" y="1383"/>
                </a:cubicBezTo>
                <a:cubicBezTo>
                  <a:pt x="1210" y="1383"/>
                  <a:pt x="1210" y="1210"/>
                  <a:pt x="1210" y="1124"/>
                </a:cubicBezTo>
                <a:cubicBezTo>
                  <a:pt x="1124" y="1556"/>
                  <a:pt x="864" y="1469"/>
                  <a:pt x="778" y="1902"/>
                </a:cubicBezTo>
                <a:cubicBezTo>
                  <a:pt x="691" y="1729"/>
                  <a:pt x="519" y="1902"/>
                  <a:pt x="432" y="1729"/>
                </a:cubicBezTo>
                <a:cubicBezTo>
                  <a:pt x="346" y="1556"/>
                  <a:pt x="605" y="1815"/>
                  <a:pt x="519" y="1469"/>
                </a:cubicBezTo>
                <a:cubicBezTo>
                  <a:pt x="519" y="1469"/>
                  <a:pt x="691" y="1556"/>
                  <a:pt x="519" y="1642"/>
                </a:cubicBezTo>
                <a:cubicBezTo>
                  <a:pt x="432" y="1642"/>
                  <a:pt x="691" y="1469"/>
                  <a:pt x="778" y="1383"/>
                </a:cubicBezTo>
                <a:cubicBezTo>
                  <a:pt x="778" y="1297"/>
                  <a:pt x="778" y="1210"/>
                  <a:pt x="778" y="1124"/>
                </a:cubicBezTo>
                <a:cubicBezTo>
                  <a:pt x="778" y="1124"/>
                  <a:pt x="864" y="1210"/>
                  <a:pt x="951" y="1124"/>
                </a:cubicBezTo>
                <a:cubicBezTo>
                  <a:pt x="951" y="1037"/>
                  <a:pt x="864" y="951"/>
                  <a:pt x="864" y="864"/>
                </a:cubicBezTo>
                <a:cubicBezTo>
                  <a:pt x="864" y="692"/>
                  <a:pt x="951" y="605"/>
                  <a:pt x="951" y="432"/>
                </a:cubicBezTo>
                <a:cubicBezTo>
                  <a:pt x="864" y="346"/>
                  <a:pt x="778" y="346"/>
                  <a:pt x="691" y="346"/>
                </a:cubicBezTo>
                <a:cubicBezTo>
                  <a:pt x="691" y="519"/>
                  <a:pt x="605" y="605"/>
                  <a:pt x="519" y="692"/>
                </a:cubicBezTo>
                <a:cubicBezTo>
                  <a:pt x="519" y="951"/>
                  <a:pt x="605" y="1124"/>
                  <a:pt x="691" y="1383"/>
                </a:cubicBezTo>
                <a:cubicBezTo>
                  <a:pt x="691" y="1469"/>
                  <a:pt x="691" y="1210"/>
                  <a:pt x="519" y="1297"/>
                </a:cubicBezTo>
                <a:cubicBezTo>
                  <a:pt x="432" y="1297"/>
                  <a:pt x="432" y="1383"/>
                  <a:pt x="432" y="1469"/>
                </a:cubicBezTo>
                <a:cubicBezTo>
                  <a:pt x="346" y="1469"/>
                  <a:pt x="346" y="1556"/>
                  <a:pt x="346" y="1556"/>
                </a:cubicBez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346" y="1642"/>
                </a:lnTo>
                <a:lnTo>
                  <a:pt x="259" y="1642"/>
                </a:lnTo>
                <a:lnTo>
                  <a:pt x="86" y="1556"/>
                </a:lnTo>
                <a:lnTo>
                  <a:pt x="86" y="1642"/>
                </a:lnTo>
                <a:lnTo>
                  <a:pt x="346" y="1642"/>
                </a:lnTo>
                <a:lnTo>
                  <a:pt x="346" y="1642"/>
                </a:lnTo>
                <a:cubicBezTo>
                  <a:pt x="346" y="1642"/>
                  <a:pt x="259" y="1729"/>
                  <a:pt x="259" y="1729"/>
                </a:cubicBezTo>
                <a:lnTo>
                  <a:pt x="0" y="1729"/>
                </a:lnTo>
                <a:lnTo>
                  <a:pt x="0" y="7433"/>
                </a:lnTo>
                <a:lnTo>
                  <a:pt x="346" y="7520"/>
                </a:lnTo>
                <a:lnTo>
                  <a:pt x="346" y="7520"/>
                </a:lnTo>
                <a:lnTo>
                  <a:pt x="0" y="7433"/>
                </a:lnTo>
                <a:lnTo>
                  <a:pt x="0" y="7693"/>
                </a:lnTo>
                <a:lnTo>
                  <a:pt x="346" y="7693"/>
                </a:lnTo>
                <a:lnTo>
                  <a:pt x="346" y="7693"/>
                </a:lnTo>
                <a:lnTo>
                  <a:pt x="346" y="7693"/>
                </a:lnTo>
                <a:lnTo>
                  <a:pt x="432" y="7693"/>
                </a:lnTo>
                <a:cubicBezTo>
                  <a:pt x="519" y="7693"/>
                  <a:pt x="605" y="7693"/>
                  <a:pt x="691" y="7693"/>
                </a:cubicBezTo>
                <a:cubicBezTo>
                  <a:pt x="864" y="7693"/>
                  <a:pt x="1037" y="7606"/>
                  <a:pt x="1210" y="7433"/>
                </a:cubicBezTo>
                <a:cubicBezTo>
                  <a:pt x="1124" y="7520"/>
                  <a:pt x="1210" y="7606"/>
                  <a:pt x="1297" y="7693"/>
                </a:cubicBezTo>
                <a:cubicBezTo>
                  <a:pt x="1469" y="7520"/>
                  <a:pt x="1815" y="7866"/>
                  <a:pt x="2074" y="7693"/>
                </a:cubicBezTo>
                <a:cubicBezTo>
                  <a:pt x="2074" y="7347"/>
                  <a:pt x="2161" y="7520"/>
                  <a:pt x="2247" y="7433"/>
                </a:cubicBezTo>
                <a:cubicBezTo>
                  <a:pt x="2247" y="7260"/>
                  <a:pt x="2334" y="7088"/>
                  <a:pt x="2334" y="6828"/>
                </a:cubicBezTo>
                <a:cubicBezTo>
                  <a:pt x="2247" y="7088"/>
                  <a:pt x="2247" y="7433"/>
                  <a:pt x="1988" y="7433"/>
                </a:cubicBezTo>
                <a:cubicBezTo>
                  <a:pt x="2074" y="7174"/>
                  <a:pt x="1988" y="7088"/>
                  <a:pt x="1988" y="6915"/>
                </a:cubicBezTo>
                <a:cubicBezTo>
                  <a:pt x="2074" y="6915"/>
                  <a:pt x="2074" y="6223"/>
                  <a:pt x="2161" y="6137"/>
                </a:cubicBezTo>
                <a:cubicBezTo>
                  <a:pt x="2161" y="5964"/>
                  <a:pt x="1902" y="6137"/>
                  <a:pt x="1815" y="6137"/>
                </a:cubicBezTo>
                <a:cubicBezTo>
                  <a:pt x="1815" y="6223"/>
                  <a:pt x="1815" y="6310"/>
                  <a:pt x="1815" y="6396"/>
                </a:cubicBezTo>
                <a:cubicBezTo>
                  <a:pt x="1902" y="6396"/>
                  <a:pt x="1988" y="6223"/>
                  <a:pt x="1988" y="6396"/>
                </a:cubicBezTo>
                <a:cubicBezTo>
                  <a:pt x="1988" y="6483"/>
                  <a:pt x="1729" y="6828"/>
                  <a:pt x="1556" y="6915"/>
                </a:cubicBezTo>
                <a:lnTo>
                  <a:pt x="1556" y="6655"/>
                </a:lnTo>
                <a:cubicBezTo>
                  <a:pt x="1556" y="6655"/>
                  <a:pt x="1383" y="7174"/>
                  <a:pt x="1297" y="7347"/>
                </a:cubicBezTo>
                <a:cubicBezTo>
                  <a:pt x="1210" y="7520"/>
                  <a:pt x="1469" y="7174"/>
                  <a:pt x="1469" y="7088"/>
                </a:cubicBezTo>
                <a:cubicBezTo>
                  <a:pt x="1556" y="7174"/>
                  <a:pt x="1642" y="7088"/>
                  <a:pt x="1642" y="7001"/>
                </a:cubicBezTo>
                <a:cubicBezTo>
                  <a:pt x="1642" y="7433"/>
                  <a:pt x="1469" y="7260"/>
                  <a:pt x="1469" y="7606"/>
                </a:cubicBezTo>
                <a:cubicBezTo>
                  <a:pt x="1469" y="7347"/>
                  <a:pt x="1210" y="7347"/>
                  <a:pt x="1124" y="7347"/>
                </a:cubicBezTo>
                <a:cubicBezTo>
                  <a:pt x="1037" y="7260"/>
                  <a:pt x="1297" y="7174"/>
                  <a:pt x="1297" y="7088"/>
                </a:cubicBezTo>
                <a:cubicBezTo>
                  <a:pt x="1124" y="7174"/>
                  <a:pt x="1037" y="7260"/>
                  <a:pt x="1037" y="7433"/>
                </a:cubicBezTo>
                <a:cubicBezTo>
                  <a:pt x="1037" y="7520"/>
                  <a:pt x="1037" y="7433"/>
                  <a:pt x="1124" y="7606"/>
                </a:cubicBezTo>
                <a:cubicBezTo>
                  <a:pt x="951" y="7606"/>
                  <a:pt x="778" y="7606"/>
                  <a:pt x="691" y="7606"/>
                </a:cubicBezTo>
                <a:cubicBezTo>
                  <a:pt x="778" y="7347"/>
                  <a:pt x="1037" y="7347"/>
                  <a:pt x="1124" y="7001"/>
                </a:cubicBezTo>
                <a:lnTo>
                  <a:pt x="1037" y="7001"/>
                </a:lnTo>
                <a:cubicBezTo>
                  <a:pt x="1037" y="6915"/>
                  <a:pt x="1037" y="6828"/>
                  <a:pt x="1037" y="6742"/>
                </a:cubicBezTo>
                <a:cubicBezTo>
                  <a:pt x="1210" y="6828"/>
                  <a:pt x="1297" y="6569"/>
                  <a:pt x="1297" y="6310"/>
                </a:cubicBezTo>
                <a:cubicBezTo>
                  <a:pt x="1383" y="6223"/>
                  <a:pt x="1383" y="6483"/>
                  <a:pt x="1469" y="6310"/>
                </a:cubicBezTo>
                <a:cubicBezTo>
                  <a:pt x="1469" y="6050"/>
                  <a:pt x="1642" y="5791"/>
                  <a:pt x="1815" y="5618"/>
                </a:cubicBezTo>
                <a:cubicBezTo>
                  <a:pt x="1815" y="5705"/>
                  <a:pt x="1815" y="5791"/>
                  <a:pt x="1815" y="5878"/>
                </a:cubicBezTo>
                <a:cubicBezTo>
                  <a:pt x="1902" y="5878"/>
                  <a:pt x="2161" y="5964"/>
                  <a:pt x="2161" y="5705"/>
                </a:cubicBezTo>
                <a:cubicBezTo>
                  <a:pt x="2161" y="5445"/>
                  <a:pt x="1902" y="5618"/>
                  <a:pt x="1988" y="5272"/>
                </a:cubicBezTo>
                <a:cubicBezTo>
                  <a:pt x="2074" y="5186"/>
                  <a:pt x="1988" y="5445"/>
                  <a:pt x="2161" y="5445"/>
                </a:cubicBezTo>
                <a:cubicBezTo>
                  <a:pt x="2247" y="5359"/>
                  <a:pt x="2247" y="5100"/>
                  <a:pt x="2247" y="4840"/>
                </a:cubicBezTo>
                <a:cubicBezTo>
                  <a:pt x="2334" y="4667"/>
                  <a:pt x="1988" y="4840"/>
                  <a:pt x="1988" y="4581"/>
                </a:cubicBezTo>
                <a:cubicBezTo>
                  <a:pt x="2247" y="4754"/>
                  <a:pt x="2507" y="5013"/>
                  <a:pt x="2593" y="4235"/>
                </a:cubicBezTo>
                <a:cubicBezTo>
                  <a:pt x="2766" y="4149"/>
                  <a:pt x="2852" y="4667"/>
                  <a:pt x="3112" y="4581"/>
                </a:cubicBezTo>
                <a:cubicBezTo>
                  <a:pt x="3112" y="4408"/>
                  <a:pt x="3025" y="4322"/>
                  <a:pt x="3112" y="4322"/>
                </a:cubicBezTo>
                <a:cubicBezTo>
                  <a:pt x="3198" y="4235"/>
                  <a:pt x="3371" y="4927"/>
                  <a:pt x="3630" y="4840"/>
                </a:cubicBezTo>
                <a:cubicBezTo>
                  <a:pt x="3630" y="4754"/>
                  <a:pt x="3544" y="4840"/>
                  <a:pt x="3630" y="4667"/>
                </a:cubicBezTo>
                <a:cubicBezTo>
                  <a:pt x="3717" y="4754"/>
                  <a:pt x="3976" y="4667"/>
                  <a:pt x="4062" y="4754"/>
                </a:cubicBezTo>
                <a:cubicBezTo>
                  <a:pt x="4149" y="4840"/>
                  <a:pt x="3890" y="4754"/>
                  <a:pt x="3890" y="4927"/>
                </a:cubicBezTo>
                <a:cubicBezTo>
                  <a:pt x="3976" y="5100"/>
                  <a:pt x="4062" y="5272"/>
                  <a:pt x="3976" y="5445"/>
                </a:cubicBezTo>
                <a:cubicBezTo>
                  <a:pt x="3976" y="5445"/>
                  <a:pt x="4149" y="5445"/>
                  <a:pt x="4149" y="5532"/>
                </a:cubicBezTo>
                <a:cubicBezTo>
                  <a:pt x="4062" y="6050"/>
                  <a:pt x="4062" y="6655"/>
                  <a:pt x="4149" y="7260"/>
                </a:cubicBezTo>
                <a:cubicBezTo>
                  <a:pt x="4062" y="7001"/>
                  <a:pt x="3803" y="7088"/>
                  <a:pt x="3630" y="7174"/>
                </a:cubicBezTo>
                <a:cubicBezTo>
                  <a:pt x="3717" y="7260"/>
                  <a:pt x="3717" y="7433"/>
                  <a:pt x="3890" y="7347"/>
                </a:cubicBezTo>
                <a:cubicBezTo>
                  <a:pt x="3976" y="7779"/>
                  <a:pt x="4235" y="7952"/>
                  <a:pt x="4322" y="8298"/>
                </a:cubicBezTo>
                <a:cubicBezTo>
                  <a:pt x="4149" y="8125"/>
                  <a:pt x="4322" y="8643"/>
                  <a:pt x="4062" y="8557"/>
                </a:cubicBezTo>
                <a:cubicBezTo>
                  <a:pt x="3890" y="8471"/>
                  <a:pt x="4149" y="8211"/>
                  <a:pt x="4062" y="8038"/>
                </a:cubicBezTo>
                <a:cubicBezTo>
                  <a:pt x="4062" y="7952"/>
                  <a:pt x="3976" y="8038"/>
                  <a:pt x="3890" y="8038"/>
                </a:cubicBezTo>
                <a:cubicBezTo>
                  <a:pt x="3890" y="8211"/>
                  <a:pt x="3890" y="8298"/>
                  <a:pt x="3890" y="8384"/>
                </a:cubicBezTo>
                <a:cubicBezTo>
                  <a:pt x="3803" y="8298"/>
                  <a:pt x="3630" y="8384"/>
                  <a:pt x="3544" y="8557"/>
                </a:cubicBezTo>
                <a:cubicBezTo>
                  <a:pt x="3890" y="8816"/>
                  <a:pt x="4408" y="8298"/>
                  <a:pt x="4667" y="8730"/>
                </a:cubicBezTo>
                <a:cubicBezTo>
                  <a:pt x="4408" y="8730"/>
                  <a:pt x="4062" y="8730"/>
                  <a:pt x="3890" y="8903"/>
                </a:cubicBezTo>
                <a:cubicBezTo>
                  <a:pt x="4408" y="8989"/>
                  <a:pt x="5013" y="8903"/>
                  <a:pt x="5445" y="9076"/>
                </a:cubicBezTo>
                <a:cubicBezTo>
                  <a:pt x="5445" y="8903"/>
                  <a:pt x="5359" y="8903"/>
                  <a:pt x="5445" y="8730"/>
                </a:cubicBezTo>
                <a:cubicBezTo>
                  <a:pt x="5532" y="8557"/>
                  <a:pt x="5618" y="8989"/>
                  <a:pt x="5705" y="9076"/>
                </a:cubicBezTo>
                <a:cubicBezTo>
                  <a:pt x="5878" y="9162"/>
                  <a:pt x="6050" y="9076"/>
                  <a:pt x="6310" y="9076"/>
                </a:cubicBezTo>
                <a:cubicBezTo>
                  <a:pt x="6310" y="8989"/>
                  <a:pt x="6223" y="9076"/>
                  <a:pt x="6223" y="8903"/>
                </a:cubicBezTo>
                <a:cubicBezTo>
                  <a:pt x="6223" y="8730"/>
                  <a:pt x="6483" y="9162"/>
                  <a:pt x="6569" y="8989"/>
                </a:cubicBezTo>
                <a:cubicBezTo>
                  <a:pt x="6742" y="8730"/>
                  <a:pt x="6483" y="8816"/>
                  <a:pt x="6569" y="8816"/>
                </a:cubicBezTo>
                <a:cubicBezTo>
                  <a:pt x="6828" y="8989"/>
                  <a:pt x="7174" y="8989"/>
                  <a:pt x="7433" y="8816"/>
                </a:cubicBezTo>
                <a:cubicBezTo>
                  <a:pt x="7433" y="8903"/>
                  <a:pt x="7433" y="9076"/>
                  <a:pt x="7520" y="9248"/>
                </a:cubicBezTo>
                <a:cubicBezTo>
                  <a:pt x="7520" y="9335"/>
                  <a:pt x="8038" y="8989"/>
                  <a:pt x="8211" y="9248"/>
                </a:cubicBezTo>
                <a:cubicBezTo>
                  <a:pt x="8038" y="9335"/>
                  <a:pt x="7606" y="9162"/>
                  <a:pt x="7433" y="9508"/>
                </a:cubicBezTo>
                <a:cubicBezTo>
                  <a:pt x="8038" y="9853"/>
                  <a:pt x="8730" y="9421"/>
                  <a:pt x="9335" y="9594"/>
                </a:cubicBezTo>
                <a:cubicBezTo>
                  <a:pt x="9076" y="9681"/>
                  <a:pt x="8730" y="9681"/>
                  <a:pt x="8471" y="9767"/>
                </a:cubicBezTo>
                <a:cubicBezTo>
                  <a:pt x="8730" y="9767"/>
                  <a:pt x="9076" y="9681"/>
                  <a:pt x="9248" y="9940"/>
                </a:cubicBezTo>
                <a:cubicBezTo>
                  <a:pt x="9681" y="9594"/>
                  <a:pt x="10199" y="9594"/>
                  <a:pt x="10545" y="9853"/>
                </a:cubicBezTo>
                <a:cubicBezTo>
                  <a:pt x="10372" y="9940"/>
                  <a:pt x="10026" y="9853"/>
                  <a:pt x="9853" y="10113"/>
                </a:cubicBezTo>
                <a:cubicBezTo>
                  <a:pt x="10199" y="10199"/>
                  <a:pt x="10459" y="10372"/>
                  <a:pt x="10804" y="10459"/>
                </a:cubicBezTo>
                <a:cubicBezTo>
                  <a:pt x="9940" y="10718"/>
                  <a:pt x="9162" y="10718"/>
                  <a:pt x="8298" y="10631"/>
                </a:cubicBezTo>
                <a:cubicBezTo>
                  <a:pt x="8211" y="10804"/>
                  <a:pt x="8125" y="10977"/>
                  <a:pt x="8125" y="11150"/>
                </a:cubicBezTo>
                <a:cubicBezTo>
                  <a:pt x="8816" y="11236"/>
                  <a:pt x="9421" y="11236"/>
                  <a:pt x="10113" y="11150"/>
                </a:cubicBezTo>
                <a:cubicBezTo>
                  <a:pt x="10718" y="11064"/>
                  <a:pt x="11409" y="11064"/>
                  <a:pt x="12014" y="11150"/>
                </a:cubicBezTo>
                <a:cubicBezTo>
                  <a:pt x="12014" y="11150"/>
                  <a:pt x="12101" y="11150"/>
                  <a:pt x="12014" y="11150"/>
                </a:cubicBezTo>
                <a:cubicBezTo>
                  <a:pt x="11669" y="11236"/>
                  <a:pt x="11409" y="11236"/>
                  <a:pt x="11150" y="11236"/>
                </a:cubicBezTo>
                <a:cubicBezTo>
                  <a:pt x="10459" y="11323"/>
                  <a:pt x="9681" y="11496"/>
                  <a:pt x="8989" y="11496"/>
                </a:cubicBezTo>
                <a:cubicBezTo>
                  <a:pt x="8989" y="11669"/>
                  <a:pt x="8816" y="11669"/>
                  <a:pt x="8816" y="11755"/>
                </a:cubicBezTo>
                <a:cubicBezTo>
                  <a:pt x="8038" y="11755"/>
                  <a:pt x="7260" y="11582"/>
                  <a:pt x="6742" y="12101"/>
                </a:cubicBezTo>
                <a:cubicBezTo>
                  <a:pt x="7260" y="12360"/>
                  <a:pt x="7952" y="11928"/>
                  <a:pt x="8471" y="12274"/>
                </a:cubicBezTo>
                <a:cubicBezTo>
                  <a:pt x="8125" y="12187"/>
                  <a:pt x="7693" y="12274"/>
                  <a:pt x="7433" y="12533"/>
                </a:cubicBezTo>
                <a:cubicBezTo>
                  <a:pt x="7952" y="12879"/>
                  <a:pt x="8730" y="12792"/>
                  <a:pt x="9248" y="13311"/>
                </a:cubicBezTo>
                <a:cubicBezTo>
                  <a:pt x="8816" y="13397"/>
                  <a:pt x="8384" y="12879"/>
                  <a:pt x="8038" y="13397"/>
                </a:cubicBezTo>
                <a:cubicBezTo>
                  <a:pt x="8557" y="13397"/>
                  <a:pt x="8989" y="13657"/>
                  <a:pt x="9421" y="13570"/>
                </a:cubicBezTo>
                <a:cubicBezTo>
                  <a:pt x="10459" y="13484"/>
                  <a:pt x="11496" y="13484"/>
                  <a:pt x="12533" y="13570"/>
                </a:cubicBezTo>
                <a:cubicBezTo>
                  <a:pt x="13224" y="13570"/>
                  <a:pt x="13916" y="13657"/>
                  <a:pt x="14607" y="13743"/>
                </a:cubicBezTo>
                <a:cubicBezTo>
                  <a:pt x="14953" y="13829"/>
                  <a:pt x="15212" y="14262"/>
                  <a:pt x="15558" y="14262"/>
                </a:cubicBezTo>
                <a:cubicBezTo>
                  <a:pt x="16163" y="14434"/>
                  <a:pt x="16855" y="14089"/>
                  <a:pt x="17460" y="14175"/>
                </a:cubicBezTo>
                <a:cubicBezTo>
                  <a:pt x="17027" y="13397"/>
                  <a:pt x="17719" y="12274"/>
                  <a:pt x="18065" y="12965"/>
                </a:cubicBezTo>
                <a:cubicBezTo>
                  <a:pt x="18065" y="12965"/>
                  <a:pt x="17892" y="12879"/>
                  <a:pt x="17892" y="12965"/>
                </a:cubicBezTo>
                <a:cubicBezTo>
                  <a:pt x="18151" y="13052"/>
                  <a:pt x="18238" y="13484"/>
                  <a:pt x="18324" y="14002"/>
                </a:cubicBezTo>
                <a:cubicBezTo>
                  <a:pt x="19188" y="13916"/>
                  <a:pt x="20053" y="13829"/>
                  <a:pt x="20831" y="13916"/>
                </a:cubicBezTo>
                <a:cubicBezTo>
                  <a:pt x="20831" y="13916"/>
                  <a:pt x="20831" y="14002"/>
                  <a:pt x="20831" y="14002"/>
                </a:cubicBezTo>
                <a:cubicBezTo>
                  <a:pt x="20917" y="14002"/>
                  <a:pt x="21003" y="14002"/>
                  <a:pt x="21003" y="14175"/>
                </a:cubicBezTo>
                <a:cubicBezTo>
                  <a:pt x="22041" y="14002"/>
                  <a:pt x="23164" y="14002"/>
                  <a:pt x="24201" y="14175"/>
                </a:cubicBezTo>
                <a:cubicBezTo>
                  <a:pt x="23251" y="14348"/>
                  <a:pt x="22127" y="14262"/>
                  <a:pt x="21608" y="15299"/>
                </a:cubicBezTo>
                <a:cubicBezTo>
                  <a:pt x="21608" y="15472"/>
                  <a:pt x="21608" y="16077"/>
                  <a:pt x="21781" y="16163"/>
                </a:cubicBezTo>
                <a:close/>
                <a:moveTo>
                  <a:pt x="1469" y="2593"/>
                </a:moveTo>
                <a:cubicBezTo>
                  <a:pt x="1297" y="2852"/>
                  <a:pt x="1037" y="2939"/>
                  <a:pt x="864" y="2766"/>
                </a:cubicBezTo>
                <a:cubicBezTo>
                  <a:pt x="951" y="2507"/>
                  <a:pt x="1210" y="2420"/>
                  <a:pt x="1469" y="2593"/>
                </a:cubicBezTo>
                <a:close/>
                <a:moveTo>
                  <a:pt x="3371" y="3717"/>
                </a:moveTo>
                <a:cubicBezTo>
                  <a:pt x="3371" y="3630"/>
                  <a:pt x="3371" y="3630"/>
                  <a:pt x="3371" y="3544"/>
                </a:cubicBezTo>
                <a:lnTo>
                  <a:pt x="3371" y="3544"/>
                </a:lnTo>
                <a:cubicBezTo>
                  <a:pt x="3371" y="3544"/>
                  <a:pt x="3371" y="3457"/>
                  <a:pt x="3371" y="3457"/>
                </a:cubicBezTo>
                <a:lnTo>
                  <a:pt x="3457" y="3457"/>
                </a:lnTo>
                <a:lnTo>
                  <a:pt x="3457" y="3630"/>
                </a:lnTo>
                <a:cubicBezTo>
                  <a:pt x="3457" y="3717"/>
                  <a:pt x="3457" y="3630"/>
                  <a:pt x="3544" y="3630"/>
                </a:cubicBezTo>
                <a:cubicBezTo>
                  <a:pt x="3544" y="3630"/>
                  <a:pt x="3457" y="3803"/>
                  <a:pt x="3371" y="3717"/>
                </a:cubicBezTo>
                <a:close/>
                <a:moveTo>
                  <a:pt x="3025" y="3457"/>
                </a:moveTo>
                <a:lnTo>
                  <a:pt x="3198" y="3457"/>
                </a:lnTo>
                <a:lnTo>
                  <a:pt x="3198" y="3544"/>
                </a:lnTo>
                <a:lnTo>
                  <a:pt x="3198" y="3544"/>
                </a:lnTo>
                <a:cubicBezTo>
                  <a:pt x="3198" y="3630"/>
                  <a:pt x="3198" y="3630"/>
                  <a:pt x="3198" y="3717"/>
                </a:cubicBezTo>
                <a:cubicBezTo>
                  <a:pt x="3025" y="3803"/>
                  <a:pt x="3025" y="3630"/>
                  <a:pt x="2939" y="3457"/>
                </a:cubicBezTo>
                <a:close/>
                <a:moveTo>
                  <a:pt x="2247" y="1902"/>
                </a:moveTo>
                <a:cubicBezTo>
                  <a:pt x="2161" y="1902"/>
                  <a:pt x="2074" y="2334"/>
                  <a:pt x="1988" y="2074"/>
                </a:cubicBezTo>
                <a:cubicBezTo>
                  <a:pt x="1988" y="1815"/>
                  <a:pt x="2161" y="1815"/>
                  <a:pt x="2247" y="1902"/>
                </a:cubicBezTo>
                <a:close/>
                <a:moveTo>
                  <a:pt x="3371" y="2679"/>
                </a:moveTo>
                <a:cubicBezTo>
                  <a:pt x="3285" y="2766"/>
                  <a:pt x="3198" y="2852"/>
                  <a:pt x="3198" y="3025"/>
                </a:cubicBezTo>
                <a:cubicBezTo>
                  <a:pt x="2939" y="3025"/>
                  <a:pt x="2679" y="3025"/>
                  <a:pt x="2593" y="2679"/>
                </a:cubicBezTo>
                <a:cubicBezTo>
                  <a:pt x="2507" y="2679"/>
                  <a:pt x="2420" y="2852"/>
                  <a:pt x="2334" y="2852"/>
                </a:cubicBezTo>
                <a:cubicBezTo>
                  <a:pt x="2247" y="2852"/>
                  <a:pt x="2247" y="2852"/>
                  <a:pt x="2247" y="2679"/>
                </a:cubicBezTo>
                <a:cubicBezTo>
                  <a:pt x="2593" y="2679"/>
                  <a:pt x="3025" y="2679"/>
                  <a:pt x="3371" y="2679"/>
                </a:cubicBezTo>
                <a:close/>
                <a:moveTo>
                  <a:pt x="6915" y="2074"/>
                </a:moveTo>
                <a:cubicBezTo>
                  <a:pt x="6915" y="2074"/>
                  <a:pt x="6742" y="2074"/>
                  <a:pt x="6742" y="1988"/>
                </a:cubicBezTo>
                <a:cubicBezTo>
                  <a:pt x="6742" y="1815"/>
                  <a:pt x="6915" y="1988"/>
                  <a:pt x="6915" y="2161"/>
                </a:cubicBezTo>
                <a:close/>
                <a:moveTo>
                  <a:pt x="7174" y="3112"/>
                </a:moveTo>
                <a:cubicBezTo>
                  <a:pt x="7347" y="3112"/>
                  <a:pt x="7433" y="3025"/>
                  <a:pt x="7520" y="2852"/>
                </a:cubicBezTo>
                <a:lnTo>
                  <a:pt x="7520" y="3198"/>
                </a:lnTo>
                <a:cubicBezTo>
                  <a:pt x="7433" y="3025"/>
                  <a:pt x="7347" y="3285"/>
                  <a:pt x="7260" y="3285"/>
                </a:cubicBezTo>
                <a:close/>
                <a:moveTo>
                  <a:pt x="7433" y="2593"/>
                </a:moveTo>
                <a:cubicBezTo>
                  <a:pt x="7347" y="2593"/>
                  <a:pt x="7347" y="2247"/>
                  <a:pt x="7260" y="2420"/>
                </a:cubicBezTo>
                <a:lnTo>
                  <a:pt x="7260" y="2247"/>
                </a:lnTo>
                <a:cubicBezTo>
                  <a:pt x="7347" y="2247"/>
                  <a:pt x="7347" y="2420"/>
                  <a:pt x="7433" y="2593"/>
                </a:cubicBezTo>
                <a:close/>
                <a:moveTo>
                  <a:pt x="7520" y="951"/>
                </a:moveTo>
                <a:lnTo>
                  <a:pt x="7520" y="1037"/>
                </a:lnTo>
                <a:cubicBezTo>
                  <a:pt x="7520" y="1037"/>
                  <a:pt x="7433" y="951"/>
                  <a:pt x="7433" y="1037"/>
                </a:cubicBezTo>
                <a:lnTo>
                  <a:pt x="7433" y="864"/>
                </a:lnTo>
                <a:cubicBezTo>
                  <a:pt x="7433" y="778"/>
                  <a:pt x="7433" y="605"/>
                  <a:pt x="7520" y="692"/>
                </a:cubicBezTo>
                <a:lnTo>
                  <a:pt x="7520" y="951"/>
                </a:lnTo>
                <a:cubicBezTo>
                  <a:pt x="7520" y="951"/>
                  <a:pt x="7520" y="951"/>
                  <a:pt x="7606" y="951"/>
                </a:cubicBezTo>
                <a:close/>
                <a:moveTo>
                  <a:pt x="8125" y="692"/>
                </a:moveTo>
                <a:cubicBezTo>
                  <a:pt x="8038" y="692"/>
                  <a:pt x="7952" y="864"/>
                  <a:pt x="7952" y="778"/>
                </a:cubicBezTo>
                <a:cubicBezTo>
                  <a:pt x="7865" y="692"/>
                  <a:pt x="7952" y="605"/>
                  <a:pt x="7952" y="519"/>
                </a:cubicBezTo>
                <a:cubicBezTo>
                  <a:pt x="7952" y="432"/>
                  <a:pt x="7865" y="432"/>
                  <a:pt x="7779" y="432"/>
                </a:cubicBezTo>
                <a:cubicBezTo>
                  <a:pt x="7779" y="259"/>
                  <a:pt x="7779" y="0"/>
                  <a:pt x="7952" y="173"/>
                </a:cubicBezTo>
                <a:cubicBezTo>
                  <a:pt x="8038" y="259"/>
                  <a:pt x="8038" y="259"/>
                  <a:pt x="8038" y="346"/>
                </a:cubicBezTo>
                <a:close/>
                <a:moveTo>
                  <a:pt x="8298" y="3890"/>
                </a:moveTo>
                <a:cubicBezTo>
                  <a:pt x="8384" y="3976"/>
                  <a:pt x="8471" y="4062"/>
                  <a:pt x="8471" y="4149"/>
                </a:cubicBezTo>
                <a:lnTo>
                  <a:pt x="8471" y="4322"/>
                </a:lnTo>
                <a:lnTo>
                  <a:pt x="8125" y="4322"/>
                </a:lnTo>
                <a:cubicBezTo>
                  <a:pt x="8125" y="4062"/>
                  <a:pt x="8211" y="4062"/>
                  <a:pt x="8298" y="3890"/>
                </a:cubicBezTo>
                <a:close/>
                <a:moveTo>
                  <a:pt x="8557" y="3717"/>
                </a:moveTo>
                <a:cubicBezTo>
                  <a:pt x="8471" y="3717"/>
                  <a:pt x="8384" y="3717"/>
                  <a:pt x="8298" y="3717"/>
                </a:cubicBezTo>
                <a:cubicBezTo>
                  <a:pt x="8298" y="3457"/>
                  <a:pt x="8471" y="3717"/>
                  <a:pt x="8557" y="3544"/>
                </a:cubicBezTo>
                <a:cubicBezTo>
                  <a:pt x="8557" y="3544"/>
                  <a:pt x="8557" y="3630"/>
                  <a:pt x="8643" y="3717"/>
                </a:cubicBezTo>
                <a:close/>
                <a:moveTo>
                  <a:pt x="8903" y="5532"/>
                </a:moveTo>
                <a:cubicBezTo>
                  <a:pt x="8816" y="5532"/>
                  <a:pt x="8816" y="5532"/>
                  <a:pt x="8730" y="5618"/>
                </a:cubicBezTo>
                <a:cubicBezTo>
                  <a:pt x="8730" y="5705"/>
                  <a:pt x="8903" y="5532"/>
                  <a:pt x="8816" y="5618"/>
                </a:cubicBezTo>
                <a:cubicBezTo>
                  <a:pt x="8557" y="5878"/>
                  <a:pt x="8125" y="5791"/>
                  <a:pt x="7779" y="5618"/>
                </a:cubicBezTo>
                <a:cubicBezTo>
                  <a:pt x="7952" y="5272"/>
                  <a:pt x="8125" y="5618"/>
                  <a:pt x="8125" y="5272"/>
                </a:cubicBezTo>
                <a:cubicBezTo>
                  <a:pt x="8211" y="5532"/>
                  <a:pt x="8125" y="5532"/>
                  <a:pt x="8038" y="5618"/>
                </a:cubicBezTo>
                <a:cubicBezTo>
                  <a:pt x="8211" y="5705"/>
                  <a:pt x="8384" y="5445"/>
                  <a:pt x="8471" y="5359"/>
                </a:cubicBezTo>
                <a:cubicBezTo>
                  <a:pt x="8557" y="5359"/>
                  <a:pt x="8557" y="5272"/>
                  <a:pt x="8471" y="5186"/>
                </a:cubicBezTo>
                <a:cubicBezTo>
                  <a:pt x="8643" y="5272"/>
                  <a:pt x="8989" y="5013"/>
                  <a:pt x="8903" y="5532"/>
                </a:cubicBezTo>
                <a:close/>
                <a:moveTo>
                  <a:pt x="16163" y="3630"/>
                </a:moveTo>
                <a:cubicBezTo>
                  <a:pt x="16336" y="3544"/>
                  <a:pt x="16509" y="3630"/>
                  <a:pt x="16595" y="3803"/>
                </a:cubicBezTo>
                <a:cubicBezTo>
                  <a:pt x="16509" y="3890"/>
                  <a:pt x="16336" y="3803"/>
                  <a:pt x="16250" y="3630"/>
                </a:cubicBezTo>
                <a:close/>
                <a:moveTo>
                  <a:pt x="20053" y="4667"/>
                </a:moveTo>
                <a:cubicBezTo>
                  <a:pt x="20139" y="4581"/>
                  <a:pt x="20312" y="4667"/>
                  <a:pt x="20485" y="4667"/>
                </a:cubicBezTo>
                <a:cubicBezTo>
                  <a:pt x="20485" y="5013"/>
                  <a:pt x="20139" y="5013"/>
                  <a:pt x="20139" y="4927"/>
                </a:cubicBezTo>
                <a:cubicBezTo>
                  <a:pt x="20053" y="4840"/>
                  <a:pt x="20226" y="4927"/>
                  <a:pt x="20226" y="4754"/>
                </a:cubicBezTo>
                <a:cubicBezTo>
                  <a:pt x="20226" y="4581"/>
                  <a:pt x="20053" y="4754"/>
                  <a:pt x="20053" y="4667"/>
                </a:cubicBezTo>
                <a:close/>
                <a:moveTo>
                  <a:pt x="19880" y="4840"/>
                </a:moveTo>
                <a:cubicBezTo>
                  <a:pt x="19966" y="4927"/>
                  <a:pt x="19966" y="4754"/>
                  <a:pt x="19966" y="4667"/>
                </a:cubicBezTo>
                <a:cubicBezTo>
                  <a:pt x="19966" y="4581"/>
                  <a:pt x="19966" y="4754"/>
                  <a:pt x="19966" y="4840"/>
                </a:cubicBezTo>
                <a:cubicBezTo>
                  <a:pt x="19966" y="4927"/>
                  <a:pt x="19880" y="5013"/>
                  <a:pt x="19793" y="5013"/>
                </a:cubicBezTo>
                <a:close/>
                <a:moveTo>
                  <a:pt x="19534" y="5878"/>
                </a:moveTo>
                <a:cubicBezTo>
                  <a:pt x="19707" y="5705"/>
                  <a:pt x="19966" y="5791"/>
                  <a:pt x="20053" y="6050"/>
                </a:cubicBezTo>
                <a:cubicBezTo>
                  <a:pt x="19880" y="5878"/>
                  <a:pt x="19620" y="5964"/>
                  <a:pt x="19448" y="5878"/>
                </a:cubicBezTo>
                <a:close/>
                <a:moveTo>
                  <a:pt x="18756" y="5878"/>
                </a:moveTo>
                <a:cubicBezTo>
                  <a:pt x="19015" y="5878"/>
                  <a:pt x="19448" y="5705"/>
                  <a:pt x="19534" y="6223"/>
                </a:cubicBezTo>
                <a:cubicBezTo>
                  <a:pt x="19361" y="6223"/>
                  <a:pt x="19275" y="5964"/>
                  <a:pt x="19188" y="5964"/>
                </a:cubicBezTo>
                <a:cubicBezTo>
                  <a:pt x="19015" y="5878"/>
                  <a:pt x="19275" y="6137"/>
                  <a:pt x="19188" y="6137"/>
                </a:cubicBezTo>
                <a:cubicBezTo>
                  <a:pt x="19102" y="6137"/>
                  <a:pt x="19188" y="5878"/>
                  <a:pt x="19102" y="5964"/>
                </a:cubicBezTo>
                <a:cubicBezTo>
                  <a:pt x="19015" y="6223"/>
                  <a:pt x="18756" y="6137"/>
                  <a:pt x="18756" y="5878"/>
                </a:cubicBezTo>
                <a:close/>
                <a:moveTo>
                  <a:pt x="16768" y="5359"/>
                </a:moveTo>
                <a:cubicBezTo>
                  <a:pt x="16768" y="5272"/>
                  <a:pt x="16682" y="5186"/>
                  <a:pt x="16595" y="5186"/>
                </a:cubicBezTo>
                <a:cubicBezTo>
                  <a:pt x="16595" y="5186"/>
                  <a:pt x="16595" y="5100"/>
                  <a:pt x="16595" y="5013"/>
                </a:cubicBezTo>
                <a:cubicBezTo>
                  <a:pt x="16682" y="5100"/>
                  <a:pt x="16768" y="5272"/>
                  <a:pt x="16768" y="5445"/>
                </a:cubicBezTo>
                <a:close/>
                <a:moveTo>
                  <a:pt x="17114" y="5100"/>
                </a:moveTo>
                <a:cubicBezTo>
                  <a:pt x="17114" y="4840"/>
                  <a:pt x="16941" y="5186"/>
                  <a:pt x="16855" y="5100"/>
                </a:cubicBezTo>
                <a:cubicBezTo>
                  <a:pt x="16768" y="5013"/>
                  <a:pt x="16855" y="5013"/>
                  <a:pt x="16855" y="4927"/>
                </a:cubicBezTo>
                <a:cubicBezTo>
                  <a:pt x="16855" y="4754"/>
                  <a:pt x="17200" y="4927"/>
                  <a:pt x="17114" y="5100"/>
                </a:cubicBezTo>
                <a:close/>
                <a:moveTo>
                  <a:pt x="17805" y="5272"/>
                </a:moveTo>
                <a:cubicBezTo>
                  <a:pt x="17805" y="5013"/>
                  <a:pt x="17633" y="5186"/>
                  <a:pt x="17633" y="5013"/>
                </a:cubicBezTo>
                <a:cubicBezTo>
                  <a:pt x="17805" y="5013"/>
                  <a:pt x="17892" y="5013"/>
                  <a:pt x="17978" y="5100"/>
                </a:cubicBezTo>
                <a:cubicBezTo>
                  <a:pt x="17892" y="5100"/>
                  <a:pt x="17892" y="5272"/>
                  <a:pt x="17805" y="5359"/>
                </a:cubicBezTo>
                <a:close/>
                <a:moveTo>
                  <a:pt x="17805" y="5618"/>
                </a:moveTo>
                <a:cubicBezTo>
                  <a:pt x="17719" y="5618"/>
                  <a:pt x="17633" y="5618"/>
                  <a:pt x="17633" y="5445"/>
                </a:cubicBezTo>
                <a:cubicBezTo>
                  <a:pt x="17633" y="5272"/>
                  <a:pt x="17805" y="5445"/>
                  <a:pt x="17805" y="5618"/>
                </a:cubicBezTo>
                <a:close/>
                <a:moveTo>
                  <a:pt x="18238" y="6223"/>
                </a:moveTo>
                <a:lnTo>
                  <a:pt x="18238" y="6137"/>
                </a:lnTo>
                <a:cubicBezTo>
                  <a:pt x="18238" y="6050"/>
                  <a:pt x="18324" y="6137"/>
                  <a:pt x="18410" y="6137"/>
                </a:cubicBezTo>
                <a:cubicBezTo>
                  <a:pt x="18410" y="6050"/>
                  <a:pt x="18324" y="5964"/>
                  <a:pt x="18410" y="5964"/>
                </a:cubicBezTo>
                <a:cubicBezTo>
                  <a:pt x="18410" y="6050"/>
                  <a:pt x="18410" y="6137"/>
                  <a:pt x="18410" y="6223"/>
                </a:cubicBezTo>
                <a:cubicBezTo>
                  <a:pt x="18410" y="6223"/>
                  <a:pt x="18410" y="6310"/>
                  <a:pt x="18410" y="6310"/>
                </a:cubicBezTo>
                <a:cubicBezTo>
                  <a:pt x="18324" y="6310"/>
                  <a:pt x="18238" y="6310"/>
                  <a:pt x="18238" y="6223"/>
                </a:cubicBezTo>
                <a:close/>
                <a:moveTo>
                  <a:pt x="17805" y="5964"/>
                </a:moveTo>
                <a:cubicBezTo>
                  <a:pt x="17892" y="5964"/>
                  <a:pt x="18065" y="5878"/>
                  <a:pt x="18151" y="5964"/>
                </a:cubicBezTo>
                <a:cubicBezTo>
                  <a:pt x="18065" y="5964"/>
                  <a:pt x="17978" y="6050"/>
                  <a:pt x="17978" y="6223"/>
                </a:cubicBezTo>
                <a:cubicBezTo>
                  <a:pt x="17978" y="6223"/>
                  <a:pt x="18151" y="6050"/>
                  <a:pt x="18151" y="6223"/>
                </a:cubicBezTo>
                <a:cubicBezTo>
                  <a:pt x="17978" y="6396"/>
                  <a:pt x="17892" y="6137"/>
                  <a:pt x="17805" y="6050"/>
                </a:cubicBezTo>
                <a:close/>
                <a:moveTo>
                  <a:pt x="17460" y="6137"/>
                </a:moveTo>
                <a:cubicBezTo>
                  <a:pt x="17546" y="6050"/>
                  <a:pt x="17719" y="6137"/>
                  <a:pt x="17805" y="6310"/>
                </a:cubicBezTo>
                <a:cubicBezTo>
                  <a:pt x="17633" y="6310"/>
                  <a:pt x="17546" y="6310"/>
                  <a:pt x="17460" y="6137"/>
                </a:cubicBezTo>
                <a:close/>
                <a:moveTo>
                  <a:pt x="16509" y="6223"/>
                </a:moveTo>
                <a:cubicBezTo>
                  <a:pt x="16682" y="6223"/>
                  <a:pt x="16855" y="6050"/>
                  <a:pt x="16941" y="6223"/>
                </a:cubicBezTo>
                <a:cubicBezTo>
                  <a:pt x="16855" y="6223"/>
                  <a:pt x="16682" y="6396"/>
                  <a:pt x="16509" y="6223"/>
                </a:cubicBezTo>
                <a:close/>
                <a:moveTo>
                  <a:pt x="15817" y="5791"/>
                </a:moveTo>
                <a:cubicBezTo>
                  <a:pt x="16336" y="5618"/>
                  <a:pt x="17027" y="5272"/>
                  <a:pt x="17546" y="5618"/>
                </a:cubicBezTo>
                <a:cubicBezTo>
                  <a:pt x="17200" y="5791"/>
                  <a:pt x="16595" y="5618"/>
                  <a:pt x="16336" y="5791"/>
                </a:cubicBezTo>
                <a:cubicBezTo>
                  <a:pt x="15990" y="5878"/>
                  <a:pt x="16336" y="5791"/>
                  <a:pt x="16336" y="5878"/>
                </a:cubicBezTo>
                <a:cubicBezTo>
                  <a:pt x="16163" y="5878"/>
                  <a:pt x="15904" y="5964"/>
                  <a:pt x="15904" y="5791"/>
                </a:cubicBezTo>
                <a:close/>
                <a:moveTo>
                  <a:pt x="15731" y="6223"/>
                </a:moveTo>
                <a:cubicBezTo>
                  <a:pt x="15817" y="6223"/>
                  <a:pt x="15990" y="6310"/>
                  <a:pt x="16163" y="6223"/>
                </a:cubicBezTo>
                <a:cubicBezTo>
                  <a:pt x="16250" y="6396"/>
                  <a:pt x="15817" y="6569"/>
                  <a:pt x="15731" y="6223"/>
                </a:cubicBezTo>
                <a:close/>
                <a:moveTo>
                  <a:pt x="13138" y="8125"/>
                </a:moveTo>
                <a:cubicBezTo>
                  <a:pt x="13052" y="8125"/>
                  <a:pt x="12965" y="8125"/>
                  <a:pt x="12965" y="8038"/>
                </a:cubicBezTo>
                <a:cubicBezTo>
                  <a:pt x="12879" y="7866"/>
                  <a:pt x="13052" y="7779"/>
                  <a:pt x="13138" y="7952"/>
                </a:cubicBezTo>
                <a:cubicBezTo>
                  <a:pt x="12965" y="8038"/>
                  <a:pt x="13138" y="8038"/>
                  <a:pt x="13138" y="8211"/>
                </a:cubicBezTo>
                <a:close/>
                <a:moveTo>
                  <a:pt x="9248" y="4149"/>
                </a:moveTo>
                <a:cubicBezTo>
                  <a:pt x="9248" y="4235"/>
                  <a:pt x="9076" y="4408"/>
                  <a:pt x="9076" y="4149"/>
                </a:cubicBezTo>
                <a:cubicBezTo>
                  <a:pt x="9076" y="3890"/>
                  <a:pt x="9248" y="4062"/>
                  <a:pt x="9248" y="4149"/>
                </a:cubicBezTo>
                <a:close/>
                <a:moveTo>
                  <a:pt x="9508" y="3112"/>
                </a:moveTo>
                <a:cubicBezTo>
                  <a:pt x="9421" y="3285"/>
                  <a:pt x="9421" y="3457"/>
                  <a:pt x="9421" y="3544"/>
                </a:cubicBezTo>
                <a:cubicBezTo>
                  <a:pt x="9421" y="3544"/>
                  <a:pt x="9335" y="3544"/>
                  <a:pt x="9335" y="3457"/>
                </a:cubicBezTo>
                <a:cubicBezTo>
                  <a:pt x="9335" y="3544"/>
                  <a:pt x="9335" y="3630"/>
                  <a:pt x="9248" y="3717"/>
                </a:cubicBezTo>
                <a:cubicBezTo>
                  <a:pt x="9162" y="3630"/>
                  <a:pt x="9162" y="3544"/>
                  <a:pt x="9162" y="3457"/>
                </a:cubicBezTo>
                <a:lnTo>
                  <a:pt x="9248" y="3457"/>
                </a:lnTo>
                <a:cubicBezTo>
                  <a:pt x="9248" y="3112"/>
                  <a:pt x="9076" y="2939"/>
                  <a:pt x="9162" y="2766"/>
                </a:cubicBezTo>
                <a:cubicBezTo>
                  <a:pt x="9162" y="2766"/>
                  <a:pt x="9248" y="2939"/>
                  <a:pt x="9335" y="2852"/>
                </a:cubicBezTo>
                <a:cubicBezTo>
                  <a:pt x="9335" y="3025"/>
                  <a:pt x="9421" y="3112"/>
                  <a:pt x="9508" y="3112"/>
                </a:cubicBezTo>
                <a:close/>
                <a:moveTo>
                  <a:pt x="12446" y="5013"/>
                </a:moveTo>
                <a:cubicBezTo>
                  <a:pt x="12360" y="5272"/>
                  <a:pt x="12360" y="5445"/>
                  <a:pt x="12360" y="5705"/>
                </a:cubicBezTo>
                <a:cubicBezTo>
                  <a:pt x="11928" y="5532"/>
                  <a:pt x="11409" y="5878"/>
                  <a:pt x="11150" y="5359"/>
                </a:cubicBezTo>
                <a:lnTo>
                  <a:pt x="11150" y="5445"/>
                </a:lnTo>
                <a:lnTo>
                  <a:pt x="11150" y="5878"/>
                </a:lnTo>
                <a:cubicBezTo>
                  <a:pt x="11150" y="6050"/>
                  <a:pt x="10977" y="5705"/>
                  <a:pt x="10891" y="5532"/>
                </a:cubicBezTo>
                <a:cubicBezTo>
                  <a:pt x="10545" y="5532"/>
                  <a:pt x="10459" y="5186"/>
                  <a:pt x="10113" y="5272"/>
                </a:cubicBezTo>
                <a:lnTo>
                  <a:pt x="10113" y="5532"/>
                </a:lnTo>
                <a:cubicBezTo>
                  <a:pt x="10113" y="5618"/>
                  <a:pt x="9940" y="5618"/>
                  <a:pt x="9853" y="5705"/>
                </a:cubicBezTo>
                <a:cubicBezTo>
                  <a:pt x="9767" y="5791"/>
                  <a:pt x="10113" y="5964"/>
                  <a:pt x="10026" y="5878"/>
                </a:cubicBezTo>
                <a:cubicBezTo>
                  <a:pt x="9767" y="5705"/>
                  <a:pt x="9421" y="5705"/>
                  <a:pt x="9248" y="5272"/>
                </a:cubicBezTo>
                <a:cubicBezTo>
                  <a:pt x="9421" y="5100"/>
                  <a:pt x="9508" y="5532"/>
                  <a:pt x="9681" y="5445"/>
                </a:cubicBezTo>
                <a:cubicBezTo>
                  <a:pt x="9853" y="5359"/>
                  <a:pt x="9681" y="5186"/>
                  <a:pt x="9767" y="5186"/>
                </a:cubicBezTo>
                <a:cubicBezTo>
                  <a:pt x="10286" y="5186"/>
                  <a:pt x="10891" y="5186"/>
                  <a:pt x="11323" y="5186"/>
                </a:cubicBezTo>
                <a:cubicBezTo>
                  <a:pt x="11409" y="5359"/>
                  <a:pt x="11496" y="5445"/>
                  <a:pt x="11582" y="5618"/>
                </a:cubicBezTo>
                <a:lnTo>
                  <a:pt x="11582" y="5186"/>
                </a:lnTo>
                <a:cubicBezTo>
                  <a:pt x="11928" y="5186"/>
                  <a:pt x="12274" y="5100"/>
                  <a:pt x="12533" y="5100"/>
                </a:cubicBezTo>
                <a:close/>
                <a:moveTo>
                  <a:pt x="12965" y="6915"/>
                </a:moveTo>
                <a:cubicBezTo>
                  <a:pt x="12792" y="6915"/>
                  <a:pt x="12533" y="7001"/>
                  <a:pt x="12446" y="6915"/>
                </a:cubicBezTo>
                <a:cubicBezTo>
                  <a:pt x="12619" y="7001"/>
                  <a:pt x="12792" y="6828"/>
                  <a:pt x="12965" y="6915"/>
                </a:cubicBezTo>
                <a:close/>
                <a:moveTo>
                  <a:pt x="13311" y="4581"/>
                </a:moveTo>
                <a:cubicBezTo>
                  <a:pt x="13224" y="4581"/>
                  <a:pt x="13138" y="4581"/>
                  <a:pt x="13052" y="4408"/>
                </a:cubicBezTo>
                <a:cubicBezTo>
                  <a:pt x="13052" y="4322"/>
                  <a:pt x="13138" y="4495"/>
                  <a:pt x="13224" y="4495"/>
                </a:cubicBezTo>
                <a:cubicBezTo>
                  <a:pt x="13224" y="4495"/>
                  <a:pt x="13224" y="4149"/>
                  <a:pt x="13224" y="4235"/>
                </a:cubicBezTo>
                <a:cubicBezTo>
                  <a:pt x="13224" y="4408"/>
                  <a:pt x="13311" y="4408"/>
                  <a:pt x="13311" y="4581"/>
                </a:cubicBezTo>
                <a:close/>
                <a:moveTo>
                  <a:pt x="13829" y="4322"/>
                </a:moveTo>
                <a:cubicBezTo>
                  <a:pt x="13743" y="4408"/>
                  <a:pt x="13570" y="4581"/>
                  <a:pt x="13570" y="4322"/>
                </a:cubicBezTo>
                <a:cubicBezTo>
                  <a:pt x="13657" y="4408"/>
                  <a:pt x="13743" y="4235"/>
                  <a:pt x="13916" y="4408"/>
                </a:cubicBezTo>
                <a:close/>
                <a:moveTo>
                  <a:pt x="15385" y="5791"/>
                </a:moveTo>
                <a:cubicBezTo>
                  <a:pt x="15385" y="5964"/>
                  <a:pt x="15212" y="5791"/>
                  <a:pt x="15212" y="5705"/>
                </a:cubicBezTo>
                <a:cubicBezTo>
                  <a:pt x="15212" y="5705"/>
                  <a:pt x="15385" y="5705"/>
                  <a:pt x="15385" y="5878"/>
                </a:cubicBezTo>
                <a:close/>
                <a:moveTo>
                  <a:pt x="15212" y="6396"/>
                </a:moveTo>
                <a:cubicBezTo>
                  <a:pt x="15299" y="6396"/>
                  <a:pt x="15385" y="6223"/>
                  <a:pt x="15472" y="6396"/>
                </a:cubicBezTo>
                <a:cubicBezTo>
                  <a:pt x="15385" y="6396"/>
                  <a:pt x="15299" y="6569"/>
                  <a:pt x="15212" y="6396"/>
                </a:cubicBezTo>
                <a:close/>
                <a:moveTo>
                  <a:pt x="15039" y="5272"/>
                </a:moveTo>
                <a:lnTo>
                  <a:pt x="15212" y="5272"/>
                </a:lnTo>
                <a:lnTo>
                  <a:pt x="15212" y="5618"/>
                </a:lnTo>
                <a:cubicBezTo>
                  <a:pt x="15126" y="5618"/>
                  <a:pt x="15126" y="5705"/>
                  <a:pt x="15126" y="5705"/>
                </a:cubicBezTo>
                <a:cubicBezTo>
                  <a:pt x="15126" y="5532"/>
                  <a:pt x="15126" y="5445"/>
                  <a:pt x="15039" y="5359"/>
                </a:cubicBezTo>
                <a:close/>
                <a:moveTo>
                  <a:pt x="14867" y="5532"/>
                </a:moveTo>
                <a:cubicBezTo>
                  <a:pt x="14867" y="5013"/>
                  <a:pt x="14867" y="5445"/>
                  <a:pt x="14953" y="5618"/>
                </a:cubicBezTo>
                <a:cubicBezTo>
                  <a:pt x="15126" y="5791"/>
                  <a:pt x="14953" y="5532"/>
                  <a:pt x="14867" y="5532"/>
                </a:cubicBezTo>
                <a:close/>
                <a:moveTo>
                  <a:pt x="14434" y="6569"/>
                </a:moveTo>
                <a:cubicBezTo>
                  <a:pt x="14521" y="6569"/>
                  <a:pt x="14607" y="6483"/>
                  <a:pt x="14694" y="6569"/>
                </a:cubicBezTo>
                <a:cubicBezTo>
                  <a:pt x="14607" y="6655"/>
                  <a:pt x="14521" y="6655"/>
                  <a:pt x="14434" y="6569"/>
                </a:cubicBezTo>
                <a:close/>
                <a:moveTo>
                  <a:pt x="12792" y="5618"/>
                </a:moveTo>
                <a:lnTo>
                  <a:pt x="12792" y="5445"/>
                </a:lnTo>
                <a:cubicBezTo>
                  <a:pt x="12792" y="5445"/>
                  <a:pt x="12792" y="5532"/>
                  <a:pt x="12792" y="5532"/>
                </a:cubicBezTo>
                <a:cubicBezTo>
                  <a:pt x="12792" y="5100"/>
                  <a:pt x="12792" y="5272"/>
                  <a:pt x="12619" y="5272"/>
                </a:cubicBezTo>
                <a:cubicBezTo>
                  <a:pt x="12706" y="5100"/>
                  <a:pt x="12792" y="5013"/>
                  <a:pt x="12792" y="5013"/>
                </a:cubicBezTo>
                <a:cubicBezTo>
                  <a:pt x="13484" y="4754"/>
                  <a:pt x="14175" y="4581"/>
                  <a:pt x="14953" y="4495"/>
                </a:cubicBezTo>
                <a:cubicBezTo>
                  <a:pt x="15212" y="4408"/>
                  <a:pt x="15472" y="4408"/>
                  <a:pt x="15817" y="4408"/>
                </a:cubicBezTo>
                <a:cubicBezTo>
                  <a:pt x="15558" y="4754"/>
                  <a:pt x="15126" y="4754"/>
                  <a:pt x="14780" y="4927"/>
                </a:cubicBezTo>
                <a:cubicBezTo>
                  <a:pt x="14780" y="4927"/>
                  <a:pt x="14953" y="4927"/>
                  <a:pt x="14953" y="5013"/>
                </a:cubicBezTo>
                <a:cubicBezTo>
                  <a:pt x="14694" y="5445"/>
                  <a:pt x="14089" y="5532"/>
                  <a:pt x="13657" y="5272"/>
                </a:cubicBezTo>
                <a:cubicBezTo>
                  <a:pt x="13657" y="5359"/>
                  <a:pt x="13743" y="5272"/>
                  <a:pt x="13743" y="5445"/>
                </a:cubicBezTo>
                <a:cubicBezTo>
                  <a:pt x="13743" y="5532"/>
                  <a:pt x="13570" y="5445"/>
                  <a:pt x="13570" y="5445"/>
                </a:cubicBezTo>
                <a:cubicBezTo>
                  <a:pt x="13484" y="5445"/>
                  <a:pt x="13570" y="5445"/>
                  <a:pt x="13570" y="5532"/>
                </a:cubicBezTo>
                <a:cubicBezTo>
                  <a:pt x="13311" y="5618"/>
                  <a:pt x="13052" y="5618"/>
                  <a:pt x="12792" y="5618"/>
                </a:cubicBezTo>
                <a:close/>
                <a:moveTo>
                  <a:pt x="25066" y="8903"/>
                </a:moveTo>
                <a:cubicBezTo>
                  <a:pt x="25498" y="8903"/>
                  <a:pt x="25930" y="8903"/>
                  <a:pt x="26362" y="8903"/>
                </a:cubicBezTo>
                <a:cubicBezTo>
                  <a:pt x="26103" y="8989"/>
                  <a:pt x="25844" y="8989"/>
                  <a:pt x="25584" y="8903"/>
                </a:cubicBezTo>
                <a:cubicBezTo>
                  <a:pt x="25412" y="9162"/>
                  <a:pt x="25152" y="9162"/>
                  <a:pt x="25066" y="8903"/>
                </a:cubicBezTo>
                <a:close/>
                <a:moveTo>
                  <a:pt x="23510" y="9594"/>
                </a:moveTo>
                <a:cubicBezTo>
                  <a:pt x="23596" y="9508"/>
                  <a:pt x="23769" y="9421"/>
                  <a:pt x="23856" y="9594"/>
                </a:cubicBezTo>
                <a:cubicBezTo>
                  <a:pt x="23769" y="9594"/>
                  <a:pt x="23683" y="9767"/>
                  <a:pt x="23510" y="9681"/>
                </a:cubicBezTo>
                <a:cubicBezTo>
                  <a:pt x="23510" y="9594"/>
                  <a:pt x="23510" y="9594"/>
                  <a:pt x="23510" y="9594"/>
                </a:cubicBezTo>
                <a:close/>
                <a:moveTo>
                  <a:pt x="27659" y="14867"/>
                </a:moveTo>
                <a:cubicBezTo>
                  <a:pt x="27659" y="14694"/>
                  <a:pt x="27918" y="14694"/>
                  <a:pt x="27918" y="14867"/>
                </a:cubicBezTo>
                <a:cubicBezTo>
                  <a:pt x="27832" y="14780"/>
                  <a:pt x="27745" y="14953"/>
                  <a:pt x="27659" y="14953"/>
                </a:cubicBezTo>
                <a:close/>
              </a:path>
            </a:pathLst>
          </a:custGeom>
          <a:solidFill>
            <a:srgbClr val="F7EF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8"/>
          <p:cNvSpPr txBox="1"/>
          <p:nvPr>
            <p:ph idx="4294967295" type="title"/>
          </p:nvPr>
        </p:nvSpPr>
        <p:spPr>
          <a:xfrm>
            <a:off x="890725" y="1456725"/>
            <a:ext cx="2194200" cy="2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Мета</a:t>
            </a:r>
            <a:endParaRPr sz="1600">
              <a:solidFill>
                <a:schemeClr val="accent5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580" name="Google Shape;580;p38"/>
          <p:cNvSpPr txBox="1"/>
          <p:nvPr>
            <p:ph idx="4294967295" type="title"/>
          </p:nvPr>
        </p:nvSpPr>
        <p:spPr>
          <a:xfrm>
            <a:off x="3489925" y="1456725"/>
            <a:ext cx="2194200" cy="2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Обмеження</a:t>
            </a:r>
            <a:endParaRPr sz="1600">
              <a:solidFill>
                <a:schemeClr val="accent5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581" name="Google Shape;581;p38"/>
          <p:cNvSpPr txBox="1"/>
          <p:nvPr>
            <p:ph idx="4294967295" type="title"/>
          </p:nvPr>
        </p:nvSpPr>
        <p:spPr>
          <a:xfrm>
            <a:off x="6111057" y="1449600"/>
            <a:ext cx="2133900" cy="2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Unbounded ExtraBold"/>
                <a:ea typeface="Unbounded ExtraBold"/>
                <a:cs typeface="Unbounded ExtraBold"/>
                <a:sym typeface="Unbounded ExtraBold"/>
              </a:rPr>
              <a:t>Можливості</a:t>
            </a:r>
            <a:endParaRPr sz="1600">
              <a:solidFill>
                <a:schemeClr val="accent5"/>
              </a:solidFill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grpSp>
        <p:nvGrpSpPr>
          <p:cNvPr id="582" name="Google Shape;582;p38"/>
          <p:cNvGrpSpPr/>
          <p:nvPr/>
        </p:nvGrpSpPr>
        <p:grpSpPr>
          <a:xfrm>
            <a:off x="2577312" y="2122640"/>
            <a:ext cx="1470391" cy="634173"/>
            <a:chOff x="2549438" y="2267740"/>
            <a:chExt cx="1470391" cy="634173"/>
          </a:xfrm>
        </p:grpSpPr>
        <p:sp>
          <p:nvSpPr>
            <p:cNvPr id="583" name="Google Shape;583;p38"/>
            <p:cNvSpPr/>
            <p:nvPr/>
          </p:nvSpPr>
          <p:spPr>
            <a:xfrm>
              <a:off x="2549438" y="2469075"/>
              <a:ext cx="1340237" cy="94973"/>
            </a:xfrm>
            <a:custGeom>
              <a:rect b="b" l="l" r="r" t="t"/>
              <a:pathLst>
                <a:path extrusionOk="0" h="5723" w="216604">
                  <a:moveTo>
                    <a:pt x="207185" y="1"/>
                  </a:moveTo>
                  <a:cubicBezTo>
                    <a:pt x="206318" y="1"/>
                    <a:pt x="205454" y="11"/>
                    <a:pt x="204589" y="39"/>
                  </a:cubicBezTo>
                  <a:cubicBezTo>
                    <a:pt x="200095" y="299"/>
                    <a:pt x="195600" y="904"/>
                    <a:pt x="191106" y="1077"/>
                  </a:cubicBezTo>
                  <a:cubicBezTo>
                    <a:pt x="190386" y="1092"/>
                    <a:pt x="189666" y="1099"/>
                    <a:pt x="188947" y="1099"/>
                  </a:cubicBezTo>
                  <a:cubicBezTo>
                    <a:pt x="185604" y="1099"/>
                    <a:pt x="182261" y="944"/>
                    <a:pt x="178918" y="731"/>
                  </a:cubicBezTo>
                  <a:cubicBezTo>
                    <a:pt x="175609" y="569"/>
                    <a:pt x="172299" y="31"/>
                    <a:pt x="168989" y="31"/>
                  </a:cubicBezTo>
                  <a:cubicBezTo>
                    <a:pt x="168755" y="31"/>
                    <a:pt x="168521" y="34"/>
                    <a:pt x="168287" y="39"/>
                  </a:cubicBezTo>
                  <a:cubicBezTo>
                    <a:pt x="161545" y="126"/>
                    <a:pt x="154803" y="731"/>
                    <a:pt x="147975" y="817"/>
                  </a:cubicBezTo>
                  <a:cubicBezTo>
                    <a:pt x="131466" y="1077"/>
                    <a:pt x="114957" y="1336"/>
                    <a:pt x="98362" y="1422"/>
                  </a:cubicBezTo>
                  <a:cubicBezTo>
                    <a:pt x="93608" y="1422"/>
                    <a:pt x="88941" y="990"/>
                    <a:pt x="84187" y="731"/>
                  </a:cubicBezTo>
                  <a:cubicBezTo>
                    <a:pt x="81680" y="558"/>
                    <a:pt x="79174" y="39"/>
                    <a:pt x="76754" y="39"/>
                  </a:cubicBezTo>
                  <a:cubicBezTo>
                    <a:pt x="62319" y="212"/>
                    <a:pt x="47885" y="472"/>
                    <a:pt x="33537" y="644"/>
                  </a:cubicBezTo>
                  <a:cubicBezTo>
                    <a:pt x="23424" y="817"/>
                    <a:pt x="13311" y="990"/>
                    <a:pt x="3199" y="1163"/>
                  </a:cubicBezTo>
                  <a:cubicBezTo>
                    <a:pt x="2075" y="1249"/>
                    <a:pt x="1038" y="1509"/>
                    <a:pt x="0" y="1768"/>
                  </a:cubicBezTo>
                  <a:cubicBezTo>
                    <a:pt x="1038" y="4102"/>
                    <a:pt x="2507" y="3670"/>
                    <a:pt x="3717" y="3756"/>
                  </a:cubicBezTo>
                  <a:cubicBezTo>
                    <a:pt x="5143" y="3799"/>
                    <a:pt x="6569" y="3799"/>
                    <a:pt x="7996" y="3799"/>
                  </a:cubicBezTo>
                  <a:cubicBezTo>
                    <a:pt x="9422" y="3799"/>
                    <a:pt x="10848" y="3799"/>
                    <a:pt x="12274" y="3842"/>
                  </a:cubicBezTo>
                  <a:cubicBezTo>
                    <a:pt x="26449" y="4188"/>
                    <a:pt x="40624" y="4620"/>
                    <a:pt x="54713" y="5053"/>
                  </a:cubicBezTo>
                  <a:cubicBezTo>
                    <a:pt x="55405" y="5096"/>
                    <a:pt x="56074" y="5096"/>
                    <a:pt x="56733" y="5096"/>
                  </a:cubicBezTo>
                  <a:cubicBezTo>
                    <a:pt x="57393" y="5096"/>
                    <a:pt x="58041" y="5096"/>
                    <a:pt x="58689" y="5139"/>
                  </a:cubicBezTo>
                  <a:cubicBezTo>
                    <a:pt x="63262" y="5304"/>
                    <a:pt x="67835" y="5508"/>
                    <a:pt x="72408" y="5508"/>
                  </a:cubicBezTo>
                  <a:cubicBezTo>
                    <a:pt x="77429" y="5508"/>
                    <a:pt x="82450" y="5262"/>
                    <a:pt x="87471" y="4448"/>
                  </a:cubicBezTo>
                  <a:cubicBezTo>
                    <a:pt x="89466" y="4115"/>
                    <a:pt x="91512" y="4013"/>
                    <a:pt x="93574" y="4013"/>
                  </a:cubicBezTo>
                  <a:cubicBezTo>
                    <a:pt x="96874" y="4013"/>
                    <a:pt x="100217" y="4275"/>
                    <a:pt x="103462" y="4275"/>
                  </a:cubicBezTo>
                  <a:cubicBezTo>
                    <a:pt x="116254" y="4361"/>
                    <a:pt x="128960" y="4448"/>
                    <a:pt x="141665" y="4620"/>
                  </a:cubicBezTo>
                  <a:cubicBezTo>
                    <a:pt x="146765" y="4620"/>
                    <a:pt x="151865" y="4880"/>
                    <a:pt x="156964" y="5225"/>
                  </a:cubicBezTo>
                  <a:cubicBezTo>
                    <a:pt x="160854" y="5442"/>
                    <a:pt x="164722" y="5722"/>
                    <a:pt x="168579" y="5722"/>
                  </a:cubicBezTo>
                  <a:cubicBezTo>
                    <a:pt x="172436" y="5722"/>
                    <a:pt x="176282" y="5442"/>
                    <a:pt x="180128" y="4534"/>
                  </a:cubicBezTo>
                  <a:cubicBezTo>
                    <a:pt x="180698" y="4407"/>
                    <a:pt x="181314" y="4327"/>
                    <a:pt x="181908" y="4327"/>
                  </a:cubicBezTo>
                  <a:cubicBezTo>
                    <a:pt x="182126" y="4327"/>
                    <a:pt x="182340" y="4338"/>
                    <a:pt x="182549" y="4361"/>
                  </a:cubicBezTo>
                  <a:cubicBezTo>
                    <a:pt x="190155" y="4793"/>
                    <a:pt x="197761" y="5225"/>
                    <a:pt x="205367" y="5658"/>
                  </a:cubicBezTo>
                  <a:cubicBezTo>
                    <a:pt x="207701" y="5658"/>
                    <a:pt x="210121" y="5658"/>
                    <a:pt x="212455" y="5485"/>
                  </a:cubicBezTo>
                  <a:cubicBezTo>
                    <a:pt x="214356" y="5485"/>
                    <a:pt x="216085" y="4188"/>
                    <a:pt x="216604" y="2287"/>
                  </a:cubicBezTo>
                  <a:cubicBezTo>
                    <a:pt x="215480" y="1163"/>
                    <a:pt x="214270" y="39"/>
                    <a:pt x="212455" y="39"/>
                  </a:cubicBezTo>
                  <a:cubicBezTo>
                    <a:pt x="210668" y="39"/>
                    <a:pt x="208921" y="1"/>
                    <a:pt x="207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 rot="10363579">
              <a:off x="3483488" y="2298840"/>
              <a:ext cx="514910" cy="37064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 rot="10363579">
              <a:off x="2677751" y="2500165"/>
              <a:ext cx="514910" cy="37064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38"/>
          <p:cNvGrpSpPr/>
          <p:nvPr/>
        </p:nvGrpSpPr>
        <p:grpSpPr>
          <a:xfrm>
            <a:off x="5222813" y="2083090"/>
            <a:ext cx="1521253" cy="436411"/>
            <a:chOff x="5194938" y="2228190"/>
            <a:chExt cx="1521253" cy="436411"/>
          </a:xfrm>
        </p:grpSpPr>
        <p:sp>
          <p:nvSpPr>
            <p:cNvPr id="587" name="Google Shape;587;p38"/>
            <p:cNvSpPr/>
            <p:nvPr/>
          </p:nvSpPr>
          <p:spPr>
            <a:xfrm>
              <a:off x="5194938" y="2469075"/>
              <a:ext cx="1340237" cy="94973"/>
            </a:xfrm>
            <a:custGeom>
              <a:rect b="b" l="l" r="r" t="t"/>
              <a:pathLst>
                <a:path extrusionOk="0" h="5723" w="216604">
                  <a:moveTo>
                    <a:pt x="207185" y="1"/>
                  </a:moveTo>
                  <a:cubicBezTo>
                    <a:pt x="206318" y="1"/>
                    <a:pt x="205454" y="11"/>
                    <a:pt x="204589" y="39"/>
                  </a:cubicBezTo>
                  <a:cubicBezTo>
                    <a:pt x="200095" y="299"/>
                    <a:pt x="195600" y="904"/>
                    <a:pt x="191106" y="1077"/>
                  </a:cubicBezTo>
                  <a:cubicBezTo>
                    <a:pt x="190386" y="1092"/>
                    <a:pt x="189666" y="1099"/>
                    <a:pt x="188947" y="1099"/>
                  </a:cubicBezTo>
                  <a:cubicBezTo>
                    <a:pt x="185604" y="1099"/>
                    <a:pt x="182261" y="944"/>
                    <a:pt x="178918" y="731"/>
                  </a:cubicBezTo>
                  <a:cubicBezTo>
                    <a:pt x="175609" y="569"/>
                    <a:pt x="172299" y="31"/>
                    <a:pt x="168989" y="31"/>
                  </a:cubicBezTo>
                  <a:cubicBezTo>
                    <a:pt x="168755" y="31"/>
                    <a:pt x="168521" y="34"/>
                    <a:pt x="168287" y="39"/>
                  </a:cubicBezTo>
                  <a:cubicBezTo>
                    <a:pt x="161545" y="126"/>
                    <a:pt x="154803" y="731"/>
                    <a:pt x="147975" y="817"/>
                  </a:cubicBezTo>
                  <a:cubicBezTo>
                    <a:pt x="131466" y="1077"/>
                    <a:pt x="114957" y="1336"/>
                    <a:pt x="98362" y="1422"/>
                  </a:cubicBezTo>
                  <a:cubicBezTo>
                    <a:pt x="93608" y="1422"/>
                    <a:pt x="88941" y="990"/>
                    <a:pt x="84187" y="731"/>
                  </a:cubicBezTo>
                  <a:cubicBezTo>
                    <a:pt x="81680" y="558"/>
                    <a:pt x="79174" y="39"/>
                    <a:pt x="76754" y="39"/>
                  </a:cubicBezTo>
                  <a:cubicBezTo>
                    <a:pt x="62319" y="212"/>
                    <a:pt x="47885" y="472"/>
                    <a:pt x="33537" y="644"/>
                  </a:cubicBezTo>
                  <a:cubicBezTo>
                    <a:pt x="23424" y="817"/>
                    <a:pt x="13311" y="990"/>
                    <a:pt x="3199" y="1163"/>
                  </a:cubicBezTo>
                  <a:cubicBezTo>
                    <a:pt x="2075" y="1249"/>
                    <a:pt x="1038" y="1509"/>
                    <a:pt x="0" y="1768"/>
                  </a:cubicBezTo>
                  <a:cubicBezTo>
                    <a:pt x="1038" y="4102"/>
                    <a:pt x="2507" y="3670"/>
                    <a:pt x="3717" y="3756"/>
                  </a:cubicBezTo>
                  <a:cubicBezTo>
                    <a:pt x="5143" y="3799"/>
                    <a:pt x="6569" y="3799"/>
                    <a:pt x="7996" y="3799"/>
                  </a:cubicBezTo>
                  <a:cubicBezTo>
                    <a:pt x="9422" y="3799"/>
                    <a:pt x="10848" y="3799"/>
                    <a:pt x="12274" y="3842"/>
                  </a:cubicBezTo>
                  <a:cubicBezTo>
                    <a:pt x="26449" y="4188"/>
                    <a:pt x="40624" y="4620"/>
                    <a:pt x="54713" y="5053"/>
                  </a:cubicBezTo>
                  <a:cubicBezTo>
                    <a:pt x="55405" y="5096"/>
                    <a:pt x="56074" y="5096"/>
                    <a:pt x="56733" y="5096"/>
                  </a:cubicBezTo>
                  <a:cubicBezTo>
                    <a:pt x="57393" y="5096"/>
                    <a:pt x="58041" y="5096"/>
                    <a:pt x="58689" y="5139"/>
                  </a:cubicBezTo>
                  <a:cubicBezTo>
                    <a:pt x="63262" y="5304"/>
                    <a:pt x="67835" y="5508"/>
                    <a:pt x="72408" y="5508"/>
                  </a:cubicBezTo>
                  <a:cubicBezTo>
                    <a:pt x="77429" y="5508"/>
                    <a:pt x="82450" y="5262"/>
                    <a:pt x="87471" y="4448"/>
                  </a:cubicBezTo>
                  <a:cubicBezTo>
                    <a:pt x="89466" y="4115"/>
                    <a:pt x="91512" y="4013"/>
                    <a:pt x="93574" y="4013"/>
                  </a:cubicBezTo>
                  <a:cubicBezTo>
                    <a:pt x="96874" y="4013"/>
                    <a:pt x="100217" y="4275"/>
                    <a:pt x="103462" y="4275"/>
                  </a:cubicBezTo>
                  <a:cubicBezTo>
                    <a:pt x="116254" y="4361"/>
                    <a:pt x="128960" y="4448"/>
                    <a:pt x="141665" y="4620"/>
                  </a:cubicBezTo>
                  <a:cubicBezTo>
                    <a:pt x="146765" y="4620"/>
                    <a:pt x="151865" y="4880"/>
                    <a:pt x="156964" y="5225"/>
                  </a:cubicBezTo>
                  <a:cubicBezTo>
                    <a:pt x="160854" y="5442"/>
                    <a:pt x="164722" y="5722"/>
                    <a:pt x="168579" y="5722"/>
                  </a:cubicBezTo>
                  <a:cubicBezTo>
                    <a:pt x="172436" y="5722"/>
                    <a:pt x="176282" y="5442"/>
                    <a:pt x="180128" y="4534"/>
                  </a:cubicBezTo>
                  <a:cubicBezTo>
                    <a:pt x="180698" y="4407"/>
                    <a:pt x="181314" y="4327"/>
                    <a:pt x="181908" y="4327"/>
                  </a:cubicBezTo>
                  <a:cubicBezTo>
                    <a:pt x="182126" y="4327"/>
                    <a:pt x="182340" y="4338"/>
                    <a:pt x="182549" y="4361"/>
                  </a:cubicBezTo>
                  <a:cubicBezTo>
                    <a:pt x="190155" y="4793"/>
                    <a:pt x="197761" y="5225"/>
                    <a:pt x="205367" y="5658"/>
                  </a:cubicBezTo>
                  <a:cubicBezTo>
                    <a:pt x="207701" y="5658"/>
                    <a:pt x="210121" y="5658"/>
                    <a:pt x="212455" y="5485"/>
                  </a:cubicBezTo>
                  <a:cubicBezTo>
                    <a:pt x="214356" y="5485"/>
                    <a:pt x="216085" y="4188"/>
                    <a:pt x="216604" y="2287"/>
                  </a:cubicBezTo>
                  <a:cubicBezTo>
                    <a:pt x="215480" y="1163"/>
                    <a:pt x="214270" y="39"/>
                    <a:pt x="212455" y="39"/>
                  </a:cubicBezTo>
                  <a:cubicBezTo>
                    <a:pt x="210668" y="39"/>
                    <a:pt x="208921" y="1"/>
                    <a:pt x="207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 rot="10363579">
              <a:off x="5363088" y="2262853"/>
              <a:ext cx="514910" cy="37064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 rot="10363579">
              <a:off x="6179851" y="2259290"/>
              <a:ext cx="514910" cy="370649"/>
            </a:xfrm>
            <a:custGeom>
              <a:rect b="b" l="l" r="r" t="t"/>
              <a:pathLst>
                <a:path extrusionOk="0" h="16250" w="32154">
                  <a:moveTo>
                    <a:pt x="21781" y="16163"/>
                  </a:moveTo>
                  <a:cubicBezTo>
                    <a:pt x="21954" y="16163"/>
                    <a:pt x="22127" y="16250"/>
                    <a:pt x="22300" y="16250"/>
                  </a:cubicBezTo>
                  <a:cubicBezTo>
                    <a:pt x="23510" y="16077"/>
                    <a:pt x="24720" y="15990"/>
                    <a:pt x="25930" y="15731"/>
                  </a:cubicBezTo>
                  <a:lnTo>
                    <a:pt x="26189" y="15645"/>
                  </a:lnTo>
                  <a:lnTo>
                    <a:pt x="26189" y="15645"/>
                  </a:lnTo>
                  <a:cubicBezTo>
                    <a:pt x="26622" y="15472"/>
                    <a:pt x="27054" y="15385"/>
                    <a:pt x="27486" y="15299"/>
                  </a:cubicBezTo>
                  <a:cubicBezTo>
                    <a:pt x="27918" y="15212"/>
                    <a:pt x="28437" y="15212"/>
                    <a:pt x="28869" y="15299"/>
                  </a:cubicBezTo>
                  <a:cubicBezTo>
                    <a:pt x="28869" y="14953"/>
                    <a:pt x="28782" y="15039"/>
                    <a:pt x="28610" y="14953"/>
                  </a:cubicBezTo>
                  <a:cubicBezTo>
                    <a:pt x="28523" y="14867"/>
                    <a:pt x="28696" y="14780"/>
                    <a:pt x="28610" y="14694"/>
                  </a:cubicBezTo>
                  <a:cubicBezTo>
                    <a:pt x="28523" y="14607"/>
                    <a:pt x="28523" y="14953"/>
                    <a:pt x="28437" y="14867"/>
                  </a:cubicBezTo>
                  <a:cubicBezTo>
                    <a:pt x="28350" y="14867"/>
                    <a:pt x="28437" y="15039"/>
                    <a:pt x="28437" y="15126"/>
                  </a:cubicBezTo>
                  <a:cubicBezTo>
                    <a:pt x="28350" y="15039"/>
                    <a:pt x="28264" y="15039"/>
                    <a:pt x="28264" y="14953"/>
                  </a:cubicBezTo>
                  <a:cubicBezTo>
                    <a:pt x="28264" y="14780"/>
                    <a:pt x="28350" y="14867"/>
                    <a:pt x="28264" y="14694"/>
                  </a:cubicBezTo>
                  <a:cubicBezTo>
                    <a:pt x="28177" y="14607"/>
                    <a:pt x="28005" y="14607"/>
                    <a:pt x="28005" y="14434"/>
                  </a:cubicBezTo>
                  <a:cubicBezTo>
                    <a:pt x="28005" y="14607"/>
                    <a:pt x="28005" y="14694"/>
                    <a:pt x="28177" y="14780"/>
                  </a:cubicBezTo>
                  <a:cubicBezTo>
                    <a:pt x="27918" y="15039"/>
                    <a:pt x="27745" y="14607"/>
                    <a:pt x="27572" y="14434"/>
                  </a:cubicBezTo>
                  <a:cubicBezTo>
                    <a:pt x="27486" y="14434"/>
                    <a:pt x="27400" y="14607"/>
                    <a:pt x="27400" y="14434"/>
                  </a:cubicBezTo>
                  <a:cubicBezTo>
                    <a:pt x="27313" y="14175"/>
                    <a:pt x="27572" y="14175"/>
                    <a:pt x="27745" y="14262"/>
                  </a:cubicBezTo>
                  <a:cubicBezTo>
                    <a:pt x="27745" y="14175"/>
                    <a:pt x="27745" y="13829"/>
                    <a:pt x="27832" y="13916"/>
                  </a:cubicBezTo>
                  <a:cubicBezTo>
                    <a:pt x="27745" y="13657"/>
                    <a:pt x="27486" y="13916"/>
                    <a:pt x="27486" y="13484"/>
                  </a:cubicBezTo>
                  <a:cubicBezTo>
                    <a:pt x="27400" y="13570"/>
                    <a:pt x="27313" y="13484"/>
                    <a:pt x="27227" y="13484"/>
                  </a:cubicBezTo>
                  <a:cubicBezTo>
                    <a:pt x="27313" y="12965"/>
                    <a:pt x="27572" y="13570"/>
                    <a:pt x="27745" y="13657"/>
                  </a:cubicBezTo>
                  <a:cubicBezTo>
                    <a:pt x="27659" y="13138"/>
                    <a:pt x="27400" y="12879"/>
                    <a:pt x="27054" y="13052"/>
                  </a:cubicBezTo>
                  <a:cubicBezTo>
                    <a:pt x="27054" y="13138"/>
                    <a:pt x="27054" y="13138"/>
                    <a:pt x="27140" y="13224"/>
                  </a:cubicBezTo>
                  <a:cubicBezTo>
                    <a:pt x="26881" y="13484"/>
                    <a:pt x="26794" y="13224"/>
                    <a:pt x="26535" y="13224"/>
                  </a:cubicBezTo>
                  <a:lnTo>
                    <a:pt x="26535" y="13484"/>
                  </a:lnTo>
                  <a:cubicBezTo>
                    <a:pt x="25930" y="13570"/>
                    <a:pt x="25325" y="13570"/>
                    <a:pt x="24720" y="13397"/>
                  </a:cubicBezTo>
                  <a:cubicBezTo>
                    <a:pt x="26103" y="12879"/>
                    <a:pt x="27572" y="12619"/>
                    <a:pt x="29042" y="12706"/>
                  </a:cubicBezTo>
                  <a:cubicBezTo>
                    <a:pt x="29906" y="12879"/>
                    <a:pt x="30857" y="12879"/>
                    <a:pt x="31808" y="12879"/>
                  </a:cubicBezTo>
                  <a:lnTo>
                    <a:pt x="31981" y="12879"/>
                  </a:lnTo>
                  <a:cubicBezTo>
                    <a:pt x="32153" y="12879"/>
                    <a:pt x="31808" y="12792"/>
                    <a:pt x="31721" y="12792"/>
                  </a:cubicBezTo>
                  <a:cubicBezTo>
                    <a:pt x="30943" y="12619"/>
                    <a:pt x="30079" y="12533"/>
                    <a:pt x="29301" y="12446"/>
                  </a:cubicBezTo>
                  <a:lnTo>
                    <a:pt x="29301" y="12187"/>
                  </a:lnTo>
                  <a:cubicBezTo>
                    <a:pt x="29906" y="11669"/>
                    <a:pt x="30770" y="12187"/>
                    <a:pt x="31548" y="12101"/>
                  </a:cubicBezTo>
                  <a:cubicBezTo>
                    <a:pt x="30338" y="11582"/>
                    <a:pt x="28782" y="11841"/>
                    <a:pt x="27486" y="11582"/>
                  </a:cubicBezTo>
                  <a:cubicBezTo>
                    <a:pt x="27659" y="11409"/>
                    <a:pt x="27832" y="11582"/>
                    <a:pt x="28005" y="11582"/>
                  </a:cubicBezTo>
                  <a:cubicBezTo>
                    <a:pt x="27918" y="11150"/>
                    <a:pt x="27572" y="11582"/>
                    <a:pt x="27313" y="11323"/>
                  </a:cubicBezTo>
                  <a:cubicBezTo>
                    <a:pt x="28177" y="10891"/>
                    <a:pt x="29215" y="11496"/>
                    <a:pt x="30079" y="11496"/>
                  </a:cubicBezTo>
                  <a:cubicBezTo>
                    <a:pt x="29647" y="10977"/>
                    <a:pt x="29128" y="11150"/>
                    <a:pt x="28523" y="11064"/>
                  </a:cubicBezTo>
                  <a:cubicBezTo>
                    <a:pt x="27918" y="11064"/>
                    <a:pt x="27227" y="11064"/>
                    <a:pt x="26535" y="11064"/>
                  </a:cubicBezTo>
                  <a:cubicBezTo>
                    <a:pt x="25066" y="11150"/>
                    <a:pt x="23596" y="11064"/>
                    <a:pt x="22127" y="10891"/>
                  </a:cubicBezTo>
                  <a:lnTo>
                    <a:pt x="22127" y="10718"/>
                  </a:lnTo>
                  <a:cubicBezTo>
                    <a:pt x="22127" y="10459"/>
                    <a:pt x="22473" y="10372"/>
                    <a:pt x="22559" y="10459"/>
                  </a:cubicBezTo>
                  <a:cubicBezTo>
                    <a:pt x="22646" y="10199"/>
                    <a:pt x="22905" y="10113"/>
                    <a:pt x="22991" y="10286"/>
                  </a:cubicBezTo>
                  <a:cubicBezTo>
                    <a:pt x="22991" y="10459"/>
                    <a:pt x="22819" y="10199"/>
                    <a:pt x="22819" y="10459"/>
                  </a:cubicBezTo>
                  <a:cubicBezTo>
                    <a:pt x="22991" y="10545"/>
                    <a:pt x="23337" y="10286"/>
                    <a:pt x="23596" y="10372"/>
                  </a:cubicBezTo>
                  <a:cubicBezTo>
                    <a:pt x="23683" y="10372"/>
                    <a:pt x="23596" y="10286"/>
                    <a:pt x="23596" y="10199"/>
                  </a:cubicBezTo>
                  <a:cubicBezTo>
                    <a:pt x="23942" y="10199"/>
                    <a:pt x="24115" y="10199"/>
                    <a:pt x="24461" y="10199"/>
                  </a:cubicBezTo>
                  <a:cubicBezTo>
                    <a:pt x="24547" y="10199"/>
                    <a:pt x="24461" y="10113"/>
                    <a:pt x="24461" y="10113"/>
                  </a:cubicBezTo>
                  <a:cubicBezTo>
                    <a:pt x="24461" y="10026"/>
                    <a:pt x="24634" y="10113"/>
                    <a:pt x="24720" y="10113"/>
                  </a:cubicBezTo>
                  <a:cubicBezTo>
                    <a:pt x="24720" y="10113"/>
                    <a:pt x="24634" y="10286"/>
                    <a:pt x="24720" y="10372"/>
                  </a:cubicBezTo>
                  <a:cubicBezTo>
                    <a:pt x="24807" y="10459"/>
                    <a:pt x="24807" y="10026"/>
                    <a:pt x="24979" y="10113"/>
                  </a:cubicBezTo>
                  <a:cubicBezTo>
                    <a:pt x="25066" y="10113"/>
                    <a:pt x="24807" y="10199"/>
                    <a:pt x="24893" y="10372"/>
                  </a:cubicBezTo>
                  <a:cubicBezTo>
                    <a:pt x="24979" y="10372"/>
                    <a:pt x="25066" y="10286"/>
                    <a:pt x="25066" y="10113"/>
                  </a:cubicBezTo>
                  <a:cubicBezTo>
                    <a:pt x="26794" y="10286"/>
                    <a:pt x="28091" y="9681"/>
                    <a:pt x="29820" y="10026"/>
                  </a:cubicBezTo>
                  <a:cubicBezTo>
                    <a:pt x="29820" y="9853"/>
                    <a:pt x="29820" y="9767"/>
                    <a:pt x="29820" y="9594"/>
                  </a:cubicBezTo>
                  <a:cubicBezTo>
                    <a:pt x="29560" y="9767"/>
                    <a:pt x="29215" y="9421"/>
                    <a:pt x="29042" y="9767"/>
                  </a:cubicBezTo>
                  <a:cubicBezTo>
                    <a:pt x="28696" y="9508"/>
                    <a:pt x="28264" y="9681"/>
                    <a:pt x="27832" y="9594"/>
                  </a:cubicBezTo>
                  <a:cubicBezTo>
                    <a:pt x="27832" y="9767"/>
                    <a:pt x="27832" y="9767"/>
                    <a:pt x="27832" y="9767"/>
                  </a:cubicBezTo>
                  <a:cubicBezTo>
                    <a:pt x="27918" y="9767"/>
                    <a:pt x="27659" y="9767"/>
                    <a:pt x="27572" y="9594"/>
                  </a:cubicBezTo>
                  <a:cubicBezTo>
                    <a:pt x="26449" y="9767"/>
                    <a:pt x="25239" y="9853"/>
                    <a:pt x="24029" y="9767"/>
                  </a:cubicBezTo>
                  <a:cubicBezTo>
                    <a:pt x="24893" y="9162"/>
                    <a:pt x="26362" y="9767"/>
                    <a:pt x="27313" y="9248"/>
                  </a:cubicBezTo>
                  <a:cubicBezTo>
                    <a:pt x="27140" y="8816"/>
                    <a:pt x="26794" y="9162"/>
                    <a:pt x="26622" y="8989"/>
                  </a:cubicBezTo>
                  <a:cubicBezTo>
                    <a:pt x="26794" y="8730"/>
                    <a:pt x="27140" y="8816"/>
                    <a:pt x="27400" y="8730"/>
                  </a:cubicBezTo>
                  <a:cubicBezTo>
                    <a:pt x="27486" y="8730"/>
                    <a:pt x="27400" y="8730"/>
                    <a:pt x="27400" y="8730"/>
                  </a:cubicBezTo>
                  <a:cubicBezTo>
                    <a:pt x="25325" y="8471"/>
                    <a:pt x="23164" y="8471"/>
                    <a:pt x="21176" y="8730"/>
                  </a:cubicBezTo>
                  <a:lnTo>
                    <a:pt x="20226" y="8730"/>
                  </a:lnTo>
                  <a:cubicBezTo>
                    <a:pt x="20226" y="8557"/>
                    <a:pt x="20139" y="8384"/>
                    <a:pt x="20053" y="8211"/>
                  </a:cubicBezTo>
                  <a:cubicBezTo>
                    <a:pt x="19880" y="7952"/>
                    <a:pt x="19448" y="8038"/>
                    <a:pt x="19448" y="8384"/>
                  </a:cubicBezTo>
                  <a:cubicBezTo>
                    <a:pt x="19361" y="8557"/>
                    <a:pt x="19448" y="8730"/>
                    <a:pt x="19534" y="8989"/>
                  </a:cubicBezTo>
                  <a:cubicBezTo>
                    <a:pt x="19448" y="8989"/>
                    <a:pt x="19361" y="8989"/>
                    <a:pt x="19275" y="8989"/>
                  </a:cubicBezTo>
                  <a:cubicBezTo>
                    <a:pt x="18929" y="8989"/>
                    <a:pt x="18670" y="8730"/>
                    <a:pt x="18410" y="8643"/>
                  </a:cubicBezTo>
                  <a:cubicBezTo>
                    <a:pt x="17892" y="8643"/>
                    <a:pt x="17287" y="8643"/>
                    <a:pt x="16768" y="8643"/>
                  </a:cubicBezTo>
                  <a:cubicBezTo>
                    <a:pt x="15645" y="8816"/>
                    <a:pt x="14434" y="8643"/>
                    <a:pt x="13224" y="8384"/>
                  </a:cubicBezTo>
                  <a:cubicBezTo>
                    <a:pt x="13311" y="8298"/>
                    <a:pt x="13397" y="8211"/>
                    <a:pt x="13570" y="8298"/>
                  </a:cubicBezTo>
                  <a:cubicBezTo>
                    <a:pt x="13570" y="8038"/>
                    <a:pt x="13311" y="8298"/>
                    <a:pt x="13224" y="8211"/>
                  </a:cubicBezTo>
                  <a:cubicBezTo>
                    <a:pt x="13397" y="7866"/>
                    <a:pt x="13829" y="8211"/>
                    <a:pt x="14002" y="8038"/>
                  </a:cubicBezTo>
                  <a:cubicBezTo>
                    <a:pt x="14002" y="8125"/>
                    <a:pt x="13916" y="8125"/>
                    <a:pt x="13916" y="8125"/>
                  </a:cubicBezTo>
                  <a:cubicBezTo>
                    <a:pt x="13916" y="8211"/>
                    <a:pt x="14175" y="8211"/>
                    <a:pt x="14089" y="8038"/>
                  </a:cubicBezTo>
                  <a:cubicBezTo>
                    <a:pt x="14089" y="7866"/>
                    <a:pt x="14262" y="8298"/>
                    <a:pt x="14348" y="8125"/>
                  </a:cubicBezTo>
                  <a:cubicBezTo>
                    <a:pt x="14434" y="8038"/>
                    <a:pt x="14348" y="8038"/>
                    <a:pt x="14262" y="8038"/>
                  </a:cubicBezTo>
                  <a:cubicBezTo>
                    <a:pt x="14348" y="7779"/>
                    <a:pt x="14607" y="8038"/>
                    <a:pt x="14694" y="7952"/>
                  </a:cubicBezTo>
                  <a:cubicBezTo>
                    <a:pt x="14780" y="7866"/>
                    <a:pt x="14694" y="7952"/>
                    <a:pt x="14694" y="7952"/>
                  </a:cubicBezTo>
                  <a:cubicBezTo>
                    <a:pt x="14953" y="8038"/>
                    <a:pt x="15212" y="7779"/>
                    <a:pt x="15472" y="7952"/>
                  </a:cubicBezTo>
                  <a:cubicBezTo>
                    <a:pt x="15472" y="7606"/>
                    <a:pt x="15212" y="7866"/>
                    <a:pt x="15212" y="7606"/>
                  </a:cubicBezTo>
                  <a:cubicBezTo>
                    <a:pt x="16422" y="7260"/>
                    <a:pt x="17633" y="7088"/>
                    <a:pt x="18929" y="7174"/>
                  </a:cubicBezTo>
                  <a:cubicBezTo>
                    <a:pt x="19102" y="6655"/>
                    <a:pt x="19448" y="7088"/>
                    <a:pt x="19707" y="7088"/>
                  </a:cubicBezTo>
                  <a:cubicBezTo>
                    <a:pt x="19966" y="7088"/>
                    <a:pt x="20053" y="6828"/>
                    <a:pt x="20139" y="6828"/>
                  </a:cubicBezTo>
                  <a:cubicBezTo>
                    <a:pt x="20312" y="6828"/>
                    <a:pt x="20485" y="7088"/>
                    <a:pt x="20571" y="7088"/>
                  </a:cubicBezTo>
                  <a:cubicBezTo>
                    <a:pt x="20831" y="7088"/>
                    <a:pt x="21003" y="7088"/>
                    <a:pt x="21263" y="7088"/>
                  </a:cubicBezTo>
                  <a:cubicBezTo>
                    <a:pt x="21436" y="7693"/>
                    <a:pt x="21868" y="6915"/>
                    <a:pt x="22041" y="7433"/>
                  </a:cubicBezTo>
                  <a:lnTo>
                    <a:pt x="22041" y="7174"/>
                  </a:lnTo>
                  <a:cubicBezTo>
                    <a:pt x="22041" y="7088"/>
                    <a:pt x="22041" y="7347"/>
                    <a:pt x="22127" y="7347"/>
                  </a:cubicBezTo>
                  <a:cubicBezTo>
                    <a:pt x="23510" y="7001"/>
                    <a:pt x="24979" y="6915"/>
                    <a:pt x="26449" y="6655"/>
                  </a:cubicBezTo>
                  <a:cubicBezTo>
                    <a:pt x="25671" y="6483"/>
                    <a:pt x="24807" y="6396"/>
                    <a:pt x="23942" y="6396"/>
                  </a:cubicBezTo>
                  <a:cubicBezTo>
                    <a:pt x="23942" y="6569"/>
                    <a:pt x="24029" y="6742"/>
                    <a:pt x="24115" y="6655"/>
                  </a:cubicBezTo>
                  <a:cubicBezTo>
                    <a:pt x="24029" y="7001"/>
                    <a:pt x="23769" y="6050"/>
                    <a:pt x="23596" y="6655"/>
                  </a:cubicBezTo>
                  <a:cubicBezTo>
                    <a:pt x="23596" y="6828"/>
                    <a:pt x="23942" y="6655"/>
                    <a:pt x="23942" y="6828"/>
                  </a:cubicBezTo>
                  <a:cubicBezTo>
                    <a:pt x="23769" y="7001"/>
                    <a:pt x="23510" y="6569"/>
                    <a:pt x="23510" y="6396"/>
                  </a:cubicBezTo>
                  <a:lnTo>
                    <a:pt x="23510" y="6569"/>
                  </a:lnTo>
                  <a:cubicBezTo>
                    <a:pt x="23510" y="6655"/>
                    <a:pt x="23424" y="6310"/>
                    <a:pt x="23337" y="6396"/>
                  </a:cubicBezTo>
                  <a:cubicBezTo>
                    <a:pt x="23164" y="6483"/>
                    <a:pt x="23337" y="6483"/>
                    <a:pt x="23337" y="6569"/>
                  </a:cubicBezTo>
                  <a:cubicBezTo>
                    <a:pt x="22559" y="6483"/>
                    <a:pt x="21608" y="6569"/>
                    <a:pt x="21003" y="6050"/>
                  </a:cubicBezTo>
                  <a:cubicBezTo>
                    <a:pt x="21003" y="6569"/>
                    <a:pt x="21349" y="6483"/>
                    <a:pt x="21608" y="6483"/>
                  </a:cubicBezTo>
                  <a:cubicBezTo>
                    <a:pt x="21176" y="6915"/>
                    <a:pt x="20917" y="6050"/>
                    <a:pt x="20571" y="6137"/>
                  </a:cubicBezTo>
                  <a:cubicBezTo>
                    <a:pt x="20485" y="6223"/>
                    <a:pt x="20571" y="6310"/>
                    <a:pt x="20571" y="6396"/>
                  </a:cubicBezTo>
                  <a:cubicBezTo>
                    <a:pt x="20658" y="6483"/>
                    <a:pt x="20485" y="6396"/>
                    <a:pt x="20398" y="6396"/>
                  </a:cubicBezTo>
                  <a:cubicBezTo>
                    <a:pt x="20312" y="6396"/>
                    <a:pt x="20485" y="6223"/>
                    <a:pt x="20398" y="6137"/>
                  </a:cubicBezTo>
                  <a:cubicBezTo>
                    <a:pt x="20312" y="5964"/>
                    <a:pt x="20312" y="6137"/>
                    <a:pt x="20226" y="6137"/>
                  </a:cubicBezTo>
                  <a:cubicBezTo>
                    <a:pt x="20398" y="5705"/>
                    <a:pt x="20658" y="5878"/>
                    <a:pt x="20917" y="5791"/>
                  </a:cubicBezTo>
                  <a:cubicBezTo>
                    <a:pt x="22041" y="5705"/>
                    <a:pt x="23164" y="5705"/>
                    <a:pt x="24288" y="5791"/>
                  </a:cubicBezTo>
                  <a:cubicBezTo>
                    <a:pt x="24288" y="5705"/>
                    <a:pt x="24201" y="5618"/>
                    <a:pt x="24115" y="5618"/>
                  </a:cubicBezTo>
                  <a:cubicBezTo>
                    <a:pt x="24029" y="5705"/>
                    <a:pt x="24201" y="5532"/>
                    <a:pt x="24201" y="5359"/>
                  </a:cubicBezTo>
                  <a:cubicBezTo>
                    <a:pt x="23596" y="5359"/>
                    <a:pt x="22905" y="5186"/>
                    <a:pt x="22386" y="5532"/>
                  </a:cubicBezTo>
                  <a:cubicBezTo>
                    <a:pt x="22127" y="5359"/>
                    <a:pt x="21608" y="5705"/>
                    <a:pt x="21349" y="5532"/>
                  </a:cubicBezTo>
                  <a:cubicBezTo>
                    <a:pt x="20831" y="5878"/>
                    <a:pt x="20053" y="5272"/>
                    <a:pt x="19620" y="5791"/>
                  </a:cubicBezTo>
                  <a:cubicBezTo>
                    <a:pt x="19275" y="5532"/>
                    <a:pt x="18756" y="5878"/>
                    <a:pt x="18324" y="5791"/>
                  </a:cubicBezTo>
                  <a:cubicBezTo>
                    <a:pt x="18324" y="5964"/>
                    <a:pt x="18410" y="5791"/>
                    <a:pt x="18410" y="5791"/>
                  </a:cubicBezTo>
                  <a:cubicBezTo>
                    <a:pt x="18324" y="6223"/>
                    <a:pt x="18065" y="5705"/>
                    <a:pt x="17892" y="5791"/>
                  </a:cubicBezTo>
                  <a:cubicBezTo>
                    <a:pt x="17978" y="5359"/>
                    <a:pt x="18324" y="5618"/>
                    <a:pt x="18497" y="5618"/>
                  </a:cubicBezTo>
                  <a:cubicBezTo>
                    <a:pt x="18670" y="5618"/>
                    <a:pt x="19188" y="5445"/>
                    <a:pt x="19534" y="5445"/>
                  </a:cubicBezTo>
                  <a:lnTo>
                    <a:pt x="21003" y="5272"/>
                  </a:lnTo>
                  <a:cubicBezTo>
                    <a:pt x="21349" y="5186"/>
                    <a:pt x="21695" y="5100"/>
                    <a:pt x="21954" y="5013"/>
                  </a:cubicBezTo>
                  <a:cubicBezTo>
                    <a:pt x="22300" y="5013"/>
                    <a:pt x="22646" y="5272"/>
                    <a:pt x="22991" y="5272"/>
                  </a:cubicBezTo>
                  <a:cubicBezTo>
                    <a:pt x="22991" y="5100"/>
                    <a:pt x="23078" y="5186"/>
                    <a:pt x="22991" y="5013"/>
                  </a:cubicBezTo>
                  <a:cubicBezTo>
                    <a:pt x="22732" y="4754"/>
                    <a:pt x="22300" y="5186"/>
                    <a:pt x="22127" y="4754"/>
                  </a:cubicBezTo>
                  <a:cubicBezTo>
                    <a:pt x="21954" y="5186"/>
                    <a:pt x="21608" y="4754"/>
                    <a:pt x="21436" y="4840"/>
                  </a:cubicBezTo>
                  <a:cubicBezTo>
                    <a:pt x="21176" y="4927"/>
                    <a:pt x="21436" y="5013"/>
                    <a:pt x="21436" y="5100"/>
                  </a:cubicBezTo>
                  <a:cubicBezTo>
                    <a:pt x="21436" y="5186"/>
                    <a:pt x="21176" y="4927"/>
                    <a:pt x="21090" y="4840"/>
                  </a:cubicBezTo>
                  <a:cubicBezTo>
                    <a:pt x="21003" y="4840"/>
                    <a:pt x="21090" y="4754"/>
                    <a:pt x="21090" y="4581"/>
                  </a:cubicBezTo>
                  <a:cubicBezTo>
                    <a:pt x="20917" y="4581"/>
                    <a:pt x="20917" y="4581"/>
                    <a:pt x="20744" y="4667"/>
                  </a:cubicBezTo>
                  <a:cubicBezTo>
                    <a:pt x="20658" y="4754"/>
                    <a:pt x="21003" y="4581"/>
                    <a:pt x="21003" y="4754"/>
                  </a:cubicBezTo>
                  <a:cubicBezTo>
                    <a:pt x="20917" y="5359"/>
                    <a:pt x="20658" y="4754"/>
                    <a:pt x="20485" y="5013"/>
                  </a:cubicBezTo>
                  <a:cubicBezTo>
                    <a:pt x="20485" y="4754"/>
                    <a:pt x="20571" y="4754"/>
                    <a:pt x="20658" y="4754"/>
                  </a:cubicBezTo>
                  <a:cubicBezTo>
                    <a:pt x="20485" y="4408"/>
                    <a:pt x="20139" y="4667"/>
                    <a:pt x="19966" y="4840"/>
                  </a:cubicBezTo>
                  <a:cubicBezTo>
                    <a:pt x="19793" y="4667"/>
                    <a:pt x="19707" y="4754"/>
                    <a:pt x="19534" y="4840"/>
                  </a:cubicBezTo>
                  <a:cubicBezTo>
                    <a:pt x="19534" y="5186"/>
                    <a:pt x="19880" y="4667"/>
                    <a:pt x="19793" y="5100"/>
                  </a:cubicBezTo>
                  <a:cubicBezTo>
                    <a:pt x="19620" y="4927"/>
                    <a:pt x="19361" y="5272"/>
                    <a:pt x="19102" y="5272"/>
                  </a:cubicBezTo>
                  <a:cubicBezTo>
                    <a:pt x="19102" y="5272"/>
                    <a:pt x="19102" y="5100"/>
                    <a:pt x="19015" y="5013"/>
                  </a:cubicBezTo>
                  <a:cubicBezTo>
                    <a:pt x="19015" y="4927"/>
                    <a:pt x="19275" y="5100"/>
                    <a:pt x="19361" y="5013"/>
                  </a:cubicBezTo>
                  <a:cubicBezTo>
                    <a:pt x="19188" y="4667"/>
                    <a:pt x="18843" y="4840"/>
                    <a:pt x="18583" y="4927"/>
                  </a:cubicBezTo>
                  <a:cubicBezTo>
                    <a:pt x="18670" y="5100"/>
                    <a:pt x="18843" y="5186"/>
                    <a:pt x="18929" y="5013"/>
                  </a:cubicBezTo>
                  <a:cubicBezTo>
                    <a:pt x="18843" y="5618"/>
                    <a:pt x="18497" y="4927"/>
                    <a:pt x="18324" y="4927"/>
                  </a:cubicBezTo>
                  <a:cubicBezTo>
                    <a:pt x="18324" y="4927"/>
                    <a:pt x="18238" y="5013"/>
                    <a:pt x="18238" y="5013"/>
                  </a:cubicBezTo>
                  <a:cubicBezTo>
                    <a:pt x="17978" y="5100"/>
                    <a:pt x="17633" y="4667"/>
                    <a:pt x="17460" y="5186"/>
                  </a:cubicBezTo>
                  <a:cubicBezTo>
                    <a:pt x="17373" y="5186"/>
                    <a:pt x="17460" y="4927"/>
                    <a:pt x="17287" y="4927"/>
                  </a:cubicBezTo>
                  <a:cubicBezTo>
                    <a:pt x="17287" y="5272"/>
                    <a:pt x="17373" y="5445"/>
                    <a:pt x="17546" y="5445"/>
                  </a:cubicBezTo>
                  <a:cubicBezTo>
                    <a:pt x="17460" y="5705"/>
                    <a:pt x="17373" y="5359"/>
                    <a:pt x="17200" y="5359"/>
                  </a:cubicBezTo>
                  <a:cubicBezTo>
                    <a:pt x="17200" y="5272"/>
                    <a:pt x="17200" y="5100"/>
                    <a:pt x="17114" y="5013"/>
                  </a:cubicBezTo>
                  <a:cubicBezTo>
                    <a:pt x="17027" y="4840"/>
                    <a:pt x="16855" y="4840"/>
                    <a:pt x="16682" y="5013"/>
                  </a:cubicBezTo>
                  <a:lnTo>
                    <a:pt x="16682" y="5272"/>
                  </a:lnTo>
                  <a:cubicBezTo>
                    <a:pt x="16336" y="4840"/>
                    <a:pt x="15904" y="5272"/>
                    <a:pt x="15558" y="5272"/>
                  </a:cubicBezTo>
                  <a:cubicBezTo>
                    <a:pt x="15558" y="5532"/>
                    <a:pt x="15645" y="5532"/>
                    <a:pt x="15731" y="5532"/>
                  </a:cubicBezTo>
                  <a:cubicBezTo>
                    <a:pt x="15731" y="5878"/>
                    <a:pt x="15472" y="5532"/>
                    <a:pt x="15472" y="5359"/>
                  </a:cubicBezTo>
                  <a:cubicBezTo>
                    <a:pt x="15299" y="5272"/>
                    <a:pt x="15126" y="5359"/>
                    <a:pt x="14953" y="5359"/>
                  </a:cubicBezTo>
                  <a:cubicBezTo>
                    <a:pt x="15299" y="5013"/>
                    <a:pt x="15731" y="4754"/>
                    <a:pt x="16077" y="4322"/>
                  </a:cubicBezTo>
                  <a:cubicBezTo>
                    <a:pt x="16509" y="4581"/>
                    <a:pt x="17200" y="3803"/>
                    <a:pt x="17546" y="4322"/>
                  </a:cubicBezTo>
                  <a:cubicBezTo>
                    <a:pt x="17546" y="4149"/>
                    <a:pt x="17460" y="3976"/>
                    <a:pt x="17546" y="3803"/>
                  </a:cubicBezTo>
                  <a:cubicBezTo>
                    <a:pt x="17460" y="3890"/>
                    <a:pt x="17287" y="3803"/>
                    <a:pt x="17373" y="4062"/>
                  </a:cubicBezTo>
                  <a:cubicBezTo>
                    <a:pt x="17200" y="3890"/>
                    <a:pt x="16941" y="3890"/>
                    <a:pt x="16768" y="3717"/>
                  </a:cubicBezTo>
                  <a:cubicBezTo>
                    <a:pt x="16768" y="3544"/>
                    <a:pt x="16855" y="3890"/>
                    <a:pt x="16941" y="3717"/>
                  </a:cubicBezTo>
                  <a:cubicBezTo>
                    <a:pt x="17027" y="3544"/>
                    <a:pt x="16768" y="3371"/>
                    <a:pt x="16682" y="3457"/>
                  </a:cubicBezTo>
                  <a:cubicBezTo>
                    <a:pt x="16595" y="3630"/>
                    <a:pt x="16768" y="3457"/>
                    <a:pt x="16768" y="3544"/>
                  </a:cubicBezTo>
                  <a:cubicBezTo>
                    <a:pt x="16768" y="3890"/>
                    <a:pt x="16509" y="3717"/>
                    <a:pt x="16509" y="3457"/>
                  </a:cubicBezTo>
                  <a:cubicBezTo>
                    <a:pt x="16336" y="3457"/>
                    <a:pt x="16250" y="3717"/>
                    <a:pt x="16077" y="3544"/>
                  </a:cubicBezTo>
                  <a:cubicBezTo>
                    <a:pt x="15904" y="3371"/>
                    <a:pt x="16250" y="3457"/>
                    <a:pt x="16250" y="3285"/>
                  </a:cubicBezTo>
                  <a:cubicBezTo>
                    <a:pt x="16250" y="3112"/>
                    <a:pt x="16077" y="3371"/>
                    <a:pt x="15990" y="3457"/>
                  </a:cubicBezTo>
                  <a:cubicBezTo>
                    <a:pt x="15990" y="3285"/>
                    <a:pt x="16077" y="3285"/>
                    <a:pt x="15990" y="3198"/>
                  </a:cubicBezTo>
                  <a:cubicBezTo>
                    <a:pt x="15904" y="3285"/>
                    <a:pt x="15904" y="3630"/>
                    <a:pt x="15731" y="3630"/>
                  </a:cubicBezTo>
                  <a:cubicBezTo>
                    <a:pt x="15645" y="3717"/>
                    <a:pt x="15731" y="3630"/>
                    <a:pt x="15817" y="3630"/>
                  </a:cubicBezTo>
                  <a:cubicBezTo>
                    <a:pt x="15731" y="3717"/>
                    <a:pt x="15645" y="3803"/>
                    <a:pt x="15645" y="3803"/>
                  </a:cubicBezTo>
                  <a:cubicBezTo>
                    <a:pt x="15645" y="3890"/>
                    <a:pt x="15817" y="3890"/>
                    <a:pt x="15904" y="3890"/>
                  </a:cubicBezTo>
                  <a:cubicBezTo>
                    <a:pt x="15990" y="3890"/>
                    <a:pt x="15904" y="3803"/>
                    <a:pt x="15904" y="3717"/>
                  </a:cubicBezTo>
                  <a:cubicBezTo>
                    <a:pt x="15904" y="3630"/>
                    <a:pt x="15990" y="3976"/>
                    <a:pt x="16077" y="3976"/>
                  </a:cubicBezTo>
                  <a:cubicBezTo>
                    <a:pt x="16077" y="3890"/>
                    <a:pt x="16077" y="3803"/>
                    <a:pt x="16077" y="3803"/>
                  </a:cubicBezTo>
                  <a:cubicBezTo>
                    <a:pt x="16077" y="3890"/>
                    <a:pt x="16163" y="3890"/>
                    <a:pt x="16250" y="3976"/>
                  </a:cubicBezTo>
                  <a:cubicBezTo>
                    <a:pt x="15990" y="4062"/>
                    <a:pt x="15817" y="3890"/>
                    <a:pt x="15558" y="4062"/>
                  </a:cubicBezTo>
                  <a:cubicBezTo>
                    <a:pt x="15558" y="4062"/>
                    <a:pt x="15558" y="3803"/>
                    <a:pt x="15472" y="3803"/>
                  </a:cubicBezTo>
                  <a:cubicBezTo>
                    <a:pt x="15472" y="3803"/>
                    <a:pt x="15299" y="3803"/>
                    <a:pt x="15299" y="3803"/>
                  </a:cubicBezTo>
                  <a:cubicBezTo>
                    <a:pt x="15212" y="3803"/>
                    <a:pt x="15385" y="3717"/>
                    <a:pt x="15299" y="3630"/>
                  </a:cubicBezTo>
                  <a:cubicBezTo>
                    <a:pt x="15212" y="3630"/>
                    <a:pt x="15126" y="4062"/>
                    <a:pt x="14953" y="3890"/>
                  </a:cubicBezTo>
                  <a:cubicBezTo>
                    <a:pt x="14780" y="3630"/>
                    <a:pt x="15039" y="3890"/>
                    <a:pt x="15039" y="3890"/>
                  </a:cubicBezTo>
                  <a:cubicBezTo>
                    <a:pt x="15039" y="3630"/>
                    <a:pt x="14867" y="3890"/>
                    <a:pt x="14780" y="3890"/>
                  </a:cubicBezTo>
                  <a:cubicBezTo>
                    <a:pt x="14607" y="3803"/>
                    <a:pt x="14434" y="3803"/>
                    <a:pt x="14262" y="3890"/>
                  </a:cubicBezTo>
                  <a:cubicBezTo>
                    <a:pt x="14262" y="3717"/>
                    <a:pt x="14434" y="3803"/>
                    <a:pt x="14521" y="3803"/>
                  </a:cubicBezTo>
                  <a:cubicBezTo>
                    <a:pt x="14521" y="3544"/>
                    <a:pt x="14348" y="3803"/>
                    <a:pt x="14175" y="3717"/>
                  </a:cubicBezTo>
                  <a:cubicBezTo>
                    <a:pt x="14175" y="3803"/>
                    <a:pt x="14175" y="3890"/>
                    <a:pt x="14175" y="3890"/>
                  </a:cubicBezTo>
                  <a:cubicBezTo>
                    <a:pt x="14089" y="3976"/>
                    <a:pt x="13829" y="4149"/>
                    <a:pt x="13743" y="3890"/>
                  </a:cubicBezTo>
                  <a:cubicBezTo>
                    <a:pt x="13657" y="4235"/>
                    <a:pt x="13311" y="4149"/>
                    <a:pt x="13052" y="4235"/>
                  </a:cubicBezTo>
                  <a:cubicBezTo>
                    <a:pt x="12965" y="4062"/>
                    <a:pt x="13052" y="3976"/>
                    <a:pt x="13052" y="3717"/>
                  </a:cubicBezTo>
                  <a:cubicBezTo>
                    <a:pt x="12879" y="3976"/>
                    <a:pt x="12706" y="3544"/>
                    <a:pt x="12533" y="3717"/>
                  </a:cubicBezTo>
                  <a:cubicBezTo>
                    <a:pt x="12533" y="3890"/>
                    <a:pt x="12706" y="3976"/>
                    <a:pt x="12879" y="3890"/>
                  </a:cubicBezTo>
                  <a:cubicBezTo>
                    <a:pt x="12965" y="3890"/>
                    <a:pt x="12965" y="4149"/>
                    <a:pt x="12965" y="4322"/>
                  </a:cubicBezTo>
                  <a:cubicBezTo>
                    <a:pt x="12965" y="4408"/>
                    <a:pt x="12879" y="4235"/>
                    <a:pt x="12792" y="4235"/>
                  </a:cubicBezTo>
                  <a:cubicBezTo>
                    <a:pt x="12706" y="4235"/>
                    <a:pt x="12619" y="4495"/>
                    <a:pt x="12533" y="4408"/>
                  </a:cubicBezTo>
                  <a:cubicBezTo>
                    <a:pt x="12446" y="4235"/>
                    <a:pt x="12446" y="3976"/>
                    <a:pt x="12533" y="3803"/>
                  </a:cubicBezTo>
                  <a:cubicBezTo>
                    <a:pt x="12533" y="3890"/>
                    <a:pt x="12446" y="3803"/>
                    <a:pt x="12360" y="3803"/>
                  </a:cubicBezTo>
                  <a:cubicBezTo>
                    <a:pt x="12360" y="3890"/>
                    <a:pt x="12360" y="4062"/>
                    <a:pt x="12446" y="4149"/>
                  </a:cubicBezTo>
                  <a:cubicBezTo>
                    <a:pt x="12446" y="4495"/>
                    <a:pt x="12274" y="4408"/>
                    <a:pt x="12101" y="4408"/>
                  </a:cubicBezTo>
                  <a:cubicBezTo>
                    <a:pt x="12187" y="4149"/>
                    <a:pt x="12187" y="3976"/>
                    <a:pt x="12101" y="3717"/>
                  </a:cubicBezTo>
                  <a:cubicBezTo>
                    <a:pt x="11928" y="3717"/>
                    <a:pt x="12187" y="4149"/>
                    <a:pt x="11582" y="3976"/>
                  </a:cubicBezTo>
                  <a:lnTo>
                    <a:pt x="11582" y="3544"/>
                  </a:lnTo>
                  <a:cubicBezTo>
                    <a:pt x="11582" y="3457"/>
                    <a:pt x="11582" y="3371"/>
                    <a:pt x="11409" y="3544"/>
                  </a:cubicBezTo>
                  <a:cubicBezTo>
                    <a:pt x="11409" y="3803"/>
                    <a:pt x="11841" y="3717"/>
                    <a:pt x="11841" y="3976"/>
                  </a:cubicBezTo>
                  <a:cubicBezTo>
                    <a:pt x="11582" y="3976"/>
                    <a:pt x="11236" y="3976"/>
                    <a:pt x="11064" y="3803"/>
                  </a:cubicBezTo>
                  <a:cubicBezTo>
                    <a:pt x="11064" y="3630"/>
                    <a:pt x="11150" y="3457"/>
                    <a:pt x="11150" y="3285"/>
                  </a:cubicBezTo>
                  <a:cubicBezTo>
                    <a:pt x="10977" y="3457"/>
                    <a:pt x="10891" y="3717"/>
                    <a:pt x="10718" y="3544"/>
                  </a:cubicBezTo>
                  <a:cubicBezTo>
                    <a:pt x="10631" y="3457"/>
                    <a:pt x="10631" y="3371"/>
                    <a:pt x="10718" y="3198"/>
                  </a:cubicBezTo>
                  <a:lnTo>
                    <a:pt x="10372" y="3198"/>
                  </a:lnTo>
                  <a:cubicBezTo>
                    <a:pt x="10372" y="3630"/>
                    <a:pt x="10372" y="3976"/>
                    <a:pt x="10459" y="4149"/>
                  </a:cubicBezTo>
                  <a:lnTo>
                    <a:pt x="10459" y="3890"/>
                  </a:lnTo>
                  <a:cubicBezTo>
                    <a:pt x="10459" y="3803"/>
                    <a:pt x="10718" y="3890"/>
                    <a:pt x="10718" y="4149"/>
                  </a:cubicBezTo>
                  <a:cubicBezTo>
                    <a:pt x="10631" y="4235"/>
                    <a:pt x="10459" y="4235"/>
                    <a:pt x="10286" y="4235"/>
                  </a:cubicBezTo>
                  <a:cubicBezTo>
                    <a:pt x="10631" y="4667"/>
                    <a:pt x="11150" y="4408"/>
                    <a:pt x="11582" y="4581"/>
                  </a:cubicBezTo>
                  <a:cubicBezTo>
                    <a:pt x="11409" y="4754"/>
                    <a:pt x="11236" y="4581"/>
                    <a:pt x="11064" y="4581"/>
                  </a:cubicBezTo>
                  <a:cubicBezTo>
                    <a:pt x="10891" y="4581"/>
                    <a:pt x="11064" y="4667"/>
                    <a:pt x="11064" y="4840"/>
                  </a:cubicBezTo>
                  <a:cubicBezTo>
                    <a:pt x="10891" y="4408"/>
                    <a:pt x="10372" y="4927"/>
                    <a:pt x="10286" y="4495"/>
                  </a:cubicBezTo>
                  <a:cubicBezTo>
                    <a:pt x="10286" y="4495"/>
                    <a:pt x="10286" y="4667"/>
                    <a:pt x="10199" y="4667"/>
                  </a:cubicBezTo>
                  <a:cubicBezTo>
                    <a:pt x="10199" y="4754"/>
                    <a:pt x="10286" y="4754"/>
                    <a:pt x="10286" y="4840"/>
                  </a:cubicBezTo>
                  <a:cubicBezTo>
                    <a:pt x="10199" y="4754"/>
                    <a:pt x="10113" y="4667"/>
                    <a:pt x="10026" y="4667"/>
                  </a:cubicBezTo>
                  <a:cubicBezTo>
                    <a:pt x="10113" y="4667"/>
                    <a:pt x="10286" y="4667"/>
                    <a:pt x="10286" y="4408"/>
                  </a:cubicBezTo>
                  <a:cubicBezTo>
                    <a:pt x="10286" y="4235"/>
                    <a:pt x="10286" y="4408"/>
                    <a:pt x="10286" y="4408"/>
                  </a:cubicBezTo>
                  <a:lnTo>
                    <a:pt x="10286" y="4408"/>
                  </a:lnTo>
                  <a:lnTo>
                    <a:pt x="9940" y="4408"/>
                  </a:lnTo>
                  <a:cubicBezTo>
                    <a:pt x="9853" y="4408"/>
                    <a:pt x="9767" y="4322"/>
                    <a:pt x="9767" y="4235"/>
                  </a:cubicBezTo>
                  <a:cubicBezTo>
                    <a:pt x="9767" y="4062"/>
                    <a:pt x="9853" y="4322"/>
                    <a:pt x="9940" y="4235"/>
                  </a:cubicBezTo>
                  <a:cubicBezTo>
                    <a:pt x="9940" y="3890"/>
                    <a:pt x="9767" y="3890"/>
                    <a:pt x="9767" y="3717"/>
                  </a:cubicBezTo>
                  <a:cubicBezTo>
                    <a:pt x="9853" y="3630"/>
                    <a:pt x="9853" y="3371"/>
                    <a:pt x="10026" y="3285"/>
                  </a:cubicBezTo>
                  <a:cubicBezTo>
                    <a:pt x="9940" y="3285"/>
                    <a:pt x="9940" y="2939"/>
                    <a:pt x="9940" y="2679"/>
                  </a:cubicBezTo>
                  <a:cubicBezTo>
                    <a:pt x="9853" y="2679"/>
                    <a:pt x="9853" y="2766"/>
                    <a:pt x="9767" y="2766"/>
                  </a:cubicBezTo>
                  <a:cubicBezTo>
                    <a:pt x="9681" y="2766"/>
                    <a:pt x="9767" y="2334"/>
                    <a:pt x="9853" y="2334"/>
                  </a:cubicBezTo>
                  <a:cubicBezTo>
                    <a:pt x="9681" y="2161"/>
                    <a:pt x="9508" y="2593"/>
                    <a:pt x="9508" y="2852"/>
                  </a:cubicBezTo>
                  <a:cubicBezTo>
                    <a:pt x="9335" y="2852"/>
                    <a:pt x="9248" y="2420"/>
                    <a:pt x="9162" y="2507"/>
                  </a:cubicBezTo>
                  <a:cubicBezTo>
                    <a:pt x="9076" y="2593"/>
                    <a:pt x="9162" y="2334"/>
                    <a:pt x="9162" y="2247"/>
                  </a:cubicBezTo>
                  <a:cubicBezTo>
                    <a:pt x="9162" y="2247"/>
                    <a:pt x="8989" y="2334"/>
                    <a:pt x="8989" y="2161"/>
                  </a:cubicBezTo>
                  <a:cubicBezTo>
                    <a:pt x="8816" y="2334"/>
                    <a:pt x="8816" y="2593"/>
                    <a:pt x="8816" y="2766"/>
                  </a:cubicBezTo>
                  <a:cubicBezTo>
                    <a:pt x="8643" y="2766"/>
                    <a:pt x="8730" y="2247"/>
                    <a:pt x="8643" y="2074"/>
                  </a:cubicBezTo>
                  <a:cubicBezTo>
                    <a:pt x="8643" y="1902"/>
                    <a:pt x="8730" y="2074"/>
                    <a:pt x="8730" y="1902"/>
                  </a:cubicBezTo>
                  <a:cubicBezTo>
                    <a:pt x="8730" y="1469"/>
                    <a:pt x="8730" y="864"/>
                    <a:pt x="8471" y="951"/>
                  </a:cubicBezTo>
                  <a:lnTo>
                    <a:pt x="8471" y="1210"/>
                  </a:lnTo>
                  <a:cubicBezTo>
                    <a:pt x="8471" y="1210"/>
                    <a:pt x="8384" y="951"/>
                    <a:pt x="8384" y="864"/>
                  </a:cubicBezTo>
                  <a:cubicBezTo>
                    <a:pt x="8211" y="864"/>
                    <a:pt x="8125" y="864"/>
                    <a:pt x="8038" y="864"/>
                  </a:cubicBezTo>
                  <a:cubicBezTo>
                    <a:pt x="7952" y="778"/>
                    <a:pt x="8038" y="692"/>
                    <a:pt x="8125" y="605"/>
                  </a:cubicBezTo>
                  <a:cubicBezTo>
                    <a:pt x="8038" y="519"/>
                    <a:pt x="8038" y="259"/>
                    <a:pt x="7952" y="173"/>
                  </a:cubicBezTo>
                  <a:cubicBezTo>
                    <a:pt x="7693" y="173"/>
                    <a:pt x="7520" y="86"/>
                    <a:pt x="7260" y="86"/>
                  </a:cubicBezTo>
                  <a:cubicBezTo>
                    <a:pt x="7174" y="259"/>
                    <a:pt x="6915" y="432"/>
                    <a:pt x="6742" y="259"/>
                  </a:cubicBezTo>
                  <a:lnTo>
                    <a:pt x="6742" y="605"/>
                  </a:lnTo>
                  <a:cubicBezTo>
                    <a:pt x="6742" y="519"/>
                    <a:pt x="7001" y="692"/>
                    <a:pt x="7088" y="432"/>
                  </a:cubicBezTo>
                  <a:cubicBezTo>
                    <a:pt x="7088" y="605"/>
                    <a:pt x="7088" y="692"/>
                    <a:pt x="7088" y="864"/>
                  </a:cubicBezTo>
                  <a:cubicBezTo>
                    <a:pt x="6915" y="864"/>
                    <a:pt x="6828" y="1297"/>
                    <a:pt x="6655" y="1210"/>
                  </a:cubicBezTo>
                  <a:lnTo>
                    <a:pt x="6655" y="1469"/>
                  </a:lnTo>
                  <a:cubicBezTo>
                    <a:pt x="6655" y="1556"/>
                    <a:pt x="6569" y="1297"/>
                    <a:pt x="6569" y="1469"/>
                  </a:cubicBezTo>
                  <a:cubicBezTo>
                    <a:pt x="6569" y="1729"/>
                    <a:pt x="6655" y="1902"/>
                    <a:pt x="6742" y="1815"/>
                  </a:cubicBezTo>
                  <a:cubicBezTo>
                    <a:pt x="6915" y="1729"/>
                    <a:pt x="6742" y="1297"/>
                    <a:pt x="6915" y="1297"/>
                  </a:cubicBezTo>
                  <a:cubicBezTo>
                    <a:pt x="6915" y="1469"/>
                    <a:pt x="6915" y="1556"/>
                    <a:pt x="6915" y="1729"/>
                  </a:cubicBezTo>
                  <a:cubicBezTo>
                    <a:pt x="7001" y="1556"/>
                    <a:pt x="7088" y="1988"/>
                    <a:pt x="7088" y="2247"/>
                  </a:cubicBezTo>
                  <a:cubicBezTo>
                    <a:pt x="7001" y="2247"/>
                    <a:pt x="7088" y="1902"/>
                    <a:pt x="7001" y="1815"/>
                  </a:cubicBezTo>
                  <a:cubicBezTo>
                    <a:pt x="6915" y="1815"/>
                    <a:pt x="6655" y="1902"/>
                    <a:pt x="6569" y="2247"/>
                  </a:cubicBezTo>
                  <a:cubicBezTo>
                    <a:pt x="6483" y="2161"/>
                    <a:pt x="6569" y="1902"/>
                    <a:pt x="6569" y="1902"/>
                  </a:cubicBezTo>
                  <a:cubicBezTo>
                    <a:pt x="6569" y="1815"/>
                    <a:pt x="6569" y="2161"/>
                    <a:pt x="6483" y="2247"/>
                  </a:cubicBezTo>
                  <a:cubicBezTo>
                    <a:pt x="6483" y="2334"/>
                    <a:pt x="6655" y="2507"/>
                    <a:pt x="6742" y="2593"/>
                  </a:cubicBezTo>
                  <a:cubicBezTo>
                    <a:pt x="6828" y="2679"/>
                    <a:pt x="6742" y="2593"/>
                    <a:pt x="6655" y="2593"/>
                  </a:cubicBezTo>
                  <a:cubicBezTo>
                    <a:pt x="6569" y="2593"/>
                    <a:pt x="6742" y="2593"/>
                    <a:pt x="6742" y="2679"/>
                  </a:cubicBezTo>
                  <a:cubicBezTo>
                    <a:pt x="6828" y="2852"/>
                    <a:pt x="6655" y="3025"/>
                    <a:pt x="6655" y="3285"/>
                  </a:cubicBezTo>
                  <a:cubicBezTo>
                    <a:pt x="6483" y="2939"/>
                    <a:pt x="6483" y="2593"/>
                    <a:pt x="6483" y="2334"/>
                  </a:cubicBezTo>
                  <a:cubicBezTo>
                    <a:pt x="6396" y="2420"/>
                    <a:pt x="6310" y="2247"/>
                    <a:pt x="6310" y="2334"/>
                  </a:cubicBezTo>
                  <a:cubicBezTo>
                    <a:pt x="6310" y="2679"/>
                    <a:pt x="6396" y="2766"/>
                    <a:pt x="6396" y="3112"/>
                  </a:cubicBezTo>
                  <a:cubicBezTo>
                    <a:pt x="6310" y="3112"/>
                    <a:pt x="6396" y="2852"/>
                    <a:pt x="6310" y="2766"/>
                  </a:cubicBezTo>
                  <a:cubicBezTo>
                    <a:pt x="6137" y="3025"/>
                    <a:pt x="6050" y="3198"/>
                    <a:pt x="6050" y="3457"/>
                  </a:cubicBezTo>
                  <a:cubicBezTo>
                    <a:pt x="6137" y="3544"/>
                    <a:pt x="6223" y="3890"/>
                    <a:pt x="6310" y="4062"/>
                  </a:cubicBezTo>
                  <a:cubicBezTo>
                    <a:pt x="6050" y="4149"/>
                    <a:pt x="5878" y="3976"/>
                    <a:pt x="5705" y="4062"/>
                  </a:cubicBezTo>
                  <a:cubicBezTo>
                    <a:pt x="5705" y="3890"/>
                    <a:pt x="5705" y="3803"/>
                    <a:pt x="5791" y="3717"/>
                  </a:cubicBezTo>
                  <a:cubicBezTo>
                    <a:pt x="5791" y="3544"/>
                    <a:pt x="5618" y="3803"/>
                    <a:pt x="5618" y="3890"/>
                  </a:cubicBezTo>
                  <a:cubicBezTo>
                    <a:pt x="5532" y="3630"/>
                    <a:pt x="5272" y="3630"/>
                    <a:pt x="5100" y="3717"/>
                  </a:cubicBezTo>
                  <a:cubicBezTo>
                    <a:pt x="5186" y="3803"/>
                    <a:pt x="5359" y="3890"/>
                    <a:pt x="5532" y="3890"/>
                  </a:cubicBezTo>
                  <a:cubicBezTo>
                    <a:pt x="5359" y="4149"/>
                    <a:pt x="4840" y="3630"/>
                    <a:pt x="4581" y="3976"/>
                  </a:cubicBezTo>
                  <a:cubicBezTo>
                    <a:pt x="4581" y="4062"/>
                    <a:pt x="4581" y="4062"/>
                    <a:pt x="4667" y="4062"/>
                  </a:cubicBezTo>
                  <a:cubicBezTo>
                    <a:pt x="4667" y="4062"/>
                    <a:pt x="4408" y="4062"/>
                    <a:pt x="4322" y="3976"/>
                  </a:cubicBezTo>
                  <a:cubicBezTo>
                    <a:pt x="4322" y="3976"/>
                    <a:pt x="4322" y="3890"/>
                    <a:pt x="4322" y="3803"/>
                  </a:cubicBezTo>
                  <a:cubicBezTo>
                    <a:pt x="4408" y="3803"/>
                    <a:pt x="4495" y="3890"/>
                    <a:pt x="4667" y="3803"/>
                  </a:cubicBezTo>
                  <a:cubicBezTo>
                    <a:pt x="4495" y="3371"/>
                    <a:pt x="3976" y="3976"/>
                    <a:pt x="3803" y="3544"/>
                  </a:cubicBezTo>
                  <a:cubicBezTo>
                    <a:pt x="3803" y="3285"/>
                    <a:pt x="4062" y="3457"/>
                    <a:pt x="4149" y="3457"/>
                  </a:cubicBezTo>
                  <a:lnTo>
                    <a:pt x="5359" y="3457"/>
                  </a:lnTo>
                  <a:cubicBezTo>
                    <a:pt x="4840" y="3198"/>
                    <a:pt x="4322" y="3025"/>
                    <a:pt x="3803" y="3025"/>
                  </a:cubicBezTo>
                  <a:cubicBezTo>
                    <a:pt x="3717" y="3025"/>
                    <a:pt x="3803" y="2679"/>
                    <a:pt x="3630" y="2679"/>
                  </a:cubicBezTo>
                  <a:cubicBezTo>
                    <a:pt x="3544" y="2766"/>
                    <a:pt x="3630" y="2939"/>
                    <a:pt x="3630" y="3025"/>
                  </a:cubicBezTo>
                  <a:cubicBezTo>
                    <a:pt x="3544" y="3025"/>
                    <a:pt x="3457" y="3025"/>
                    <a:pt x="3457" y="3025"/>
                  </a:cubicBezTo>
                  <a:cubicBezTo>
                    <a:pt x="3457" y="2939"/>
                    <a:pt x="3457" y="2766"/>
                    <a:pt x="3457" y="2679"/>
                  </a:cubicBezTo>
                  <a:cubicBezTo>
                    <a:pt x="4149" y="2679"/>
                    <a:pt x="4754" y="2679"/>
                    <a:pt x="5359" y="2679"/>
                  </a:cubicBezTo>
                  <a:cubicBezTo>
                    <a:pt x="4322" y="2334"/>
                    <a:pt x="3285" y="2247"/>
                    <a:pt x="2247" y="2247"/>
                  </a:cubicBezTo>
                  <a:cubicBezTo>
                    <a:pt x="2247" y="2074"/>
                    <a:pt x="2507" y="1988"/>
                    <a:pt x="2507" y="1642"/>
                  </a:cubicBezTo>
                  <a:cubicBezTo>
                    <a:pt x="2507" y="1642"/>
                    <a:pt x="2507" y="1729"/>
                    <a:pt x="2593" y="1729"/>
                  </a:cubicBezTo>
                  <a:cubicBezTo>
                    <a:pt x="2679" y="1469"/>
                    <a:pt x="2679" y="1124"/>
                    <a:pt x="2766" y="864"/>
                  </a:cubicBezTo>
                  <a:cubicBezTo>
                    <a:pt x="2593" y="692"/>
                    <a:pt x="2507" y="1124"/>
                    <a:pt x="2420" y="1210"/>
                  </a:cubicBezTo>
                  <a:cubicBezTo>
                    <a:pt x="2247" y="1297"/>
                    <a:pt x="2334" y="951"/>
                    <a:pt x="2247" y="1037"/>
                  </a:cubicBezTo>
                  <a:cubicBezTo>
                    <a:pt x="2247" y="1210"/>
                    <a:pt x="2074" y="1297"/>
                    <a:pt x="1902" y="1383"/>
                  </a:cubicBezTo>
                  <a:cubicBezTo>
                    <a:pt x="1815" y="1383"/>
                    <a:pt x="2074" y="1297"/>
                    <a:pt x="2161" y="1383"/>
                  </a:cubicBezTo>
                  <a:cubicBezTo>
                    <a:pt x="1988" y="1729"/>
                    <a:pt x="1902" y="2074"/>
                    <a:pt x="1642" y="2161"/>
                  </a:cubicBezTo>
                  <a:cubicBezTo>
                    <a:pt x="1556" y="2074"/>
                    <a:pt x="1642" y="1902"/>
                    <a:pt x="1642" y="1815"/>
                  </a:cubicBezTo>
                  <a:cubicBezTo>
                    <a:pt x="1556" y="1902"/>
                    <a:pt x="1383" y="1902"/>
                    <a:pt x="1210" y="1902"/>
                  </a:cubicBezTo>
                  <a:cubicBezTo>
                    <a:pt x="1210" y="2161"/>
                    <a:pt x="1383" y="1902"/>
                    <a:pt x="1469" y="2074"/>
                  </a:cubicBezTo>
                  <a:cubicBezTo>
                    <a:pt x="1556" y="2247"/>
                    <a:pt x="1210" y="2074"/>
                    <a:pt x="1124" y="2074"/>
                  </a:cubicBezTo>
                  <a:cubicBezTo>
                    <a:pt x="1297" y="1642"/>
                    <a:pt x="1469" y="1556"/>
                    <a:pt x="1729" y="1729"/>
                  </a:cubicBezTo>
                  <a:cubicBezTo>
                    <a:pt x="1815" y="1642"/>
                    <a:pt x="1729" y="1037"/>
                    <a:pt x="1902" y="864"/>
                  </a:cubicBezTo>
                  <a:cubicBezTo>
                    <a:pt x="1815" y="864"/>
                    <a:pt x="1729" y="864"/>
                    <a:pt x="1642" y="778"/>
                  </a:cubicBezTo>
                  <a:cubicBezTo>
                    <a:pt x="1469" y="1037"/>
                    <a:pt x="1383" y="1469"/>
                    <a:pt x="1124" y="1729"/>
                  </a:cubicBezTo>
                  <a:cubicBezTo>
                    <a:pt x="1124" y="1556"/>
                    <a:pt x="1210" y="1556"/>
                    <a:pt x="1210" y="1383"/>
                  </a:cubicBezTo>
                  <a:cubicBezTo>
                    <a:pt x="1210" y="1383"/>
                    <a:pt x="1210" y="1210"/>
                    <a:pt x="1210" y="1124"/>
                  </a:cubicBezTo>
                  <a:cubicBezTo>
                    <a:pt x="1124" y="1556"/>
                    <a:pt x="864" y="1469"/>
                    <a:pt x="778" y="1902"/>
                  </a:cubicBezTo>
                  <a:cubicBezTo>
                    <a:pt x="691" y="1729"/>
                    <a:pt x="519" y="1902"/>
                    <a:pt x="432" y="1729"/>
                  </a:cubicBezTo>
                  <a:cubicBezTo>
                    <a:pt x="346" y="1556"/>
                    <a:pt x="605" y="1815"/>
                    <a:pt x="519" y="1469"/>
                  </a:cubicBezTo>
                  <a:cubicBezTo>
                    <a:pt x="519" y="1469"/>
                    <a:pt x="691" y="1556"/>
                    <a:pt x="519" y="1642"/>
                  </a:cubicBezTo>
                  <a:cubicBezTo>
                    <a:pt x="432" y="1642"/>
                    <a:pt x="691" y="1469"/>
                    <a:pt x="778" y="1383"/>
                  </a:cubicBezTo>
                  <a:cubicBezTo>
                    <a:pt x="778" y="1297"/>
                    <a:pt x="778" y="1210"/>
                    <a:pt x="778" y="1124"/>
                  </a:cubicBezTo>
                  <a:cubicBezTo>
                    <a:pt x="778" y="1124"/>
                    <a:pt x="864" y="1210"/>
                    <a:pt x="951" y="1124"/>
                  </a:cubicBezTo>
                  <a:cubicBezTo>
                    <a:pt x="951" y="1037"/>
                    <a:pt x="864" y="951"/>
                    <a:pt x="864" y="864"/>
                  </a:cubicBezTo>
                  <a:cubicBezTo>
                    <a:pt x="864" y="692"/>
                    <a:pt x="951" y="605"/>
                    <a:pt x="951" y="432"/>
                  </a:cubicBezTo>
                  <a:cubicBezTo>
                    <a:pt x="864" y="346"/>
                    <a:pt x="778" y="346"/>
                    <a:pt x="691" y="346"/>
                  </a:cubicBezTo>
                  <a:cubicBezTo>
                    <a:pt x="691" y="519"/>
                    <a:pt x="605" y="605"/>
                    <a:pt x="519" y="692"/>
                  </a:cubicBezTo>
                  <a:cubicBezTo>
                    <a:pt x="519" y="951"/>
                    <a:pt x="605" y="1124"/>
                    <a:pt x="691" y="1383"/>
                  </a:cubicBezTo>
                  <a:cubicBezTo>
                    <a:pt x="691" y="1469"/>
                    <a:pt x="691" y="1210"/>
                    <a:pt x="519" y="1297"/>
                  </a:cubicBezTo>
                  <a:cubicBezTo>
                    <a:pt x="432" y="1297"/>
                    <a:pt x="432" y="1383"/>
                    <a:pt x="432" y="1469"/>
                  </a:cubicBezTo>
                  <a:cubicBezTo>
                    <a:pt x="346" y="1469"/>
                    <a:pt x="346" y="1556"/>
                    <a:pt x="346" y="1556"/>
                  </a:cubicBez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346" y="1642"/>
                  </a:lnTo>
                  <a:lnTo>
                    <a:pt x="259" y="1642"/>
                  </a:lnTo>
                  <a:lnTo>
                    <a:pt x="86" y="1556"/>
                  </a:lnTo>
                  <a:lnTo>
                    <a:pt x="86" y="1642"/>
                  </a:lnTo>
                  <a:lnTo>
                    <a:pt x="346" y="1642"/>
                  </a:lnTo>
                  <a:lnTo>
                    <a:pt x="346" y="1642"/>
                  </a:lnTo>
                  <a:cubicBezTo>
                    <a:pt x="346" y="1642"/>
                    <a:pt x="259" y="1729"/>
                    <a:pt x="259" y="1729"/>
                  </a:cubicBezTo>
                  <a:lnTo>
                    <a:pt x="0" y="1729"/>
                  </a:lnTo>
                  <a:lnTo>
                    <a:pt x="0" y="7433"/>
                  </a:lnTo>
                  <a:lnTo>
                    <a:pt x="346" y="7520"/>
                  </a:lnTo>
                  <a:lnTo>
                    <a:pt x="346" y="7520"/>
                  </a:lnTo>
                  <a:lnTo>
                    <a:pt x="0" y="7433"/>
                  </a:lnTo>
                  <a:lnTo>
                    <a:pt x="0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346" y="7693"/>
                  </a:lnTo>
                  <a:lnTo>
                    <a:pt x="432" y="7693"/>
                  </a:lnTo>
                  <a:cubicBezTo>
                    <a:pt x="519" y="7693"/>
                    <a:pt x="605" y="7693"/>
                    <a:pt x="691" y="7693"/>
                  </a:cubicBezTo>
                  <a:cubicBezTo>
                    <a:pt x="864" y="7693"/>
                    <a:pt x="1037" y="7606"/>
                    <a:pt x="1210" y="7433"/>
                  </a:cubicBezTo>
                  <a:cubicBezTo>
                    <a:pt x="1124" y="7520"/>
                    <a:pt x="1210" y="7606"/>
                    <a:pt x="1297" y="7693"/>
                  </a:cubicBezTo>
                  <a:cubicBezTo>
                    <a:pt x="1469" y="7520"/>
                    <a:pt x="1815" y="7866"/>
                    <a:pt x="2074" y="7693"/>
                  </a:cubicBezTo>
                  <a:cubicBezTo>
                    <a:pt x="2074" y="7347"/>
                    <a:pt x="2161" y="7520"/>
                    <a:pt x="2247" y="7433"/>
                  </a:cubicBezTo>
                  <a:cubicBezTo>
                    <a:pt x="2247" y="7260"/>
                    <a:pt x="2334" y="7088"/>
                    <a:pt x="2334" y="6828"/>
                  </a:cubicBezTo>
                  <a:cubicBezTo>
                    <a:pt x="2247" y="7088"/>
                    <a:pt x="2247" y="7433"/>
                    <a:pt x="1988" y="7433"/>
                  </a:cubicBezTo>
                  <a:cubicBezTo>
                    <a:pt x="2074" y="7174"/>
                    <a:pt x="1988" y="7088"/>
                    <a:pt x="1988" y="6915"/>
                  </a:cubicBezTo>
                  <a:cubicBezTo>
                    <a:pt x="2074" y="6915"/>
                    <a:pt x="2074" y="6223"/>
                    <a:pt x="2161" y="6137"/>
                  </a:cubicBezTo>
                  <a:cubicBezTo>
                    <a:pt x="2161" y="5964"/>
                    <a:pt x="1902" y="6137"/>
                    <a:pt x="1815" y="6137"/>
                  </a:cubicBezTo>
                  <a:cubicBezTo>
                    <a:pt x="1815" y="6223"/>
                    <a:pt x="1815" y="6310"/>
                    <a:pt x="1815" y="6396"/>
                  </a:cubicBezTo>
                  <a:cubicBezTo>
                    <a:pt x="1902" y="6396"/>
                    <a:pt x="1988" y="6223"/>
                    <a:pt x="1988" y="6396"/>
                  </a:cubicBezTo>
                  <a:cubicBezTo>
                    <a:pt x="1988" y="6483"/>
                    <a:pt x="1729" y="6828"/>
                    <a:pt x="1556" y="6915"/>
                  </a:cubicBezTo>
                  <a:lnTo>
                    <a:pt x="1556" y="6655"/>
                  </a:lnTo>
                  <a:cubicBezTo>
                    <a:pt x="1556" y="6655"/>
                    <a:pt x="1383" y="7174"/>
                    <a:pt x="1297" y="7347"/>
                  </a:cubicBezTo>
                  <a:cubicBezTo>
                    <a:pt x="1210" y="7520"/>
                    <a:pt x="1469" y="7174"/>
                    <a:pt x="1469" y="7088"/>
                  </a:cubicBezTo>
                  <a:cubicBezTo>
                    <a:pt x="1556" y="7174"/>
                    <a:pt x="1642" y="7088"/>
                    <a:pt x="1642" y="7001"/>
                  </a:cubicBezTo>
                  <a:cubicBezTo>
                    <a:pt x="1642" y="7433"/>
                    <a:pt x="1469" y="7260"/>
                    <a:pt x="1469" y="7606"/>
                  </a:cubicBezTo>
                  <a:cubicBezTo>
                    <a:pt x="1469" y="7347"/>
                    <a:pt x="1210" y="7347"/>
                    <a:pt x="1124" y="7347"/>
                  </a:cubicBezTo>
                  <a:cubicBezTo>
                    <a:pt x="1037" y="7260"/>
                    <a:pt x="1297" y="7174"/>
                    <a:pt x="1297" y="7088"/>
                  </a:cubicBezTo>
                  <a:cubicBezTo>
                    <a:pt x="1124" y="7174"/>
                    <a:pt x="1037" y="7260"/>
                    <a:pt x="1037" y="7433"/>
                  </a:cubicBezTo>
                  <a:cubicBezTo>
                    <a:pt x="1037" y="7520"/>
                    <a:pt x="1037" y="7433"/>
                    <a:pt x="1124" y="7606"/>
                  </a:cubicBezTo>
                  <a:cubicBezTo>
                    <a:pt x="951" y="7606"/>
                    <a:pt x="778" y="7606"/>
                    <a:pt x="691" y="7606"/>
                  </a:cubicBezTo>
                  <a:cubicBezTo>
                    <a:pt x="778" y="7347"/>
                    <a:pt x="1037" y="7347"/>
                    <a:pt x="1124" y="7001"/>
                  </a:cubicBezTo>
                  <a:lnTo>
                    <a:pt x="1037" y="7001"/>
                  </a:lnTo>
                  <a:cubicBezTo>
                    <a:pt x="1037" y="6915"/>
                    <a:pt x="1037" y="6828"/>
                    <a:pt x="1037" y="6742"/>
                  </a:cubicBezTo>
                  <a:cubicBezTo>
                    <a:pt x="1210" y="6828"/>
                    <a:pt x="1297" y="6569"/>
                    <a:pt x="1297" y="6310"/>
                  </a:cubicBezTo>
                  <a:cubicBezTo>
                    <a:pt x="1383" y="6223"/>
                    <a:pt x="1383" y="6483"/>
                    <a:pt x="1469" y="6310"/>
                  </a:cubicBezTo>
                  <a:cubicBezTo>
                    <a:pt x="1469" y="6050"/>
                    <a:pt x="1642" y="5791"/>
                    <a:pt x="1815" y="5618"/>
                  </a:cubicBezTo>
                  <a:cubicBezTo>
                    <a:pt x="1815" y="5705"/>
                    <a:pt x="1815" y="5791"/>
                    <a:pt x="1815" y="5878"/>
                  </a:cubicBezTo>
                  <a:cubicBezTo>
                    <a:pt x="1902" y="5878"/>
                    <a:pt x="2161" y="5964"/>
                    <a:pt x="2161" y="5705"/>
                  </a:cubicBezTo>
                  <a:cubicBezTo>
                    <a:pt x="2161" y="5445"/>
                    <a:pt x="1902" y="5618"/>
                    <a:pt x="1988" y="5272"/>
                  </a:cubicBezTo>
                  <a:cubicBezTo>
                    <a:pt x="2074" y="5186"/>
                    <a:pt x="1988" y="5445"/>
                    <a:pt x="2161" y="5445"/>
                  </a:cubicBezTo>
                  <a:cubicBezTo>
                    <a:pt x="2247" y="5359"/>
                    <a:pt x="2247" y="5100"/>
                    <a:pt x="2247" y="4840"/>
                  </a:cubicBezTo>
                  <a:cubicBezTo>
                    <a:pt x="2334" y="4667"/>
                    <a:pt x="1988" y="4840"/>
                    <a:pt x="1988" y="4581"/>
                  </a:cubicBezTo>
                  <a:cubicBezTo>
                    <a:pt x="2247" y="4754"/>
                    <a:pt x="2507" y="5013"/>
                    <a:pt x="2593" y="4235"/>
                  </a:cubicBezTo>
                  <a:cubicBezTo>
                    <a:pt x="2766" y="4149"/>
                    <a:pt x="2852" y="4667"/>
                    <a:pt x="3112" y="4581"/>
                  </a:cubicBezTo>
                  <a:cubicBezTo>
                    <a:pt x="3112" y="4408"/>
                    <a:pt x="3025" y="4322"/>
                    <a:pt x="3112" y="4322"/>
                  </a:cubicBezTo>
                  <a:cubicBezTo>
                    <a:pt x="3198" y="4235"/>
                    <a:pt x="3371" y="4927"/>
                    <a:pt x="3630" y="4840"/>
                  </a:cubicBezTo>
                  <a:cubicBezTo>
                    <a:pt x="3630" y="4754"/>
                    <a:pt x="3544" y="4840"/>
                    <a:pt x="3630" y="4667"/>
                  </a:cubicBezTo>
                  <a:cubicBezTo>
                    <a:pt x="3717" y="4754"/>
                    <a:pt x="3976" y="4667"/>
                    <a:pt x="4062" y="4754"/>
                  </a:cubicBezTo>
                  <a:cubicBezTo>
                    <a:pt x="4149" y="4840"/>
                    <a:pt x="3890" y="4754"/>
                    <a:pt x="3890" y="4927"/>
                  </a:cubicBezTo>
                  <a:cubicBezTo>
                    <a:pt x="3976" y="5100"/>
                    <a:pt x="4062" y="5272"/>
                    <a:pt x="3976" y="5445"/>
                  </a:cubicBezTo>
                  <a:cubicBezTo>
                    <a:pt x="3976" y="5445"/>
                    <a:pt x="4149" y="5445"/>
                    <a:pt x="4149" y="5532"/>
                  </a:cubicBezTo>
                  <a:cubicBezTo>
                    <a:pt x="4062" y="6050"/>
                    <a:pt x="4062" y="6655"/>
                    <a:pt x="4149" y="7260"/>
                  </a:cubicBezTo>
                  <a:cubicBezTo>
                    <a:pt x="4062" y="7001"/>
                    <a:pt x="3803" y="7088"/>
                    <a:pt x="3630" y="7174"/>
                  </a:cubicBezTo>
                  <a:cubicBezTo>
                    <a:pt x="3717" y="7260"/>
                    <a:pt x="3717" y="7433"/>
                    <a:pt x="3890" y="7347"/>
                  </a:cubicBezTo>
                  <a:cubicBezTo>
                    <a:pt x="3976" y="7779"/>
                    <a:pt x="4235" y="7952"/>
                    <a:pt x="4322" y="8298"/>
                  </a:cubicBezTo>
                  <a:cubicBezTo>
                    <a:pt x="4149" y="8125"/>
                    <a:pt x="4322" y="8643"/>
                    <a:pt x="4062" y="8557"/>
                  </a:cubicBezTo>
                  <a:cubicBezTo>
                    <a:pt x="3890" y="8471"/>
                    <a:pt x="4149" y="8211"/>
                    <a:pt x="4062" y="8038"/>
                  </a:cubicBezTo>
                  <a:cubicBezTo>
                    <a:pt x="4062" y="7952"/>
                    <a:pt x="3976" y="8038"/>
                    <a:pt x="3890" y="8038"/>
                  </a:cubicBezTo>
                  <a:cubicBezTo>
                    <a:pt x="3890" y="8211"/>
                    <a:pt x="3890" y="8298"/>
                    <a:pt x="3890" y="8384"/>
                  </a:cubicBezTo>
                  <a:cubicBezTo>
                    <a:pt x="3803" y="8298"/>
                    <a:pt x="3630" y="8384"/>
                    <a:pt x="3544" y="8557"/>
                  </a:cubicBezTo>
                  <a:cubicBezTo>
                    <a:pt x="3890" y="8816"/>
                    <a:pt x="4408" y="8298"/>
                    <a:pt x="4667" y="8730"/>
                  </a:cubicBezTo>
                  <a:cubicBezTo>
                    <a:pt x="4408" y="8730"/>
                    <a:pt x="4062" y="8730"/>
                    <a:pt x="3890" y="8903"/>
                  </a:cubicBezTo>
                  <a:cubicBezTo>
                    <a:pt x="4408" y="8989"/>
                    <a:pt x="5013" y="8903"/>
                    <a:pt x="5445" y="9076"/>
                  </a:cubicBezTo>
                  <a:cubicBezTo>
                    <a:pt x="5445" y="8903"/>
                    <a:pt x="5359" y="8903"/>
                    <a:pt x="5445" y="8730"/>
                  </a:cubicBezTo>
                  <a:cubicBezTo>
                    <a:pt x="5532" y="8557"/>
                    <a:pt x="5618" y="8989"/>
                    <a:pt x="5705" y="9076"/>
                  </a:cubicBezTo>
                  <a:cubicBezTo>
                    <a:pt x="5878" y="9162"/>
                    <a:pt x="6050" y="9076"/>
                    <a:pt x="6310" y="9076"/>
                  </a:cubicBezTo>
                  <a:cubicBezTo>
                    <a:pt x="6310" y="8989"/>
                    <a:pt x="6223" y="9076"/>
                    <a:pt x="6223" y="8903"/>
                  </a:cubicBezTo>
                  <a:cubicBezTo>
                    <a:pt x="6223" y="8730"/>
                    <a:pt x="6483" y="9162"/>
                    <a:pt x="6569" y="8989"/>
                  </a:cubicBezTo>
                  <a:cubicBezTo>
                    <a:pt x="6742" y="8730"/>
                    <a:pt x="6483" y="8816"/>
                    <a:pt x="6569" y="8816"/>
                  </a:cubicBezTo>
                  <a:cubicBezTo>
                    <a:pt x="6828" y="8989"/>
                    <a:pt x="7174" y="8989"/>
                    <a:pt x="7433" y="8816"/>
                  </a:cubicBezTo>
                  <a:cubicBezTo>
                    <a:pt x="7433" y="8903"/>
                    <a:pt x="7433" y="9076"/>
                    <a:pt x="7520" y="9248"/>
                  </a:cubicBezTo>
                  <a:cubicBezTo>
                    <a:pt x="7520" y="9335"/>
                    <a:pt x="8038" y="8989"/>
                    <a:pt x="8211" y="9248"/>
                  </a:cubicBezTo>
                  <a:cubicBezTo>
                    <a:pt x="8038" y="9335"/>
                    <a:pt x="7606" y="9162"/>
                    <a:pt x="7433" y="9508"/>
                  </a:cubicBezTo>
                  <a:cubicBezTo>
                    <a:pt x="8038" y="9853"/>
                    <a:pt x="8730" y="9421"/>
                    <a:pt x="9335" y="9594"/>
                  </a:cubicBezTo>
                  <a:cubicBezTo>
                    <a:pt x="9076" y="9681"/>
                    <a:pt x="8730" y="9681"/>
                    <a:pt x="8471" y="9767"/>
                  </a:cubicBezTo>
                  <a:cubicBezTo>
                    <a:pt x="8730" y="9767"/>
                    <a:pt x="9076" y="9681"/>
                    <a:pt x="9248" y="9940"/>
                  </a:cubicBezTo>
                  <a:cubicBezTo>
                    <a:pt x="9681" y="9594"/>
                    <a:pt x="10199" y="9594"/>
                    <a:pt x="10545" y="9853"/>
                  </a:cubicBezTo>
                  <a:cubicBezTo>
                    <a:pt x="10372" y="9940"/>
                    <a:pt x="10026" y="9853"/>
                    <a:pt x="9853" y="10113"/>
                  </a:cubicBezTo>
                  <a:cubicBezTo>
                    <a:pt x="10199" y="10199"/>
                    <a:pt x="10459" y="10372"/>
                    <a:pt x="10804" y="10459"/>
                  </a:cubicBezTo>
                  <a:cubicBezTo>
                    <a:pt x="9940" y="10718"/>
                    <a:pt x="9162" y="10718"/>
                    <a:pt x="8298" y="10631"/>
                  </a:cubicBezTo>
                  <a:cubicBezTo>
                    <a:pt x="8211" y="10804"/>
                    <a:pt x="8125" y="10977"/>
                    <a:pt x="8125" y="11150"/>
                  </a:cubicBezTo>
                  <a:cubicBezTo>
                    <a:pt x="8816" y="11236"/>
                    <a:pt x="9421" y="11236"/>
                    <a:pt x="10113" y="11150"/>
                  </a:cubicBezTo>
                  <a:cubicBezTo>
                    <a:pt x="10718" y="11064"/>
                    <a:pt x="11409" y="11064"/>
                    <a:pt x="12014" y="11150"/>
                  </a:cubicBezTo>
                  <a:cubicBezTo>
                    <a:pt x="12014" y="11150"/>
                    <a:pt x="12101" y="11150"/>
                    <a:pt x="12014" y="11150"/>
                  </a:cubicBezTo>
                  <a:cubicBezTo>
                    <a:pt x="11669" y="11236"/>
                    <a:pt x="11409" y="11236"/>
                    <a:pt x="11150" y="11236"/>
                  </a:cubicBezTo>
                  <a:cubicBezTo>
                    <a:pt x="10459" y="11323"/>
                    <a:pt x="9681" y="11496"/>
                    <a:pt x="8989" y="11496"/>
                  </a:cubicBezTo>
                  <a:cubicBezTo>
                    <a:pt x="8989" y="11669"/>
                    <a:pt x="8816" y="11669"/>
                    <a:pt x="8816" y="11755"/>
                  </a:cubicBezTo>
                  <a:cubicBezTo>
                    <a:pt x="8038" y="11755"/>
                    <a:pt x="7260" y="11582"/>
                    <a:pt x="6742" y="12101"/>
                  </a:cubicBezTo>
                  <a:cubicBezTo>
                    <a:pt x="7260" y="12360"/>
                    <a:pt x="7952" y="11928"/>
                    <a:pt x="8471" y="12274"/>
                  </a:cubicBezTo>
                  <a:cubicBezTo>
                    <a:pt x="8125" y="12187"/>
                    <a:pt x="7693" y="12274"/>
                    <a:pt x="7433" y="12533"/>
                  </a:cubicBezTo>
                  <a:cubicBezTo>
                    <a:pt x="7952" y="12879"/>
                    <a:pt x="8730" y="12792"/>
                    <a:pt x="9248" y="13311"/>
                  </a:cubicBezTo>
                  <a:cubicBezTo>
                    <a:pt x="8816" y="13397"/>
                    <a:pt x="8384" y="12879"/>
                    <a:pt x="8038" y="13397"/>
                  </a:cubicBezTo>
                  <a:cubicBezTo>
                    <a:pt x="8557" y="13397"/>
                    <a:pt x="8989" y="13657"/>
                    <a:pt x="9421" y="13570"/>
                  </a:cubicBezTo>
                  <a:cubicBezTo>
                    <a:pt x="10459" y="13484"/>
                    <a:pt x="11496" y="13484"/>
                    <a:pt x="12533" y="13570"/>
                  </a:cubicBezTo>
                  <a:cubicBezTo>
                    <a:pt x="13224" y="13570"/>
                    <a:pt x="13916" y="13657"/>
                    <a:pt x="14607" y="13743"/>
                  </a:cubicBezTo>
                  <a:cubicBezTo>
                    <a:pt x="14953" y="13829"/>
                    <a:pt x="15212" y="14262"/>
                    <a:pt x="15558" y="14262"/>
                  </a:cubicBezTo>
                  <a:cubicBezTo>
                    <a:pt x="16163" y="14434"/>
                    <a:pt x="16855" y="14089"/>
                    <a:pt x="17460" y="14175"/>
                  </a:cubicBezTo>
                  <a:cubicBezTo>
                    <a:pt x="17027" y="13397"/>
                    <a:pt x="17719" y="12274"/>
                    <a:pt x="18065" y="12965"/>
                  </a:cubicBezTo>
                  <a:cubicBezTo>
                    <a:pt x="18065" y="12965"/>
                    <a:pt x="17892" y="12879"/>
                    <a:pt x="17892" y="12965"/>
                  </a:cubicBezTo>
                  <a:cubicBezTo>
                    <a:pt x="18151" y="13052"/>
                    <a:pt x="18238" y="13484"/>
                    <a:pt x="18324" y="14002"/>
                  </a:cubicBezTo>
                  <a:cubicBezTo>
                    <a:pt x="19188" y="13916"/>
                    <a:pt x="20053" y="13829"/>
                    <a:pt x="20831" y="13916"/>
                  </a:cubicBezTo>
                  <a:cubicBezTo>
                    <a:pt x="20831" y="13916"/>
                    <a:pt x="20831" y="14002"/>
                    <a:pt x="20831" y="14002"/>
                  </a:cubicBezTo>
                  <a:cubicBezTo>
                    <a:pt x="20917" y="14002"/>
                    <a:pt x="21003" y="14002"/>
                    <a:pt x="21003" y="14175"/>
                  </a:cubicBezTo>
                  <a:cubicBezTo>
                    <a:pt x="22041" y="14002"/>
                    <a:pt x="23164" y="14002"/>
                    <a:pt x="24201" y="14175"/>
                  </a:cubicBezTo>
                  <a:cubicBezTo>
                    <a:pt x="23251" y="14348"/>
                    <a:pt x="22127" y="14262"/>
                    <a:pt x="21608" y="15299"/>
                  </a:cubicBezTo>
                  <a:cubicBezTo>
                    <a:pt x="21608" y="15472"/>
                    <a:pt x="21608" y="16077"/>
                    <a:pt x="21781" y="16163"/>
                  </a:cubicBezTo>
                  <a:close/>
                  <a:moveTo>
                    <a:pt x="1469" y="2593"/>
                  </a:moveTo>
                  <a:cubicBezTo>
                    <a:pt x="1297" y="2852"/>
                    <a:pt x="1037" y="2939"/>
                    <a:pt x="864" y="2766"/>
                  </a:cubicBezTo>
                  <a:cubicBezTo>
                    <a:pt x="951" y="2507"/>
                    <a:pt x="1210" y="2420"/>
                    <a:pt x="1469" y="2593"/>
                  </a:cubicBezTo>
                  <a:close/>
                  <a:moveTo>
                    <a:pt x="3371" y="3717"/>
                  </a:moveTo>
                  <a:cubicBezTo>
                    <a:pt x="3371" y="3630"/>
                    <a:pt x="3371" y="3630"/>
                    <a:pt x="3371" y="3544"/>
                  </a:cubicBezTo>
                  <a:lnTo>
                    <a:pt x="3371" y="3544"/>
                  </a:lnTo>
                  <a:cubicBezTo>
                    <a:pt x="3371" y="3544"/>
                    <a:pt x="3371" y="3457"/>
                    <a:pt x="3371" y="3457"/>
                  </a:cubicBezTo>
                  <a:lnTo>
                    <a:pt x="3457" y="3457"/>
                  </a:lnTo>
                  <a:lnTo>
                    <a:pt x="3457" y="3630"/>
                  </a:lnTo>
                  <a:cubicBezTo>
                    <a:pt x="3457" y="3717"/>
                    <a:pt x="3457" y="3630"/>
                    <a:pt x="3544" y="3630"/>
                  </a:cubicBezTo>
                  <a:cubicBezTo>
                    <a:pt x="3544" y="3630"/>
                    <a:pt x="3457" y="3803"/>
                    <a:pt x="3371" y="3717"/>
                  </a:cubicBezTo>
                  <a:close/>
                  <a:moveTo>
                    <a:pt x="3025" y="3457"/>
                  </a:moveTo>
                  <a:lnTo>
                    <a:pt x="3198" y="3457"/>
                  </a:lnTo>
                  <a:lnTo>
                    <a:pt x="3198" y="3544"/>
                  </a:lnTo>
                  <a:lnTo>
                    <a:pt x="3198" y="3544"/>
                  </a:lnTo>
                  <a:cubicBezTo>
                    <a:pt x="3198" y="3630"/>
                    <a:pt x="3198" y="3630"/>
                    <a:pt x="3198" y="3717"/>
                  </a:cubicBezTo>
                  <a:cubicBezTo>
                    <a:pt x="3025" y="3803"/>
                    <a:pt x="3025" y="3630"/>
                    <a:pt x="2939" y="3457"/>
                  </a:cubicBezTo>
                  <a:close/>
                  <a:moveTo>
                    <a:pt x="2247" y="1902"/>
                  </a:moveTo>
                  <a:cubicBezTo>
                    <a:pt x="2161" y="1902"/>
                    <a:pt x="2074" y="2334"/>
                    <a:pt x="1988" y="2074"/>
                  </a:cubicBezTo>
                  <a:cubicBezTo>
                    <a:pt x="1988" y="1815"/>
                    <a:pt x="2161" y="1815"/>
                    <a:pt x="2247" y="1902"/>
                  </a:cubicBezTo>
                  <a:close/>
                  <a:moveTo>
                    <a:pt x="3371" y="2679"/>
                  </a:moveTo>
                  <a:cubicBezTo>
                    <a:pt x="3285" y="2766"/>
                    <a:pt x="3198" y="2852"/>
                    <a:pt x="3198" y="3025"/>
                  </a:cubicBezTo>
                  <a:cubicBezTo>
                    <a:pt x="2939" y="3025"/>
                    <a:pt x="2679" y="3025"/>
                    <a:pt x="2593" y="2679"/>
                  </a:cubicBezTo>
                  <a:cubicBezTo>
                    <a:pt x="2507" y="2679"/>
                    <a:pt x="2420" y="2852"/>
                    <a:pt x="2334" y="2852"/>
                  </a:cubicBezTo>
                  <a:cubicBezTo>
                    <a:pt x="2247" y="2852"/>
                    <a:pt x="2247" y="2852"/>
                    <a:pt x="2247" y="2679"/>
                  </a:cubicBezTo>
                  <a:cubicBezTo>
                    <a:pt x="2593" y="2679"/>
                    <a:pt x="3025" y="2679"/>
                    <a:pt x="3371" y="2679"/>
                  </a:cubicBezTo>
                  <a:close/>
                  <a:moveTo>
                    <a:pt x="6915" y="2074"/>
                  </a:moveTo>
                  <a:cubicBezTo>
                    <a:pt x="6915" y="2074"/>
                    <a:pt x="6742" y="2074"/>
                    <a:pt x="6742" y="1988"/>
                  </a:cubicBezTo>
                  <a:cubicBezTo>
                    <a:pt x="6742" y="1815"/>
                    <a:pt x="6915" y="1988"/>
                    <a:pt x="6915" y="2161"/>
                  </a:cubicBezTo>
                  <a:close/>
                  <a:moveTo>
                    <a:pt x="7174" y="3112"/>
                  </a:moveTo>
                  <a:cubicBezTo>
                    <a:pt x="7347" y="3112"/>
                    <a:pt x="7433" y="3025"/>
                    <a:pt x="7520" y="2852"/>
                  </a:cubicBezTo>
                  <a:lnTo>
                    <a:pt x="7520" y="3198"/>
                  </a:lnTo>
                  <a:cubicBezTo>
                    <a:pt x="7433" y="3025"/>
                    <a:pt x="7347" y="3285"/>
                    <a:pt x="7260" y="3285"/>
                  </a:cubicBezTo>
                  <a:close/>
                  <a:moveTo>
                    <a:pt x="7433" y="2593"/>
                  </a:moveTo>
                  <a:cubicBezTo>
                    <a:pt x="7347" y="2593"/>
                    <a:pt x="7347" y="2247"/>
                    <a:pt x="7260" y="2420"/>
                  </a:cubicBezTo>
                  <a:lnTo>
                    <a:pt x="7260" y="2247"/>
                  </a:lnTo>
                  <a:cubicBezTo>
                    <a:pt x="7347" y="2247"/>
                    <a:pt x="7347" y="2420"/>
                    <a:pt x="7433" y="2593"/>
                  </a:cubicBezTo>
                  <a:close/>
                  <a:moveTo>
                    <a:pt x="7520" y="951"/>
                  </a:moveTo>
                  <a:lnTo>
                    <a:pt x="7520" y="1037"/>
                  </a:lnTo>
                  <a:cubicBezTo>
                    <a:pt x="7520" y="1037"/>
                    <a:pt x="7433" y="951"/>
                    <a:pt x="7433" y="1037"/>
                  </a:cubicBezTo>
                  <a:lnTo>
                    <a:pt x="7433" y="864"/>
                  </a:lnTo>
                  <a:cubicBezTo>
                    <a:pt x="7433" y="778"/>
                    <a:pt x="7433" y="605"/>
                    <a:pt x="7520" y="692"/>
                  </a:cubicBezTo>
                  <a:lnTo>
                    <a:pt x="7520" y="951"/>
                  </a:lnTo>
                  <a:cubicBezTo>
                    <a:pt x="7520" y="951"/>
                    <a:pt x="7520" y="951"/>
                    <a:pt x="7606" y="951"/>
                  </a:cubicBezTo>
                  <a:close/>
                  <a:moveTo>
                    <a:pt x="8125" y="692"/>
                  </a:moveTo>
                  <a:cubicBezTo>
                    <a:pt x="8038" y="692"/>
                    <a:pt x="7952" y="864"/>
                    <a:pt x="7952" y="778"/>
                  </a:cubicBezTo>
                  <a:cubicBezTo>
                    <a:pt x="7865" y="692"/>
                    <a:pt x="7952" y="605"/>
                    <a:pt x="7952" y="519"/>
                  </a:cubicBezTo>
                  <a:cubicBezTo>
                    <a:pt x="7952" y="432"/>
                    <a:pt x="7865" y="432"/>
                    <a:pt x="7779" y="432"/>
                  </a:cubicBezTo>
                  <a:cubicBezTo>
                    <a:pt x="7779" y="259"/>
                    <a:pt x="7779" y="0"/>
                    <a:pt x="7952" y="173"/>
                  </a:cubicBezTo>
                  <a:cubicBezTo>
                    <a:pt x="8038" y="259"/>
                    <a:pt x="8038" y="259"/>
                    <a:pt x="8038" y="346"/>
                  </a:cubicBezTo>
                  <a:close/>
                  <a:moveTo>
                    <a:pt x="8298" y="3890"/>
                  </a:moveTo>
                  <a:cubicBezTo>
                    <a:pt x="8384" y="3976"/>
                    <a:pt x="8471" y="4062"/>
                    <a:pt x="8471" y="4149"/>
                  </a:cubicBezTo>
                  <a:lnTo>
                    <a:pt x="8471" y="4322"/>
                  </a:lnTo>
                  <a:lnTo>
                    <a:pt x="8125" y="4322"/>
                  </a:lnTo>
                  <a:cubicBezTo>
                    <a:pt x="8125" y="4062"/>
                    <a:pt x="8211" y="4062"/>
                    <a:pt x="8298" y="3890"/>
                  </a:cubicBezTo>
                  <a:close/>
                  <a:moveTo>
                    <a:pt x="8557" y="3717"/>
                  </a:moveTo>
                  <a:cubicBezTo>
                    <a:pt x="8471" y="3717"/>
                    <a:pt x="8384" y="3717"/>
                    <a:pt x="8298" y="3717"/>
                  </a:cubicBezTo>
                  <a:cubicBezTo>
                    <a:pt x="8298" y="3457"/>
                    <a:pt x="8471" y="3717"/>
                    <a:pt x="8557" y="3544"/>
                  </a:cubicBezTo>
                  <a:cubicBezTo>
                    <a:pt x="8557" y="3544"/>
                    <a:pt x="8557" y="3630"/>
                    <a:pt x="8643" y="3717"/>
                  </a:cubicBezTo>
                  <a:close/>
                  <a:moveTo>
                    <a:pt x="8903" y="5532"/>
                  </a:moveTo>
                  <a:cubicBezTo>
                    <a:pt x="8816" y="5532"/>
                    <a:pt x="8816" y="5532"/>
                    <a:pt x="8730" y="5618"/>
                  </a:cubicBezTo>
                  <a:cubicBezTo>
                    <a:pt x="8730" y="5705"/>
                    <a:pt x="8903" y="5532"/>
                    <a:pt x="8816" y="5618"/>
                  </a:cubicBezTo>
                  <a:cubicBezTo>
                    <a:pt x="8557" y="5878"/>
                    <a:pt x="8125" y="5791"/>
                    <a:pt x="7779" y="5618"/>
                  </a:cubicBezTo>
                  <a:cubicBezTo>
                    <a:pt x="7952" y="5272"/>
                    <a:pt x="8125" y="5618"/>
                    <a:pt x="8125" y="5272"/>
                  </a:cubicBezTo>
                  <a:cubicBezTo>
                    <a:pt x="8211" y="5532"/>
                    <a:pt x="8125" y="5532"/>
                    <a:pt x="8038" y="5618"/>
                  </a:cubicBezTo>
                  <a:cubicBezTo>
                    <a:pt x="8211" y="5705"/>
                    <a:pt x="8384" y="5445"/>
                    <a:pt x="8471" y="5359"/>
                  </a:cubicBezTo>
                  <a:cubicBezTo>
                    <a:pt x="8557" y="5359"/>
                    <a:pt x="8557" y="5272"/>
                    <a:pt x="8471" y="5186"/>
                  </a:cubicBezTo>
                  <a:cubicBezTo>
                    <a:pt x="8643" y="5272"/>
                    <a:pt x="8989" y="5013"/>
                    <a:pt x="8903" y="5532"/>
                  </a:cubicBezTo>
                  <a:close/>
                  <a:moveTo>
                    <a:pt x="16163" y="3630"/>
                  </a:moveTo>
                  <a:cubicBezTo>
                    <a:pt x="16336" y="3544"/>
                    <a:pt x="16509" y="3630"/>
                    <a:pt x="16595" y="3803"/>
                  </a:cubicBezTo>
                  <a:cubicBezTo>
                    <a:pt x="16509" y="3890"/>
                    <a:pt x="16336" y="3803"/>
                    <a:pt x="16250" y="3630"/>
                  </a:cubicBezTo>
                  <a:close/>
                  <a:moveTo>
                    <a:pt x="20053" y="4667"/>
                  </a:moveTo>
                  <a:cubicBezTo>
                    <a:pt x="20139" y="4581"/>
                    <a:pt x="20312" y="4667"/>
                    <a:pt x="20485" y="4667"/>
                  </a:cubicBezTo>
                  <a:cubicBezTo>
                    <a:pt x="20485" y="5013"/>
                    <a:pt x="20139" y="5013"/>
                    <a:pt x="20139" y="4927"/>
                  </a:cubicBezTo>
                  <a:cubicBezTo>
                    <a:pt x="20053" y="4840"/>
                    <a:pt x="20226" y="4927"/>
                    <a:pt x="20226" y="4754"/>
                  </a:cubicBezTo>
                  <a:cubicBezTo>
                    <a:pt x="20226" y="4581"/>
                    <a:pt x="20053" y="4754"/>
                    <a:pt x="20053" y="4667"/>
                  </a:cubicBezTo>
                  <a:close/>
                  <a:moveTo>
                    <a:pt x="19880" y="4840"/>
                  </a:moveTo>
                  <a:cubicBezTo>
                    <a:pt x="19966" y="4927"/>
                    <a:pt x="19966" y="4754"/>
                    <a:pt x="19966" y="4667"/>
                  </a:cubicBezTo>
                  <a:cubicBezTo>
                    <a:pt x="19966" y="4581"/>
                    <a:pt x="19966" y="4754"/>
                    <a:pt x="19966" y="4840"/>
                  </a:cubicBezTo>
                  <a:cubicBezTo>
                    <a:pt x="19966" y="4927"/>
                    <a:pt x="19880" y="5013"/>
                    <a:pt x="19793" y="5013"/>
                  </a:cubicBezTo>
                  <a:close/>
                  <a:moveTo>
                    <a:pt x="19534" y="5878"/>
                  </a:moveTo>
                  <a:cubicBezTo>
                    <a:pt x="19707" y="5705"/>
                    <a:pt x="19966" y="5791"/>
                    <a:pt x="20053" y="6050"/>
                  </a:cubicBezTo>
                  <a:cubicBezTo>
                    <a:pt x="19880" y="5878"/>
                    <a:pt x="19620" y="5964"/>
                    <a:pt x="19448" y="5878"/>
                  </a:cubicBezTo>
                  <a:close/>
                  <a:moveTo>
                    <a:pt x="18756" y="5878"/>
                  </a:moveTo>
                  <a:cubicBezTo>
                    <a:pt x="19015" y="5878"/>
                    <a:pt x="19448" y="5705"/>
                    <a:pt x="19534" y="6223"/>
                  </a:cubicBezTo>
                  <a:cubicBezTo>
                    <a:pt x="19361" y="6223"/>
                    <a:pt x="19275" y="5964"/>
                    <a:pt x="19188" y="5964"/>
                  </a:cubicBezTo>
                  <a:cubicBezTo>
                    <a:pt x="19015" y="5878"/>
                    <a:pt x="19275" y="6137"/>
                    <a:pt x="19188" y="6137"/>
                  </a:cubicBezTo>
                  <a:cubicBezTo>
                    <a:pt x="19102" y="6137"/>
                    <a:pt x="19188" y="5878"/>
                    <a:pt x="19102" y="5964"/>
                  </a:cubicBezTo>
                  <a:cubicBezTo>
                    <a:pt x="19015" y="6223"/>
                    <a:pt x="18756" y="6137"/>
                    <a:pt x="18756" y="5878"/>
                  </a:cubicBezTo>
                  <a:close/>
                  <a:moveTo>
                    <a:pt x="16768" y="5359"/>
                  </a:moveTo>
                  <a:cubicBezTo>
                    <a:pt x="16768" y="5272"/>
                    <a:pt x="16682" y="5186"/>
                    <a:pt x="16595" y="5186"/>
                  </a:cubicBezTo>
                  <a:cubicBezTo>
                    <a:pt x="16595" y="5186"/>
                    <a:pt x="16595" y="5100"/>
                    <a:pt x="16595" y="5013"/>
                  </a:cubicBezTo>
                  <a:cubicBezTo>
                    <a:pt x="16682" y="5100"/>
                    <a:pt x="16768" y="5272"/>
                    <a:pt x="16768" y="5445"/>
                  </a:cubicBezTo>
                  <a:close/>
                  <a:moveTo>
                    <a:pt x="17114" y="5100"/>
                  </a:moveTo>
                  <a:cubicBezTo>
                    <a:pt x="17114" y="4840"/>
                    <a:pt x="16941" y="5186"/>
                    <a:pt x="16855" y="5100"/>
                  </a:cubicBezTo>
                  <a:cubicBezTo>
                    <a:pt x="16768" y="5013"/>
                    <a:pt x="16855" y="5013"/>
                    <a:pt x="16855" y="4927"/>
                  </a:cubicBezTo>
                  <a:cubicBezTo>
                    <a:pt x="16855" y="4754"/>
                    <a:pt x="17200" y="4927"/>
                    <a:pt x="17114" y="5100"/>
                  </a:cubicBezTo>
                  <a:close/>
                  <a:moveTo>
                    <a:pt x="17805" y="5272"/>
                  </a:moveTo>
                  <a:cubicBezTo>
                    <a:pt x="17805" y="5013"/>
                    <a:pt x="17633" y="5186"/>
                    <a:pt x="17633" y="5013"/>
                  </a:cubicBezTo>
                  <a:cubicBezTo>
                    <a:pt x="17805" y="5013"/>
                    <a:pt x="17892" y="5013"/>
                    <a:pt x="17978" y="5100"/>
                  </a:cubicBezTo>
                  <a:cubicBezTo>
                    <a:pt x="17892" y="5100"/>
                    <a:pt x="17892" y="5272"/>
                    <a:pt x="17805" y="5359"/>
                  </a:cubicBezTo>
                  <a:close/>
                  <a:moveTo>
                    <a:pt x="17805" y="5618"/>
                  </a:moveTo>
                  <a:cubicBezTo>
                    <a:pt x="17719" y="5618"/>
                    <a:pt x="17633" y="5618"/>
                    <a:pt x="17633" y="5445"/>
                  </a:cubicBezTo>
                  <a:cubicBezTo>
                    <a:pt x="17633" y="5272"/>
                    <a:pt x="17805" y="5445"/>
                    <a:pt x="17805" y="5618"/>
                  </a:cubicBezTo>
                  <a:close/>
                  <a:moveTo>
                    <a:pt x="18238" y="6223"/>
                  </a:moveTo>
                  <a:lnTo>
                    <a:pt x="18238" y="6137"/>
                  </a:lnTo>
                  <a:cubicBezTo>
                    <a:pt x="18238" y="6050"/>
                    <a:pt x="18324" y="6137"/>
                    <a:pt x="18410" y="6137"/>
                  </a:cubicBezTo>
                  <a:cubicBezTo>
                    <a:pt x="18410" y="6050"/>
                    <a:pt x="18324" y="5964"/>
                    <a:pt x="18410" y="5964"/>
                  </a:cubicBezTo>
                  <a:cubicBezTo>
                    <a:pt x="18410" y="6050"/>
                    <a:pt x="18410" y="6137"/>
                    <a:pt x="18410" y="6223"/>
                  </a:cubicBezTo>
                  <a:cubicBezTo>
                    <a:pt x="18410" y="6223"/>
                    <a:pt x="18410" y="6310"/>
                    <a:pt x="18410" y="6310"/>
                  </a:cubicBezTo>
                  <a:cubicBezTo>
                    <a:pt x="18324" y="6310"/>
                    <a:pt x="18238" y="6310"/>
                    <a:pt x="18238" y="6223"/>
                  </a:cubicBezTo>
                  <a:close/>
                  <a:moveTo>
                    <a:pt x="17805" y="5964"/>
                  </a:moveTo>
                  <a:cubicBezTo>
                    <a:pt x="17892" y="5964"/>
                    <a:pt x="18065" y="5878"/>
                    <a:pt x="18151" y="5964"/>
                  </a:cubicBezTo>
                  <a:cubicBezTo>
                    <a:pt x="18065" y="5964"/>
                    <a:pt x="17978" y="6050"/>
                    <a:pt x="17978" y="6223"/>
                  </a:cubicBezTo>
                  <a:cubicBezTo>
                    <a:pt x="17978" y="6223"/>
                    <a:pt x="18151" y="6050"/>
                    <a:pt x="18151" y="6223"/>
                  </a:cubicBezTo>
                  <a:cubicBezTo>
                    <a:pt x="17978" y="6396"/>
                    <a:pt x="17892" y="6137"/>
                    <a:pt x="17805" y="6050"/>
                  </a:cubicBezTo>
                  <a:close/>
                  <a:moveTo>
                    <a:pt x="17460" y="6137"/>
                  </a:moveTo>
                  <a:cubicBezTo>
                    <a:pt x="17546" y="6050"/>
                    <a:pt x="17719" y="6137"/>
                    <a:pt x="17805" y="6310"/>
                  </a:cubicBezTo>
                  <a:cubicBezTo>
                    <a:pt x="17633" y="6310"/>
                    <a:pt x="17546" y="6310"/>
                    <a:pt x="17460" y="6137"/>
                  </a:cubicBezTo>
                  <a:close/>
                  <a:moveTo>
                    <a:pt x="16509" y="6223"/>
                  </a:moveTo>
                  <a:cubicBezTo>
                    <a:pt x="16682" y="6223"/>
                    <a:pt x="16855" y="6050"/>
                    <a:pt x="16941" y="6223"/>
                  </a:cubicBezTo>
                  <a:cubicBezTo>
                    <a:pt x="16855" y="6223"/>
                    <a:pt x="16682" y="6396"/>
                    <a:pt x="16509" y="6223"/>
                  </a:cubicBezTo>
                  <a:close/>
                  <a:moveTo>
                    <a:pt x="15817" y="5791"/>
                  </a:moveTo>
                  <a:cubicBezTo>
                    <a:pt x="16336" y="5618"/>
                    <a:pt x="17027" y="5272"/>
                    <a:pt x="17546" y="5618"/>
                  </a:cubicBezTo>
                  <a:cubicBezTo>
                    <a:pt x="17200" y="5791"/>
                    <a:pt x="16595" y="5618"/>
                    <a:pt x="16336" y="5791"/>
                  </a:cubicBezTo>
                  <a:cubicBezTo>
                    <a:pt x="15990" y="5878"/>
                    <a:pt x="16336" y="5791"/>
                    <a:pt x="16336" y="5878"/>
                  </a:cubicBezTo>
                  <a:cubicBezTo>
                    <a:pt x="16163" y="5878"/>
                    <a:pt x="15904" y="5964"/>
                    <a:pt x="15904" y="5791"/>
                  </a:cubicBezTo>
                  <a:close/>
                  <a:moveTo>
                    <a:pt x="15731" y="6223"/>
                  </a:moveTo>
                  <a:cubicBezTo>
                    <a:pt x="15817" y="6223"/>
                    <a:pt x="15990" y="6310"/>
                    <a:pt x="16163" y="6223"/>
                  </a:cubicBezTo>
                  <a:cubicBezTo>
                    <a:pt x="16250" y="6396"/>
                    <a:pt x="15817" y="6569"/>
                    <a:pt x="15731" y="6223"/>
                  </a:cubicBezTo>
                  <a:close/>
                  <a:moveTo>
                    <a:pt x="13138" y="8125"/>
                  </a:moveTo>
                  <a:cubicBezTo>
                    <a:pt x="13052" y="8125"/>
                    <a:pt x="12965" y="8125"/>
                    <a:pt x="12965" y="8038"/>
                  </a:cubicBezTo>
                  <a:cubicBezTo>
                    <a:pt x="12879" y="7866"/>
                    <a:pt x="13052" y="7779"/>
                    <a:pt x="13138" y="7952"/>
                  </a:cubicBezTo>
                  <a:cubicBezTo>
                    <a:pt x="12965" y="8038"/>
                    <a:pt x="13138" y="8038"/>
                    <a:pt x="13138" y="8211"/>
                  </a:cubicBezTo>
                  <a:close/>
                  <a:moveTo>
                    <a:pt x="9248" y="4149"/>
                  </a:moveTo>
                  <a:cubicBezTo>
                    <a:pt x="9248" y="4235"/>
                    <a:pt x="9076" y="4408"/>
                    <a:pt x="9076" y="4149"/>
                  </a:cubicBezTo>
                  <a:cubicBezTo>
                    <a:pt x="9076" y="3890"/>
                    <a:pt x="9248" y="4062"/>
                    <a:pt x="9248" y="4149"/>
                  </a:cubicBezTo>
                  <a:close/>
                  <a:moveTo>
                    <a:pt x="9508" y="3112"/>
                  </a:moveTo>
                  <a:cubicBezTo>
                    <a:pt x="9421" y="3285"/>
                    <a:pt x="9421" y="3457"/>
                    <a:pt x="9421" y="3544"/>
                  </a:cubicBezTo>
                  <a:cubicBezTo>
                    <a:pt x="9421" y="3544"/>
                    <a:pt x="9335" y="3544"/>
                    <a:pt x="9335" y="3457"/>
                  </a:cubicBezTo>
                  <a:cubicBezTo>
                    <a:pt x="9335" y="3544"/>
                    <a:pt x="9335" y="3630"/>
                    <a:pt x="9248" y="3717"/>
                  </a:cubicBezTo>
                  <a:cubicBezTo>
                    <a:pt x="9162" y="3630"/>
                    <a:pt x="9162" y="3544"/>
                    <a:pt x="9162" y="3457"/>
                  </a:cubicBezTo>
                  <a:lnTo>
                    <a:pt x="9248" y="3457"/>
                  </a:lnTo>
                  <a:cubicBezTo>
                    <a:pt x="9248" y="3112"/>
                    <a:pt x="9076" y="2939"/>
                    <a:pt x="9162" y="2766"/>
                  </a:cubicBezTo>
                  <a:cubicBezTo>
                    <a:pt x="9162" y="2766"/>
                    <a:pt x="9248" y="2939"/>
                    <a:pt x="9335" y="2852"/>
                  </a:cubicBezTo>
                  <a:cubicBezTo>
                    <a:pt x="9335" y="3025"/>
                    <a:pt x="9421" y="3112"/>
                    <a:pt x="9508" y="3112"/>
                  </a:cubicBezTo>
                  <a:close/>
                  <a:moveTo>
                    <a:pt x="12446" y="5013"/>
                  </a:moveTo>
                  <a:cubicBezTo>
                    <a:pt x="12360" y="5272"/>
                    <a:pt x="12360" y="5445"/>
                    <a:pt x="12360" y="5705"/>
                  </a:cubicBezTo>
                  <a:cubicBezTo>
                    <a:pt x="11928" y="5532"/>
                    <a:pt x="11409" y="5878"/>
                    <a:pt x="11150" y="5359"/>
                  </a:cubicBezTo>
                  <a:lnTo>
                    <a:pt x="11150" y="5445"/>
                  </a:lnTo>
                  <a:lnTo>
                    <a:pt x="11150" y="5878"/>
                  </a:lnTo>
                  <a:cubicBezTo>
                    <a:pt x="11150" y="6050"/>
                    <a:pt x="10977" y="5705"/>
                    <a:pt x="10891" y="5532"/>
                  </a:cubicBezTo>
                  <a:cubicBezTo>
                    <a:pt x="10545" y="5532"/>
                    <a:pt x="10459" y="5186"/>
                    <a:pt x="10113" y="5272"/>
                  </a:cubicBezTo>
                  <a:lnTo>
                    <a:pt x="10113" y="5532"/>
                  </a:lnTo>
                  <a:cubicBezTo>
                    <a:pt x="10113" y="5618"/>
                    <a:pt x="9940" y="5618"/>
                    <a:pt x="9853" y="5705"/>
                  </a:cubicBezTo>
                  <a:cubicBezTo>
                    <a:pt x="9767" y="5791"/>
                    <a:pt x="10113" y="5964"/>
                    <a:pt x="10026" y="5878"/>
                  </a:cubicBezTo>
                  <a:cubicBezTo>
                    <a:pt x="9767" y="5705"/>
                    <a:pt x="9421" y="5705"/>
                    <a:pt x="9248" y="5272"/>
                  </a:cubicBezTo>
                  <a:cubicBezTo>
                    <a:pt x="9421" y="5100"/>
                    <a:pt x="9508" y="5532"/>
                    <a:pt x="9681" y="5445"/>
                  </a:cubicBezTo>
                  <a:cubicBezTo>
                    <a:pt x="9853" y="5359"/>
                    <a:pt x="9681" y="5186"/>
                    <a:pt x="9767" y="5186"/>
                  </a:cubicBezTo>
                  <a:cubicBezTo>
                    <a:pt x="10286" y="5186"/>
                    <a:pt x="10891" y="5186"/>
                    <a:pt x="11323" y="5186"/>
                  </a:cubicBezTo>
                  <a:cubicBezTo>
                    <a:pt x="11409" y="5359"/>
                    <a:pt x="11496" y="5445"/>
                    <a:pt x="11582" y="5618"/>
                  </a:cubicBezTo>
                  <a:lnTo>
                    <a:pt x="11582" y="5186"/>
                  </a:lnTo>
                  <a:cubicBezTo>
                    <a:pt x="11928" y="5186"/>
                    <a:pt x="12274" y="5100"/>
                    <a:pt x="12533" y="5100"/>
                  </a:cubicBezTo>
                  <a:close/>
                  <a:moveTo>
                    <a:pt x="12965" y="6915"/>
                  </a:moveTo>
                  <a:cubicBezTo>
                    <a:pt x="12792" y="6915"/>
                    <a:pt x="12533" y="7001"/>
                    <a:pt x="12446" y="6915"/>
                  </a:cubicBezTo>
                  <a:cubicBezTo>
                    <a:pt x="12619" y="7001"/>
                    <a:pt x="12792" y="6828"/>
                    <a:pt x="12965" y="6915"/>
                  </a:cubicBezTo>
                  <a:close/>
                  <a:moveTo>
                    <a:pt x="13311" y="4581"/>
                  </a:moveTo>
                  <a:cubicBezTo>
                    <a:pt x="13224" y="4581"/>
                    <a:pt x="13138" y="4581"/>
                    <a:pt x="13052" y="4408"/>
                  </a:cubicBezTo>
                  <a:cubicBezTo>
                    <a:pt x="13052" y="4322"/>
                    <a:pt x="13138" y="4495"/>
                    <a:pt x="13224" y="4495"/>
                  </a:cubicBezTo>
                  <a:cubicBezTo>
                    <a:pt x="13224" y="4495"/>
                    <a:pt x="13224" y="4149"/>
                    <a:pt x="13224" y="4235"/>
                  </a:cubicBezTo>
                  <a:cubicBezTo>
                    <a:pt x="13224" y="4408"/>
                    <a:pt x="13311" y="4408"/>
                    <a:pt x="13311" y="4581"/>
                  </a:cubicBezTo>
                  <a:close/>
                  <a:moveTo>
                    <a:pt x="13829" y="4322"/>
                  </a:moveTo>
                  <a:cubicBezTo>
                    <a:pt x="13743" y="4408"/>
                    <a:pt x="13570" y="4581"/>
                    <a:pt x="13570" y="4322"/>
                  </a:cubicBezTo>
                  <a:cubicBezTo>
                    <a:pt x="13657" y="4408"/>
                    <a:pt x="13743" y="4235"/>
                    <a:pt x="13916" y="4408"/>
                  </a:cubicBezTo>
                  <a:close/>
                  <a:moveTo>
                    <a:pt x="15385" y="5791"/>
                  </a:moveTo>
                  <a:cubicBezTo>
                    <a:pt x="15385" y="5964"/>
                    <a:pt x="15212" y="5791"/>
                    <a:pt x="15212" y="5705"/>
                  </a:cubicBezTo>
                  <a:cubicBezTo>
                    <a:pt x="15212" y="5705"/>
                    <a:pt x="15385" y="5705"/>
                    <a:pt x="15385" y="5878"/>
                  </a:cubicBezTo>
                  <a:close/>
                  <a:moveTo>
                    <a:pt x="15212" y="6396"/>
                  </a:moveTo>
                  <a:cubicBezTo>
                    <a:pt x="15299" y="6396"/>
                    <a:pt x="15385" y="6223"/>
                    <a:pt x="15472" y="6396"/>
                  </a:cubicBezTo>
                  <a:cubicBezTo>
                    <a:pt x="15385" y="6396"/>
                    <a:pt x="15299" y="6569"/>
                    <a:pt x="15212" y="6396"/>
                  </a:cubicBezTo>
                  <a:close/>
                  <a:moveTo>
                    <a:pt x="15039" y="5272"/>
                  </a:moveTo>
                  <a:lnTo>
                    <a:pt x="15212" y="5272"/>
                  </a:lnTo>
                  <a:lnTo>
                    <a:pt x="15212" y="5618"/>
                  </a:lnTo>
                  <a:cubicBezTo>
                    <a:pt x="15126" y="5618"/>
                    <a:pt x="15126" y="5705"/>
                    <a:pt x="15126" y="5705"/>
                  </a:cubicBezTo>
                  <a:cubicBezTo>
                    <a:pt x="15126" y="5532"/>
                    <a:pt x="15126" y="5445"/>
                    <a:pt x="15039" y="5359"/>
                  </a:cubicBezTo>
                  <a:close/>
                  <a:moveTo>
                    <a:pt x="14867" y="5532"/>
                  </a:moveTo>
                  <a:cubicBezTo>
                    <a:pt x="14867" y="5013"/>
                    <a:pt x="14867" y="5445"/>
                    <a:pt x="14953" y="5618"/>
                  </a:cubicBezTo>
                  <a:cubicBezTo>
                    <a:pt x="15126" y="5791"/>
                    <a:pt x="14953" y="5532"/>
                    <a:pt x="14867" y="5532"/>
                  </a:cubicBezTo>
                  <a:close/>
                  <a:moveTo>
                    <a:pt x="14434" y="6569"/>
                  </a:moveTo>
                  <a:cubicBezTo>
                    <a:pt x="14521" y="6569"/>
                    <a:pt x="14607" y="6483"/>
                    <a:pt x="14694" y="6569"/>
                  </a:cubicBezTo>
                  <a:cubicBezTo>
                    <a:pt x="14607" y="6655"/>
                    <a:pt x="14521" y="6655"/>
                    <a:pt x="14434" y="6569"/>
                  </a:cubicBezTo>
                  <a:close/>
                  <a:moveTo>
                    <a:pt x="12792" y="5618"/>
                  </a:moveTo>
                  <a:lnTo>
                    <a:pt x="12792" y="5445"/>
                  </a:lnTo>
                  <a:cubicBezTo>
                    <a:pt x="12792" y="5445"/>
                    <a:pt x="12792" y="5532"/>
                    <a:pt x="12792" y="5532"/>
                  </a:cubicBezTo>
                  <a:cubicBezTo>
                    <a:pt x="12792" y="5100"/>
                    <a:pt x="12792" y="5272"/>
                    <a:pt x="12619" y="5272"/>
                  </a:cubicBezTo>
                  <a:cubicBezTo>
                    <a:pt x="12706" y="5100"/>
                    <a:pt x="12792" y="5013"/>
                    <a:pt x="12792" y="5013"/>
                  </a:cubicBezTo>
                  <a:cubicBezTo>
                    <a:pt x="13484" y="4754"/>
                    <a:pt x="14175" y="4581"/>
                    <a:pt x="14953" y="4495"/>
                  </a:cubicBezTo>
                  <a:cubicBezTo>
                    <a:pt x="15212" y="4408"/>
                    <a:pt x="15472" y="4408"/>
                    <a:pt x="15817" y="4408"/>
                  </a:cubicBezTo>
                  <a:cubicBezTo>
                    <a:pt x="15558" y="4754"/>
                    <a:pt x="15126" y="4754"/>
                    <a:pt x="14780" y="4927"/>
                  </a:cubicBezTo>
                  <a:cubicBezTo>
                    <a:pt x="14780" y="4927"/>
                    <a:pt x="14953" y="4927"/>
                    <a:pt x="14953" y="5013"/>
                  </a:cubicBezTo>
                  <a:cubicBezTo>
                    <a:pt x="14694" y="5445"/>
                    <a:pt x="14089" y="5532"/>
                    <a:pt x="13657" y="5272"/>
                  </a:cubicBezTo>
                  <a:cubicBezTo>
                    <a:pt x="13657" y="5359"/>
                    <a:pt x="13743" y="5272"/>
                    <a:pt x="13743" y="5445"/>
                  </a:cubicBezTo>
                  <a:cubicBezTo>
                    <a:pt x="13743" y="5532"/>
                    <a:pt x="13570" y="5445"/>
                    <a:pt x="13570" y="5445"/>
                  </a:cubicBezTo>
                  <a:cubicBezTo>
                    <a:pt x="13484" y="5445"/>
                    <a:pt x="13570" y="5445"/>
                    <a:pt x="13570" y="5532"/>
                  </a:cubicBezTo>
                  <a:cubicBezTo>
                    <a:pt x="13311" y="5618"/>
                    <a:pt x="13052" y="5618"/>
                    <a:pt x="12792" y="5618"/>
                  </a:cubicBezTo>
                  <a:close/>
                  <a:moveTo>
                    <a:pt x="25066" y="8903"/>
                  </a:moveTo>
                  <a:cubicBezTo>
                    <a:pt x="25498" y="8903"/>
                    <a:pt x="25930" y="8903"/>
                    <a:pt x="26362" y="8903"/>
                  </a:cubicBezTo>
                  <a:cubicBezTo>
                    <a:pt x="26103" y="8989"/>
                    <a:pt x="25844" y="8989"/>
                    <a:pt x="25584" y="8903"/>
                  </a:cubicBezTo>
                  <a:cubicBezTo>
                    <a:pt x="25412" y="9162"/>
                    <a:pt x="25152" y="9162"/>
                    <a:pt x="25066" y="8903"/>
                  </a:cubicBezTo>
                  <a:close/>
                  <a:moveTo>
                    <a:pt x="23510" y="9594"/>
                  </a:moveTo>
                  <a:cubicBezTo>
                    <a:pt x="23596" y="9508"/>
                    <a:pt x="23769" y="9421"/>
                    <a:pt x="23856" y="9594"/>
                  </a:cubicBezTo>
                  <a:cubicBezTo>
                    <a:pt x="23769" y="9594"/>
                    <a:pt x="23683" y="9767"/>
                    <a:pt x="23510" y="9681"/>
                  </a:cubicBezTo>
                  <a:cubicBezTo>
                    <a:pt x="23510" y="9594"/>
                    <a:pt x="23510" y="9594"/>
                    <a:pt x="23510" y="9594"/>
                  </a:cubicBezTo>
                  <a:close/>
                  <a:moveTo>
                    <a:pt x="27659" y="14867"/>
                  </a:moveTo>
                  <a:cubicBezTo>
                    <a:pt x="27659" y="14694"/>
                    <a:pt x="27918" y="14694"/>
                    <a:pt x="27918" y="14867"/>
                  </a:cubicBezTo>
                  <a:cubicBezTo>
                    <a:pt x="27832" y="14780"/>
                    <a:pt x="27745" y="14953"/>
                    <a:pt x="27659" y="14953"/>
                  </a:cubicBezTo>
                  <a:close/>
                </a:path>
              </a:pathLst>
            </a:custGeom>
            <a:solidFill>
              <a:srgbClr val="F7E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38"/>
          <p:cNvSpPr txBox="1"/>
          <p:nvPr>
            <p:ph idx="4294967295" type="title"/>
          </p:nvPr>
        </p:nvSpPr>
        <p:spPr>
          <a:xfrm>
            <a:off x="920875" y="3031400"/>
            <a:ext cx="21339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 Medium"/>
                <a:ea typeface="Lora Medium"/>
                <a:cs typeface="Lora Medium"/>
                <a:sym typeface="Lora Medium"/>
              </a:rPr>
              <a:t>Працююче демо цікавого проєкту до грудня</a:t>
            </a:r>
            <a:endParaRPr sz="160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591" name="Google Shape;591;p38"/>
          <p:cNvSpPr txBox="1"/>
          <p:nvPr>
            <p:ph idx="4294967295" type="title"/>
          </p:nvPr>
        </p:nvSpPr>
        <p:spPr>
          <a:xfrm>
            <a:off x="3751200" y="2921450"/>
            <a:ext cx="16416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 Medium"/>
                <a:ea typeface="Lora Medium"/>
                <a:cs typeface="Lora Medium"/>
                <a:sym typeface="Lora Medium"/>
              </a:rPr>
              <a:t>Час, відсутність фінансування та досвіду</a:t>
            </a:r>
            <a:endParaRPr sz="1600"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592" name="Google Shape;592;p38"/>
          <p:cNvGrpSpPr/>
          <p:nvPr/>
        </p:nvGrpSpPr>
        <p:grpSpPr>
          <a:xfrm>
            <a:off x="7003568" y="2139018"/>
            <a:ext cx="348855" cy="347879"/>
            <a:chOff x="2821450" y="2957850"/>
            <a:chExt cx="259275" cy="258550"/>
          </a:xfrm>
        </p:grpSpPr>
        <p:sp>
          <p:nvSpPr>
            <p:cNvPr id="593" name="Google Shape;593;p38"/>
            <p:cNvSpPr/>
            <p:nvPr/>
          </p:nvSpPr>
          <p:spPr>
            <a:xfrm>
              <a:off x="2821450" y="3080500"/>
              <a:ext cx="259275" cy="135900"/>
            </a:xfrm>
            <a:custGeom>
              <a:rect b="b" l="l" r="r" t="t"/>
              <a:pathLst>
                <a:path extrusionOk="0" h="5436" w="10371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404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2831900" y="2957850"/>
              <a:ext cx="228625" cy="106350"/>
            </a:xfrm>
            <a:custGeom>
              <a:rect b="b" l="l" r="r" t="t"/>
              <a:pathLst>
                <a:path extrusionOk="0" h="4254" w="9145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404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3024600" y="2966925"/>
              <a:ext cx="29875" cy="58497"/>
            </a:xfrm>
            <a:custGeom>
              <a:rect b="b" l="l" r="r" t="t"/>
              <a:pathLst>
                <a:path extrusionOk="0" h="2376" w="1195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40413A"/>
            </a:solidFill>
            <a:ln>
              <a:noFill/>
            </a:ln>
          </p:spPr>
        </p:sp>
      </p:grpSp>
      <p:grpSp>
        <p:nvGrpSpPr>
          <p:cNvPr id="596" name="Google Shape;596;p38"/>
          <p:cNvGrpSpPr/>
          <p:nvPr/>
        </p:nvGrpSpPr>
        <p:grpSpPr>
          <a:xfrm>
            <a:off x="4401921" y="2133005"/>
            <a:ext cx="340168" cy="340168"/>
            <a:chOff x="5648375" y="4399300"/>
            <a:chExt cx="483125" cy="483125"/>
          </a:xfrm>
        </p:grpSpPr>
        <p:sp>
          <p:nvSpPr>
            <p:cNvPr id="597" name="Google Shape;597;p38"/>
            <p:cNvSpPr/>
            <p:nvPr/>
          </p:nvSpPr>
          <p:spPr>
            <a:xfrm>
              <a:off x="5648375" y="439930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rgbClr val="404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5734275" y="4598425"/>
              <a:ext cx="311400" cy="84950"/>
            </a:xfrm>
            <a:custGeom>
              <a:rect b="b" l="l" r="r" t="t"/>
              <a:pathLst>
                <a:path extrusionOk="0" h="3398" w="12456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rgbClr val="404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39"/>
          <p:cNvPicPr preferRelativeResize="0"/>
          <p:nvPr/>
        </p:nvPicPr>
        <p:blipFill rotWithShape="1">
          <a:blip r:embed="rId3">
            <a:alphaModFix/>
          </a:blip>
          <a:srcRect b="0" l="49087" r="3653" t="0"/>
          <a:stretch/>
        </p:blipFill>
        <p:spPr>
          <a:xfrm rot="-170350">
            <a:off x="1146451" y="842736"/>
            <a:ext cx="2566996" cy="344220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9"/>
          <p:cNvSpPr txBox="1"/>
          <p:nvPr>
            <p:ph type="title"/>
          </p:nvPr>
        </p:nvSpPr>
        <p:spPr>
          <a:xfrm>
            <a:off x="4161250" y="1333500"/>
            <a:ext cx="4243500" cy="15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Популярна настолка BANG!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605" name="Google Shape;605;p39"/>
          <p:cNvSpPr txBox="1"/>
          <p:nvPr>
            <p:ph idx="1" type="subTitle"/>
          </p:nvPr>
        </p:nvSpPr>
        <p:spPr>
          <a:xfrm>
            <a:off x="5312050" y="2457550"/>
            <a:ext cx="3092700" cy="22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BANG</a:t>
            </a: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! це карткова гра на тему спагетті - вестерну , розроблена Еміліано Скіарра та випущена італійським видавцем DV Giochi у 2002 році. У 2004 році Bang! отримав нагороду Origins за найкращу традиційну карткову гру 2003 року та найкращий графічний дизайн карткової гри чи доповнення.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06" name="Google Shape;606;p39"/>
          <p:cNvSpPr/>
          <p:nvPr/>
        </p:nvSpPr>
        <p:spPr>
          <a:xfrm rot="-174167">
            <a:off x="1111870" y="782593"/>
            <a:ext cx="2636182" cy="3560168"/>
          </a:xfrm>
          <a:prstGeom prst="rect">
            <a:avLst/>
          </a:prstGeom>
          <a:solidFill>
            <a:srgbClr val="CBB38E">
              <a:alpha val="30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" name="Google Shape;607;p39"/>
          <p:cNvGrpSpPr/>
          <p:nvPr/>
        </p:nvGrpSpPr>
        <p:grpSpPr>
          <a:xfrm rot="-5574581">
            <a:off x="644168" y="1240096"/>
            <a:ext cx="3576966" cy="2645195"/>
            <a:chOff x="238125" y="383225"/>
            <a:chExt cx="7120500" cy="4907625"/>
          </a:xfrm>
        </p:grpSpPr>
        <p:sp>
          <p:nvSpPr>
            <p:cNvPr id="608" name="Google Shape;608;p39"/>
            <p:cNvSpPr/>
            <p:nvPr/>
          </p:nvSpPr>
          <p:spPr>
            <a:xfrm>
              <a:off x="7301900" y="5209400"/>
              <a:ext cx="5825" cy="59925"/>
            </a:xfrm>
            <a:custGeom>
              <a:rect b="b" l="l" r="r" t="t"/>
              <a:pathLst>
                <a:path extrusionOk="0" h="2397" w="233">
                  <a:moveTo>
                    <a:pt x="0" y="1"/>
                  </a:moveTo>
                  <a:lnTo>
                    <a:pt x="58" y="2153"/>
                  </a:lnTo>
                  <a:cubicBezTo>
                    <a:pt x="76" y="2312"/>
                    <a:pt x="99" y="2396"/>
                    <a:pt x="123" y="2396"/>
                  </a:cubicBezTo>
                  <a:cubicBezTo>
                    <a:pt x="177" y="2396"/>
                    <a:pt x="233" y="1960"/>
                    <a:pt x="233" y="9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7300425" y="4962775"/>
              <a:ext cx="13125" cy="227750"/>
            </a:xfrm>
            <a:custGeom>
              <a:rect b="b" l="l" r="r" t="t"/>
              <a:pathLst>
                <a:path extrusionOk="0" h="9110" w="525">
                  <a:moveTo>
                    <a:pt x="137" y="0"/>
                  </a:moveTo>
                  <a:cubicBezTo>
                    <a:pt x="94" y="0"/>
                    <a:pt x="49" y="99"/>
                    <a:pt x="1" y="327"/>
                  </a:cubicBezTo>
                  <a:cubicBezTo>
                    <a:pt x="234" y="1897"/>
                    <a:pt x="117" y="2304"/>
                    <a:pt x="408" y="4049"/>
                  </a:cubicBezTo>
                  <a:cubicBezTo>
                    <a:pt x="408" y="5261"/>
                    <a:pt x="360" y="6234"/>
                    <a:pt x="265" y="6234"/>
                  </a:cubicBezTo>
                  <a:cubicBezTo>
                    <a:pt x="255" y="6234"/>
                    <a:pt x="245" y="6223"/>
                    <a:pt x="234" y="6201"/>
                  </a:cubicBezTo>
                  <a:lnTo>
                    <a:pt x="234" y="6201"/>
                  </a:lnTo>
                  <a:cubicBezTo>
                    <a:pt x="292" y="6725"/>
                    <a:pt x="175" y="8412"/>
                    <a:pt x="350" y="9109"/>
                  </a:cubicBezTo>
                  <a:cubicBezTo>
                    <a:pt x="524" y="6957"/>
                    <a:pt x="524" y="4805"/>
                    <a:pt x="350" y="2653"/>
                  </a:cubicBezTo>
                  <a:cubicBezTo>
                    <a:pt x="387" y="2485"/>
                    <a:pt x="413" y="2425"/>
                    <a:pt x="432" y="2425"/>
                  </a:cubicBezTo>
                  <a:cubicBezTo>
                    <a:pt x="472" y="2425"/>
                    <a:pt x="485" y="2691"/>
                    <a:pt x="524" y="2770"/>
                  </a:cubicBezTo>
                  <a:cubicBezTo>
                    <a:pt x="432" y="1477"/>
                    <a:pt x="303" y="0"/>
                    <a:pt x="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7322250" y="1657150"/>
              <a:ext cx="1475" cy="20400"/>
            </a:xfrm>
            <a:custGeom>
              <a:rect b="b" l="l" r="r" t="t"/>
              <a:pathLst>
                <a:path extrusionOk="0" h="816" w="59">
                  <a:moveTo>
                    <a:pt x="59" y="1"/>
                  </a:moveTo>
                  <a:cubicBezTo>
                    <a:pt x="59" y="292"/>
                    <a:pt x="0" y="582"/>
                    <a:pt x="59" y="81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6468725" y="398750"/>
              <a:ext cx="23275" cy="1325"/>
            </a:xfrm>
            <a:custGeom>
              <a:rect b="b" l="l" r="r" t="t"/>
              <a:pathLst>
                <a:path extrusionOk="0" h="53" w="931">
                  <a:moveTo>
                    <a:pt x="625" y="1"/>
                  </a:moveTo>
                  <a:cubicBezTo>
                    <a:pt x="414" y="1"/>
                    <a:pt x="194" y="27"/>
                    <a:pt x="0" y="27"/>
                  </a:cubicBezTo>
                  <a:cubicBezTo>
                    <a:pt x="97" y="46"/>
                    <a:pt x="201" y="52"/>
                    <a:pt x="306" y="52"/>
                  </a:cubicBezTo>
                  <a:cubicBezTo>
                    <a:pt x="517" y="52"/>
                    <a:pt x="737" y="27"/>
                    <a:pt x="931" y="27"/>
                  </a:cubicBezTo>
                  <a:cubicBezTo>
                    <a:pt x="834" y="7"/>
                    <a:pt x="731" y="1"/>
                    <a:pt x="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6111025" y="393575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1"/>
                  </a:moveTo>
                  <a:lnTo>
                    <a:pt x="873" y="1"/>
                  </a:lnTo>
                  <a:cubicBezTo>
                    <a:pt x="582" y="1"/>
                    <a:pt x="2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7322250" y="1600450"/>
              <a:ext cx="2925" cy="56725"/>
            </a:xfrm>
            <a:custGeom>
              <a:rect b="b" l="l" r="r" t="t"/>
              <a:pathLst>
                <a:path extrusionOk="0" h="2269" w="117">
                  <a:moveTo>
                    <a:pt x="117" y="0"/>
                  </a:moveTo>
                  <a:lnTo>
                    <a:pt x="117" y="0"/>
                  </a:lnTo>
                  <a:cubicBezTo>
                    <a:pt x="59" y="757"/>
                    <a:pt x="0" y="1513"/>
                    <a:pt x="59" y="2269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7298975" y="4566700"/>
              <a:ext cx="1475" cy="29125"/>
            </a:xfrm>
            <a:custGeom>
              <a:rect b="b" l="l" r="r" t="t"/>
              <a:pathLst>
                <a:path extrusionOk="0" h="1165" w="59">
                  <a:moveTo>
                    <a:pt x="1" y="1"/>
                  </a:moveTo>
                  <a:cubicBezTo>
                    <a:pt x="1" y="466"/>
                    <a:pt x="1" y="815"/>
                    <a:pt x="59" y="1164"/>
                  </a:cubicBezTo>
                  <a:lnTo>
                    <a:pt x="59" y="59"/>
                  </a:lnTo>
                  <a:cubicBezTo>
                    <a:pt x="59" y="59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7328075" y="2579025"/>
              <a:ext cx="2925" cy="30550"/>
            </a:xfrm>
            <a:custGeom>
              <a:rect b="b" l="l" r="r" t="t"/>
              <a:pathLst>
                <a:path extrusionOk="0" h="1222" w="117">
                  <a:moveTo>
                    <a:pt x="0" y="0"/>
                  </a:moveTo>
                  <a:lnTo>
                    <a:pt x="0" y="698"/>
                  </a:lnTo>
                  <a:cubicBezTo>
                    <a:pt x="0" y="873"/>
                    <a:pt x="58" y="1047"/>
                    <a:pt x="116" y="12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7322250" y="3258075"/>
              <a:ext cx="7300" cy="34925"/>
            </a:xfrm>
            <a:custGeom>
              <a:rect b="b" l="l" r="r" t="t"/>
              <a:pathLst>
                <a:path extrusionOk="0" h="1397" w="292">
                  <a:moveTo>
                    <a:pt x="0" y="0"/>
                  </a:moveTo>
                  <a:cubicBezTo>
                    <a:pt x="59" y="465"/>
                    <a:pt x="117" y="931"/>
                    <a:pt x="117" y="1396"/>
                  </a:cubicBezTo>
                  <a:cubicBezTo>
                    <a:pt x="117" y="1396"/>
                    <a:pt x="233" y="1338"/>
                    <a:pt x="291" y="1105"/>
                  </a:cubicBezTo>
                  <a:cubicBezTo>
                    <a:pt x="291" y="698"/>
                    <a:pt x="175" y="349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7320800" y="4408225"/>
              <a:ext cx="25" cy="18925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7329525" y="2065750"/>
              <a:ext cx="1475" cy="5825"/>
            </a:xfrm>
            <a:custGeom>
              <a:rect b="b" l="l" r="r" t="t"/>
              <a:pathLst>
                <a:path extrusionOk="0" h="233" w="59">
                  <a:moveTo>
                    <a:pt x="58" y="0"/>
                  </a:moveTo>
                  <a:cubicBezTo>
                    <a:pt x="58" y="0"/>
                    <a:pt x="0" y="117"/>
                    <a:pt x="0" y="233"/>
                  </a:cubicBezTo>
                  <a:cubicBezTo>
                    <a:pt x="58" y="175"/>
                    <a:pt x="58" y="58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6494900" y="5239925"/>
              <a:ext cx="5825" cy="25"/>
            </a:xfrm>
            <a:custGeom>
              <a:rect b="b" l="l" r="r" t="t"/>
              <a:pathLst>
                <a:path extrusionOk="0" h="1" w="233">
                  <a:moveTo>
                    <a:pt x="0" y="1"/>
                  </a:moveTo>
                  <a:lnTo>
                    <a:pt x="0" y="1"/>
                  </a:lnTo>
                  <a:cubicBezTo>
                    <a:pt x="175" y="1"/>
                    <a:pt x="233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7301900" y="5264650"/>
              <a:ext cx="14550" cy="2950"/>
            </a:xfrm>
            <a:custGeom>
              <a:rect b="b" l="l" r="r" t="t"/>
              <a:pathLst>
                <a:path extrusionOk="0" h="118" w="582">
                  <a:moveTo>
                    <a:pt x="116" y="1"/>
                  </a:moveTo>
                  <a:cubicBezTo>
                    <a:pt x="58" y="59"/>
                    <a:pt x="0" y="117"/>
                    <a:pt x="0" y="117"/>
                  </a:cubicBezTo>
                  <a:lnTo>
                    <a:pt x="5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58150" y="386325"/>
              <a:ext cx="20375" cy="25"/>
            </a:xfrm>
            <a:custGeom>
              <a:rect b="b" l="l" r="r" t="t"/>
              <a:pathLst>
                <a:path extrusionOk="0" h="1" w="815">
                  <a:moveTo>
                    <a:pt x="1" y="0"/>
                  </a:moveTo>
                  <a:lnTo>
                    <a:pt x="117" y="0"/>
                  </a:lnTo>
                  <a:cubicBezTo>
                    <a:pt x="815" y="0"/>
                    <a:pt x="408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246825" y="1185825"/>
              <a:ext cx="10225" cy="74525"/>
            </a:xfrm>
            <a:custGeom>
              <a:rect b="b" l="l" r="r" t="t"/>
              <a:pathLst>
                <a:path extrusionOk="0" h="2981" w="409">
                  <a:moveTo>
                    <a:pt x="128" y="1"/>
                  </a:moveTo>
                  <a:cubicBezTo>
                    <a:pt x="80" y="1"/>
                    <a:pt x="35" y="346"/>
                    <a:pt x="1" y="1347"/>
                  </a:cubicBezTo>
                  <a:cubicBezTo>
                    <a:pt x="30" y="886"/>
                    <a:pt x="56" y="706"/>
                    <a:pt x="80" y="706"/>
                  </a:cubicBezTo>
                  <a:cubicBezTo>
                    <a:pt x="165" y="706"/>
                    <a:pt x="223" y="2981"/>
                    <a:pt x="303" y="2981"/>
                  </a:cubicBezTo>
                  <a:cubicBezTo>
                    <a:pt x="333" y="2981"/>
                    <a:pt x="368" y="2640"/>
                    <a:pt x="408" y="1696"/>
                  </a:cubicBezTo>
                  <a:lnTo>
                    <a:pt x="408" y="1696"/>
                  </a:lnTo>
                  <a:cubicBezTo>
                    <a:pt x="406" y="1711"/>
                    <a:pt x="403" y="1717"/>
                    <a:pt x="400" y="1717"/>
                  </a:cubicBezTo>
                  <a:cubicBezTo>
                    <a:pt x="352" y="1717"/>
                    <a:pt x="233" y="1"/>
                    <a:pt x="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7300425" y="4518725"/>
              <a:ext cx="25" cy="29100"/>
            </a:xfrm>
            <a:custGeom>
              <a:rect b="b" l="l" r="r" t="t"/>
              <a:pathLst>
                <a:path extrusionOk="0" h="1164" w="1">
                  <a:moveTo>
                    <a:pt x="1" y="1164"/>
                  </a:moveTo>
                  <a:lnTo>
                    <a:pt x="1" y="1"/>
                  </a:lnTo>
                  <a:cubicBezTo>
                    <a:pt x="1" y="524"/>
                    <a:pt x="1" y="931"/>
                    <a:pt x="1" y="11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257025" y="1216575"/>
              <a:ext cx="25" cy="11650"/>
            </a:xfrm>
            <a:custGeom>
              <a:rect b="b" l="l" r="r" t="t"/>
              <a:pathLst>
                <a:path extrusionOk="0" h="466" w="1">
                  <a:moveTo>
                    <a:pt x="0" y="466"/>
                  </a:moveTo>
                  <a:lnTo>
                    <a:pt x="0" y="4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3953225" y="389225"/>
              <a:ext cx="16000" cy="2925"/>
            </a:xfrm>
            <a:custGeom>
              <a:rect b="b" l="l" r="r" t="t"/>
              <a:pathLst>
                <a:path extrusionOk="0" h="117" w="640">
                  <a:moveTo>
                    <a:pt x="0" y="1"/>
                  </a:moveTo>
                  <a:lnTo>
                    <a:pt x="0" y="1"/>
                  </a:lnTo>
                  <a:cubicBezTo>
                    <a:pt x="233" y="59"/>
                    <a:pt x="407" y="117"/>
                    <a:pt x="640" y="117"/>
                  </a:cubicBezTo>
                  <a:cubicBezTo>
                    <a:pt x="407" y="59"/>
                    <a:pt x="233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046650" y="397950"/>
              <a:ext cx="27650" cy="25"/>
            </a:xfrm>
            <a:custGeom>
              <a:rect b="b" l="l" r="r" t="t"/>
              <a:pathLst>
                <a:path extrusionOk="0" h="1" w="1106">
                  <a:moveTo>
                    <a:pt x="110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3329425" y="396850"/>
              <a:ext cx="40725" cy="1125"/>
            </a:xfrm>
            <a:custGeom>
              <a:rect b="b" l="l" r="r" t="t"/>
              <a:pathLst>
                <a:path extrusionOk="0" h="45" w="1629">
                  <a:moveTo>
                    <a:pt x="452" y="21"/>
                  </a:moveTo>
                  <a:lnTo>
                    <a:pt x="452" y="21"/>
                  </a:lnTo>
                  <a:cubicBezTo>
                    <a:pt x="322" y="25"/>
                    <a:pt x="174" y="32"/>
                    <a:pt x="0" y="44"/>
                  </a:cubicBezTo>
                  <a:lnTo>
                    <a:pt x="233" y="44"/>
                  </a:lnTo>
                  <a:cubicBezTo>
                    <a:pt x="306" y="35"/>
                    <a:pt x="379" y="28"/>
                    <a:pt x="452" y="21"/>
                  </a:cubicBezTo>
                  <a:close/>
                  <a:moveTo>
                    <a:pt x="931" y="1"/>
                  </a:moveTo>
                  <a:cubicBezTo>
                    <a:pt x="771" y="1"/>
                    <a:pt x="612" y="8"/>
                    <a:pt x="452" y="21"/>
                  </a:cubicBezTo>
                  <a:lnTo>
                    <a:pt x="452" y="21"/>
                  </a:lnTo>
                  <a:cubicBezTo>
                    <a:pt x="525" y="19"/>
                    <a:pt x="592" y="19"/>
                    <a:pt x="655" y="19"/>
                  </a:cubicBezTo>
                  <a:cubicBezTo>
                    <a:pt x="1009" y="19"/>
                    <a:pt x="1241" y="44"/>
                    <a:pt x="1629" y="44"/>
                  </a:cubicBezTo>
                  <a:cubicBezTo>
                    <a:pt x="1396" y="15"/>
                    <a:pt x="1164" y="1"/>
                    <a:pt x="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2763800" y="397950"/>
              <a:ext cx="30550" cy="1475"/>
            </a:xfrm>
            <a:custGeom>
              <a:rect b="b" l="l" r="r" t="t"/>
              <a:pathLst>
                <a:path extrusionOk="0" h="59" w="1222">
                  <a:moveTo>
                    <a:pt x="0" y="0"/>
                  </a:moveTo>
                  <a:lnTo>
                    <a:pt x="466" y="59"/>
                  </a:lnTo>
                  <a:lnTo>
                    <a:pt x="122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4652600" y="5241400"/>
              <a:ext cx="107625" cy="5825"/>
            </a:xfrm>
            <a:custGeom>
              <a:rect b="b" l="l" r="r" t="t"/>
              <a:pathLst>
                <a:path extrusionOk="0" h="233" w="4305">
                  <a:moveTo>
                    <a:pt x="1" y="0"/>
                  </a:moveTo>
                  <a:cubicBezTo>
                    <a:pt x="408" y="58"/>
                    <a:pt x="757" y="116"/>
                    <a:pt x="1106" y="233"/>
                  </a:cubicBezTo>
                  <a:cubicBezTo>
                    <a:pt x="757" y="58"/>
                    <a:pt x="4305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7300425" y="4547800"/>
              <a:ext cx="1500" cy="21250"/>
            </a:xfrm>
            <a:custGeom>
              <a:rect b="b" l="l" r="r" t="t"/>
              <a:pathLst>
                <a:path extrusionOk="0" h="850" w="60">
                  <a:moveTo>
                    <a:pt x="1" y="1"/>
                  </a:moveTo>
                  <a:lnTo>
                    <a:pt x="1" y="815"/>
                  </a:lnTo>
                  <a:cubicBezTo>
                    <a:pt x="22" y="836"/>
                    <a:pt x="36" y="850"/>
                    <a:pt x="44" y="850"/>
                  </a:cubicBezTo>
                  <a:cubicBezTo>
                    <a:pt x="59" y="850"/>
                    <a:pt x="59" y="809"/>
                    <a:pt x="59" y="699"/>
                  </a:cubicBezTo>
                  <a:cubicBezTo>
                    <a:pt x="1" y="466"/>
                    <a:pt x="1" y="233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3249450" y="437200"/>
              <a:ext cx="96000" cy="25"/>
            </a:xfrm>
            <a:custGeom>
              <a:rect b="b" l="l" r="r" t="t"/>
              <a:pathLst>
                <a:path extrusionOk="0" h="1" w="3840">
                  <a:moveTo>
                    <a:pt x="383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305000" y="5242850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0"/>
                  </a:moveTo>
                  <a:lnTo>
                    <a:pt x="873" y="0"/>
                  </a:lnTo>
                  <a:cubicBezTo>
                    <a:pt x="582" y="0"/>
                    <a:pt x="291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897575" y="434300"/>
              <a:ext cx="66900" cy="2925"/>
            </a:xfrm>
            <a:custGeom>
              <a:rect b="b" l="l" r="r" t="t"/>
              <a:pathLst>
                <a:path extrusionOk="0" h="117" w="2676">
                  <a:moveTo>
                    <a:pt x="466" y="1"/>
                  </a:moveTo>
                  <a:cubicBezTo>
                    <a:pt x="291" y="1"/>
                    <a:pt x="117" y="1"/>
                    <a:pt x="0" y="59"/>
                  </a:cubicBezTo>
                  <a:lnTo>
                    <a:pt x="2676" y="117"/>
                  </a:lnTo>
                  <a:cubicBezTo>
                    <a:pt x="1978" y="59"/>
                    <a:pt x="1222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4680225" y="5247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38125" y="383225"/>
              <a:ext cx="7120500" cy="4907625"/>
            </a:xfrm>
            <a:custGeom>
              <a:rect b="b" l="l" r="r" t="t"/>
              <a:pathLst>
                <a:path extrusionOk="0" h="196305" w="284820">
                  <a:moveTo>
                    <a:pt x="192167" y="589"/>
                  </a:moveTo>
                  <a:cubicBezTo>
                    <a:pt x="192137" y="592"/>
                    <a:pt x="192107" y="594"/>
                    <a:pt x="192076" y="596"/>
                  </a:cubicBezTo>
                  <a:lnTo>
                    <a:pt x="192076" y="596"/>
                  </a:lnTo>
                  <a:cubicBezTo>
                    <a:pt x="192345" y="589"/>
                    <a:pt x="192472" y="589"/>
                    <a:pt x="192167" y="589"/>
                  </a:cubicBezTo>
                  <a:close/>
                  <a:moveTo>
                    <a:pt x="192076" y="596"/>
                  </a:moveTo>
                  <a:lnTo>
                    <a:pt x="192076" y="596"/>
                  </a:lnTo>
                  <a:cubicBezTo>
                    <a:pt x="191844" y="601"/>
                    <a:pt x="191505" y="611"/>
                    <a:pt x="191247" y="629"/>
                  </a:cubicBezTo>
                  <a:lnTo>
                    <a:pt x="191247" y="629"/>
                  </a:lnTo>
                  <a:cubicBezTo>
                    <a:pt x="191531" y="623"/>
                    <a:pt x="191807" y="613"/>
                    <a:pt x="192076" y="596"/>
                  </a:cubicBezTo>
                  <a:close/>
                  <a:moveTo>
                    <a:pt x="90710" y="624"/>
                  </a:moveTo>
                  <a:cubicBezTo>
                    <a:pt x="90665" y="624"/>
                    <a:pt x="90637" y="626"/>
                    <a:pt x="90616" y="631"/>
                  </a:cubicBezTo>
                  <a:lnTo>
                    <a:pt x="90616" y="631"/>
                  </a:lnTo>
                  <a:cubicBezTo>
                    <a:pt x="90763" y="636"/>
                    <a:pt x="90918" y="641"/>
                    <a:pt x="91082" y="648"/>
                  </a:cubicBezTo>
                  <a:cubicBezTo>
                    <a:pt x="90894" y="631"/>
                    <a:pt x="90782" y="624"/>
                    <a:pt x="90710" y="624"/>
                  </a:cubicBezTo>
                  <a:close/>
                  <a:moveTo>
                    <a:pt x="212311" y="1783"/>
                  </a:moveTo>
                  <a:lnTo>
                    <a:pt x="212311" y="1783"/>
                  </a:lnTo>
                  <a:cubicBezTo>
                    <a:pt x="212149" y="1792"/>
                    <a:pt x="211987" y="1802"/>
                    <a:pt x="211826" y="1811"/>
                  </a:cubicBezTo>
                  <a:cubicBezTo>
                    <a:pt x="211988" y="1811"/>
                    <a:pt x="212150" y="1802"/>
                    <a:pt x="212311" y="1783"/>
                  </a:cubicBezTo>
                  <a:close/>
                  <a:moveTo>
                    <a:pt x="91707" y="2141"/>
                  </a:moveTo>
                  <a:lnTo>
                    <a:pt x="91707" y="2141"/>
                  </a:lnTo>
                  <a:cubicBezTo>
                    <a:pt x="91386" y="2146"/>
                    <a:pt x="91110" y="2152"/>
                    <a:pt x="90907" y="2160"/>
                  </a:cubicBezTo>
                  <a:cubicBezTo>
                    <a:pt x="91009" y="2177"/>
                    <a:pt x="91112" y="2184"/>
                    <a:pt x="91214" y="2184"/>
                  </a:cubicBezTo>
                  <a:cubicBezTo>
                    <a:pt x="91378" y="2184"/>
                    <a:pt x="91543" y="2166"/>
                    <a:pt x="91707" y="2141"/>
                  </a:cubicBezTo>
                  <a:close/>
                  <a:moveTo>
                    <a:pt x="282667" y="25076"/>
                  </a:moveTo>
                  <a:lnTo>
                    <a:pt x="282667" y="26239"/>
                  </a:lnTo>
                  <a:cubicBezTo>
                    <a:pt x="282671" y="25859"/>
                    <a:pt x="282673" y="25477"/>
                    <a:pt x="282675" y="25092"/>
                  </a:cubicBezTo>
                  <a:lnTo>
                    <a:pt x="282675" y="25092"/>
                  </a:lnTo>
                  <a:cubicBezTo>
                    <a:pt x="282672" y="25086"/>
                    <a:pt x="282670" y="25081"/>
                    <a:pt x="282667" y="25076"/>
                  </a:cubicBezTo>
                  <a:close/>
                  <a:moveTo>
                    <a:pt x="1791" y="84733"/>
                  </a:moveTo>
                  <a:cubicBezTo>
                    <a:pt x="1795" y="84855"/>
                    <a:pt x="1799" y="84977"/>
                    <a:pt x="1803" y="85099"/>
                  </a:cubicBezTo>
                  <a:lnTo>
                    <a:pt x="1803" y="84750"/>
                  </a:lnTo>
                  <a:cubicBezTo>
                    <a:pt x="1799" y="84742"/>
                    <a:pt x="1795" y="84736"/>
                    <a:pt x="1791" y="84733"/>
                  </a:cubicBezTo>
                  <a:close/>
                  <a:moveTo>
                    <a:pt x="1873" y="149880"/>
                  </a:moveTo>
                  <a:cubicBezTo>
                    <a:pt x="1846" y="149880"/>
                    <a:pt x="1835" y="150328"/>
                    <a:pt x="1815" y="150547"/>
                  </a:cubicBezTo>
                  <a:lnTo>
                    <a:pt x="1815" y="150547"/>
                  </a:lnTo>
                  <a:lnTo>
                    <a:pt x="1919" y="150182"/>
                  </a:lnTo>
                  <a:cubicBezTo>
                    <a:pt x="1899" y="149963"/>
                    <a:pt x="1885" y="149880"/>
                    <a:pt x="1873" y="149880"/>
                  </a:cubicBezTo>
                  <a:close/>
                  <a:moveTo>
                    <a:pt x="283365" y="150706"/>
                  </a:moveTo>
                  <a:cubicBezTo>
                    <a:pt x="283363" y="150720"/>
                    <a:pt x="283361" y="150734"/>
                    <a:pt x="283359" y="150749"/>
                  </a:cubicBezTo>
                  <a:lnTo>
                    <a:pt x="283359" y="150749"/>
                  </a:lnTo>
                  <a:cubicBezTo>
                    <a:pt x="283361" y="150847"/>
                    <a:pt x="283363" y="150949"/>
                    <a:pt x="283365" y="151055"/>
                  </a:cubicBezTo>
                  <a:lnTo>
                    <a:pt x="283365" y="150706"/>
                  </a:lnTo>
                  <a:close/>
                  <a:moveTo>
                    <a:pt x="283248" y="160823"/>
                  </a:moveTo>
                  <a:lnTo>
                    <a:pt x="283249" y="160884"/>
                  </a:lnTo>
                  <a:cubicBezTo>
                    <a:pt x="283249" y="160862"/>
                    <a:pt x="283249" y="160842"/>
                    <a:pt x="283248" y="160823"/>
                  </a:cubicBezTo>
                  <a:close/>
                  <a:moveTo>
                    <a:pt x="282578" y="177448"/>
                  </a:moveTo>
                  <a:cubicBezTo>
                    <a:pt x="282552" y="177980"/>
                    <a:pt x="282567" y="178512"/>
                    <a:pt x="282626" y="179052"/>
                  </a:cubicBezTo>
                  <a:lnTo>
                    <a:pt x="282626" y="179052"/>
                  </a:lnTo>
                  <a:cubicBezTo>
                    <a:pt x="282608" y="178556"/>
                    <a:pt x="282593" y="178012"/>
                    <a:pt x="282578" y="177448"/>
                  </a:cubicBezTo>
                  <a:close/>
                  <a:moveTo>
                    <a:pt x="282842" y="179612"/>
                  </a:moveTo>
                  <a:lnTo>
                    <a:pt x="282827" y="180067"/>
                  </a:lnTo>
                  <a:lnTo>
                    <a:pt x="282827" y="180067"/>
                  </a:lnTo>
                  <a:cubicBezTo>
                    <a:pt x="282836" y="179978"/>
                    <a:pt x="282842" y="179831"/>
                    <a:pt x="282842" y="179612"/>
                  </a:cubicBezTo>
                  <a:close/>
                  <a:moveTo>
                    <a:pt x="282626" y="179052"/>
                  </a:moveTo>
                  <a:cubicBezTo>
                    <a:pt x="282666" y="180150"/>
                    <a:pt x="282716" y="181018"/>
                    <a:pt x="282784" y="181357"/>
                  </a:cubicBezTo>
                  <a:lnTo>
                    <a:pt x="282827" y="180067"/>
                  </a:lnTo>
                  <a:lnTo>
                    <a:pt x="282827" y="180067"/>
                  </a:lnTo>
                  <a:cubicBezTo>
                    <a:pt x="282819" y="180142"/>
                    <a:pt x="282808" y="180175"/>
                    <a:pt x="282796" y="180175"/>
                  </a:cubicBezTo>
                  <a:cubicBezTo>
                    <a:pt x="282757" y="180175"/>
                    <a:pt x="282702" y="179829"/>
                    <a:pt x="282667" y="179379"/>
                  </a:cubicBezTo>
                  <a:cubicBezTo>
                    <a:pt x="282652" y="179270"/>
                    <a:pt x="282638" y="179161"/>
                    <a:pt x="282626" y="179052"/>
                  </a:cubicBezTo>
                  <a:close/>
                  <a:moveTo>
                    <a:pt x="113241" y="194676"/>
                  </a:moveTo>
                  <a:cubicBezTo>
                    <a:pt x="113532" y="194734"/>
                    <a:pt x="113241" y="194851"/>
                    <a:pt x="112544" y="194851"/>
                  </a:cubicBezTo>
                  <a:cubicBezTo>
                    <a:pt x="111729" y="194734"/>
                    <a:pt x="110973" y="194676"/>
                    <a:pt x="110159" y="194676"/>
                  </a:cubicBezTo>
                  <a:close/>
                  <a:moveTo>
                    <a:pt x="191648" y="195634"/>
                  </a:moveTo>
                  <a:cubicBezTo>
                    <a:pt x="191856" y="195653"/>
                    <a:pt x="192070" y="195665"/>
                    <a:pt x="192284" y="195665"/>
                  </a:cubicBezTo>
                  <a:cubicBezTo>
                    <a:pt x="192070" y="195654"/>
                    <a:pt x="191858" y="195643"/>
                    <a:pt x="191648" y="195634"/>
                  </a:cubicBezTo>
                  <a:close/>
                  <a:moveTo>
                    <a:pt x="82474" y="195781"/>
                  </a:moveTo>
                  <a:cubicBezTo>
                    <a:pt x="82585" y="195786"/>
                    <a:pt x="82686" y="195790"/>
                    <a:pt x="82779" y="195792"/>
                  </a:cubicBezTo>
                  <a:lnTo>
                    <a:pt x="82779" y="195792"/>
                  </a:lnTo>
                  <a:cubicBezTo>
                    <a:pt x="82681" y="195789"/>
                    <a:pt x="82580" y="195785"/>
                    <a:pt x="82474" y="195781"/>
                  </a:cubicBezTo>
                  <a:close/>
                  <a:moveTo>
                    <a:pt x="106727" y="195839"/>
                  </a:moveTo>
                  <a:cubicBezTo>
                    <a:pt x="106691" y="195845"/>
                    <a:pt x="106696" y="195851"/>
                    <a:pt x="106737" y="195856"/>
                  </a:cubicBezTo>
                  <a:lnTo>
                    <a:pt x="106737" y="195856"/>
                  </a:lnTo>
                  <a:cubicBezTo>
                    <a:pt x="106731" y="195850"/>
                    <a:pt x="106727" y="195845"/>
                    <a:pt x="106727" y="195839"/>
                  </a:cubicBezTo>
                  <a:close/>
                  <a:moveTo>
                    <a:pt x="125863" y="196072"/>
                  </a:moveTo>
                  <a:cubicBezTo>
                    <a:pt x="125746" y="196072"/>
                    <a:pt x="125656" y="196098"/>
                    <a:pt x="125557" y="196098"/>
                  </a:cubicBezTo>
                  <a:cubicBezTo>
                    <a:pt x="125507" y="196098"/>
                    <a:pt x="125455" y="196091"/>
                    <a:pt x="125397" y="196072"/>
                  </a:cubicBezTo>
                  <a:close/>
                  <a:moveTo>
                    <a:pt x="206713" y="1"/>
                  </a:moveTo>
                  <a:cubicBezTo>
                    <a:pt x="204735" y="1"/>
                    <a:pt x="205638" y="299"/>
                    <a:pt x="201590" y="299"/>
                  </a:cubicBezTo>
                  <a:cubicBezTo>
                    <a:pt x="202112" y="204"/>
                    <a:pt x="201006" y="109"/>
                    <a:pt x="200139" y="109"/>
                  </a:cubicBezTo>
                  <a:cubicBezTo>
                    <a:pt x="199944" y="109"/>
                    <a:pt x="199761" y="113"/>
                    <a:pt x="199612" y="124"/>
                  </a:cubicBezTo>
                  <a:cubicBezTo>
                    <a:pt x="201648" y="124"/>
                    <a:pt x="200601" y="299"/>
                    <a:pt x="198681" y="415"/>
                  </a:cubicBezTo>
                  <a:cubicBezTo>
                    <a:pt x="197882" y="386"/>
                    <a:pt x="197264" y="375"/>
                    <a:pt x="196760" y="375"/>
                  </a:cubicBezTo>
                  <a:cubicBezTo>
                    <a:pt x="195250" y="375"/>
                    <a:pt x="194770" y="473"/>
                    <a:pt x="193505" y="473"/>
                  </a:cubicBezTo>
                  <a:lnTo>
                    <a:pt x="195424" y="531"/>
                  </a:lnTo>
                  <a:cubicBezTo>
                    <a:pt x="193912" y="648"/>
                    <a:pt x="192400" y="706"/>
                    <a:pt x="190888" y="706"/>
                  </a:cubicBezTo>
                  <a:cubicBezTo>
                    <a:pt x="190835" y="671"/>
                    <a:pt x="191006" y="646"/>
                    <a:pt x="191247" y="629"/>
                  </a:cubicBezTo>
                  <a:lnTo>
                    <a:pt x="191247" y="629"/>
                  </a:lnTo>
                  <a:cubicBezTo>
                    <a:pt x="191083" y="632"/>
                    <a:pt x="190916" y="634"/>
                    <a:pt x="190747" y="634"/>
                  </a:cubicBezTo>
                  <a:cubicBezTo>
                    <a:pt x="188867" y="634"/>
                    <a:pt x="186707" y="452"/>
                    <a:pt x="184364" y="452"/>
                  </a:cubicBezTo>
                  <a:cubicBezTo>
                    <a:pt x="183927" y="452"/>
                    <a:pt x="183485" y="458"/>
                    <a:pt x="183036" y="473"/>
                  </a:cubicBezTo>
                  <a:cubicBezTo>
                    <a:pt x="181407" y="415"/>
                    <a:pt x="182861" y="240"/>
                    <a:pt x="181466" y="182"/>
                  </a:cubicBezTo>
                  <a:lnTo>
                    <a:pt x="181466" y="182"/>
                  </a:lnTo>
                  <a:cubicBezTo>
                    <a:pt x="180630" y="219"/>
                    <a:pt x="179958" y="233"/>
                    <a:pt x="179378" y="233"/>
                  </a:cubicBezTo>
                  <a:cubicBezTo>
                    <a:pt x="177795" y="233"/>
                    <a:pt x="176906" y="132"/>
                    <a:pt x="175265" y="132"/>
                  </a:cubicBezTo>
                  <a:cubicBezTo>
                    <a:pt x="174664" y="132"/>
                    <a:pt x="173963" y="145"/>
                    <a:pt x="173090" y="182"/>
                  </a:cubicBezTo>
                  <a:cubicBezTo>
                    <a:pt x="174312" y="357"/>
                    <a:pt x="174486" y="299"/>
                    <a:pt x="171578" y="473"/>
                  </a:cubicBezTo>
                  <a:lnTo>
                    <a:pt x="178383" y="357"/>
                  </a:lnTo>
                  <a:lnTo>
                    <a:pt x="174021" y="589"/>
                  </a:lnTo>
                  <a:cubicBezTo>
                    <a:pt x="175649" y="589"/>
                    <a:pt x="177390" y="515"/>
                    <a:pt x="178646" y="515"/>
                  </a:cubicBezTo>
                  <a:cubicBezTo>
                    <a:pt x="178960" y="515"/>
                    <a:pt x="179244" y="520"/>
                    <a:pt x="179488" y="531"/>
                  </a:cubicBezTo>
                  <a:cubicBezTo>
                    <a:pt x="177452" y="648"/>
                    <a:pt x="177685" y="648"/>
                    <a:pt x="178616" y="764"/>
                  </a:cubicBezTo>
                  <a:cubicBezTo>
                    <a:pt x="177962" y="709"/>
                    <a:pt x="177311" y="690"/>
                    <a:pt x="176657" y="690"/>
                  </a:cubicBezTo>
                  <a:cubicBezTo>
                    <a:pt x="175039" y="690"/>
                    <a:pt x="173399" y="809"/>
                    <a:pt x="171636" y="809"/>
                  </a:cubicBezTo>
                  <a:cubicBezTo>
                    <a:pt x="171068" y="809"/>
                    <a:pt x="170488" y="796"/>
                    <a:pt x="169891" y="764"/>
                  </a:cubicBezTo>
                  <a:lnTo>
                    <a:pt x="170008" y="357"/>
                  </a:lnTo>
                  <a:cubicBezTo>
                    <a:pt x="169133" y="325"/>
                    <a:pt x="168293" y="313"/>
                    <a:pt x="167466" y="313"/>
                  </a:cubicBezTo>
                  <a:cubicBezTo>
                    <a:pt x="164315" y="313"/>
                    <a:pt x="161357" y="494"/>
                    <a:pt x="157424" y="494"/>
                  </a:cubicBezTo>
                  <a:cubicBezTo>
                    <a:pt x="156692" y="494"/>
                    <a:pt x="155926" y="488"/>
                    <a:pt x="155118" y="473"/>
                  </a:cubicBezTo>
                  <a:lnTo>
                    <a:pt x="155118" y="473"/>
                  </a:lnTo>
                  <a:lnTo>
                    <a:pt x="157154" y="531"/>
                  </a:lnTo>
                  <a:cubicBezTo>
                    <a:pt x="156815" y="599"/>
                    <a:pt x="156153" y="614"/>
                    <a:pt x="155350" y="614"/>
                  </a:cubicBezTo>
                  <a:cubicBezTo>
                    <a:pt x="154698" y="614"/>
                    <a:pt x="153954" y="604"/>
                    <a:pt x="153215" y="604"/>
                  </a:cubicBezTo>
                  <a:cubicBezTo>
                    <a:pt x="152518" y="604"/>
                    <a:pt x="151826" y="613"/>
                    <a:pt x="151221" y="648"/>
                  </a:cubicBezTo>
                  <a:cubicBezTo>
                    <a:pt x="151396" y="473"/>
                    <a:pt x="150116" y="415"/>
                    <a:pt x="149244" y="357"/>
                  </a:cubicBezTo>
                  <a:lnTo>
                    <a:pt x="149244" y="357"/>
                  </a:lnTo>
                  <a:cubicBezTo>
                    <a:pt x="149360" y="473"/>
                    <a:pt x="144649" y="357"/>
                    <a:pt x="144067" y="648"/>
                  </a:cubicBezTo>
                  <a:lnTo>
                    <a:pt x="141276" y="415"/>
                  </a:lnTo>
                  <a:cubicBezTo>
                    <a:pt x="140973" y="412"/>
                    <a:pt x="140687" y="410"/>
                    <a:pt x="140413" y="410"/>
                  </a:cubicBezTo>
                  <a:cubicBezTo>
                    <a:pt x="136333" y="410"/>
                    <a:pt x="135296" y="769"/>
                    <a:pt x="131397" y="769"/>
                  </a:cubicBezTo>
                  <a:cubicBezTo>
                    <a:pt x="131136" y="769"/>
                    <a:pt x="130862" y="767"/>
                    <a:pt x="130574" y="764"/>
                  </a:cubicBezTo>
                  <a:cubicBezTo>
                    <a:pt x="132028" y="648"/>
                    <a:pt x="129876" y="531"/>
                    <a:pt x="133133" y="415"/>
                  </a:cubicBezTo>
                  <a:cubicBezTo>
                    <a:pt x="132826" y="398"/>
                    <a:pt x="132520" y="391"/>
                    <a:pt x="132213" y="391"/>
                  </a:cubicBezTo>
                  <a:cubicBezTo>
                    <a:pt x="131473" y="391"/>
                    <a:pt x="130732" y="432"/>
                    <a:pt x="129992" y="473"/>
                  </a:cubicBezTo>
                  <a:cubicBezTo>
                    <a:pt x="129905" y="468"/>
                    <a:pt x="129795" y="465"/>
                    <a:pt x="129665" y="465"/>
                  </a:cubicBezTo>
                  <a:cubicBezTo>
                    <a:pt x="128734" y="465"/>
                    <a:pt x="126802" y="588"/>
                    <a:pt x="125304" y="588"/>
                  </a:cubicBezTo>
                  <a:cubicBezTo>
                    <a:pt x="124775" y="588"/>
                    <a:pt x="124301" y="573"/>
                    <a:pt x="123943" y="531"/>
                  </a:cubicBezTo>
                  <a:cubicBezTo>
                    <a:pt x="123071" y="706"/>
                    <a:pt x="122140" y="764"/>
                    <a:pt x="121210" y="764"/>
                  </a:cubicBezTo>
                  <a:cubicBezTo>
                    <a:pt x="121035" y="764"/>
                    <a:pt x="121210" y="706"/>
                    <a:pt x="121210" y="706"/>
                  </a:cubicBezTo>
                  <a:lnTo>
                    <a:pt x="121210" y="706"/>
                  </a:lnTo>
                  <a:cubicBezTo>
                    <a:pt x="121209" y="706"/>
                    <a:pt x="118360" y="764"/>
                    <a:pt x="119988" y="938"/>
                  </a:cubicBezTo>
                  <a:cubicBezTo>
                    <a:pt x="117964" y="752"/>
                    <a:pt x="115307" y="715"/>
                    <a:pt x="112569" y="715"/>
                  </a:cubicBezTo>
                  <a:cubicBezTo>
                    <a:pt x="110743" y="715"/>
                    <a:pt x="108881" y="732"/>
                    <a:pt x="107145" y="732"/>
                  </a:cubicBezTo>
                  <a:cubicBezTo>
                    <a:pt x="104976" y="732"/>
                    <a:pt x="103005" y="706"/>
                    <a:pt x="101551" y="589"/>
                  </a:cubicBezTo>
                  <a:lnTo>
                    <a:pt x="90442" y="706"/>
                  </a:lnTo>
                  <a:cubicBezTo>
                    <a:pt x="90563" y="675"/>
                    <a:pt x="90558" y="645"/>
                    <a:pt x="90616" y="631"/>
                  </a:cubicBezTo>
                  <a:lnTo>
                    <a:pt x="90616" y="631"/>
                  </a:lnTo>
                  <a:cubicBezTo>
                    <a:pt x="90233" y="620"/>
                    <a:pt x="89902" y="615"/>
                    <a:pt x="89611" y="615"/>
                  </a:cubicBezTo>
                  <a:cubicBezTo>
                    <a:pt x="87393" y="615"/>
                    <a:pt x="87543" y="913"/>
                    <a:pt x="84980" y="913"/>
                  </a:cubicBezTo>
                  <a:cubicBezTo>
                    <a:pt x="84515" y="913"/>
                    <a:pt x="83962" y="903"/>
                    <a:pt x="83288" y="880"/>
                  </a:cubicBezTo>
                  <a:cubicBezTo>
                    <a:pt x="81543" y="725"/>
                    <a:pt x="83314" y="725"/>
                    <a:pt x="84206" y="725"/>
                  </a:cubicBezTo>
                  <a:cubicBezTo>
                    <a:pt x="84652" y="725"/>
                    <a:pt x="84878" y="725"/>
                    <a:pt x="84335" y="706"/>
                  </a:cubicBezTo>
                  <a:cubicBezTo>
                    <a:pt x="84097" y="527"/>
                    <a:pt x="83313" y="477"/>
                    <a:pt x="82248" y="477"/>
                  </a:cubicBezTo>
                  <a:cubicBezTo>
                    <a:pt x="80885" y="477"/>
                    <a:pt x="79062" y="559"/>
                    <a:pt x="77341" y="559"/>
                  </a:cubicBezTo>
                  <a:cubicBezTo>
                    <a:pt x="76461" y="559"/>
                    <a:pt x="75607" y="538"/>
                    <a:pt x="74855" y="473"/>
                  </a:cubicBezTo>
                  <a:lnTo>
                    <a:pt x="75669" y="473"/>
                  </a:lnTo>
                  <a:cubicBezTo>
                    <a:pt x="75136" y="438"/>
                    <a:pt x="74556" y="424"/>
                    <a:pt x="73933" y="424"/>
                  </a:cubicBezTo>
                  <a:cubicBezTo>
                    <a:pt x="71734" y="424"/>
                    <a:pt x="69009" y="596"/>
                    <a:pt x="66016" y="596"/>
                  </a:cubicBezTo>
                  <a:cubicBezTo>
                    <a:pt x="65689" y="596"/>
                    <a:pt x="65358" y="594"/>
                    <a:pt x="65025" y="589"/>
                  </a:cubicBezTo>
                  <a:cubicBezTo>
                    <a:pt x="65025" y="589"/>
                    <a:pt x="65258" y="589"/>
                    <a:pt x="65025" y="531"/>
                  </a:cubicBezTo>
                  <a:cubicBezTo>
                    <a:pt x="62117" y="764"/>
                    <a:pt x="56592" y="880"/>
                    <a:pt x="52520" y="938"/>
                  </a:cubicBezTo>
                  <a:lnTo>
                    <a:pt x="52520" y="938"/>
                  </a:lnTo>
                  <a:cubicBezTo>
                    <a:pt x="53800" y="764"/>
                    <a:pt x="54381" y="822"/>
                    <a:pt x="53567" y="648"/>
                  </a:cubicBezTo>
                  <a:cubicBezTo>
                    <a:pt x="51764" y="648"/>
                    <a:pt x="54091" y="938"/>
                    <a:pt x="50426" y="997"/>
                  </a:cubicBezTo>
                  <a:cubicBezTo>
                    <a:pt x="49263" y="880"/>
                    <a:pt x="46588" y="822"/>
                    <a:pt x="46239" y="589"/>
                  </a:cubicBezTo>
                  <a:lnTo>
                    <a:pt x="49729" y="589"/>
                  </a:lnTo>
                  <a:cubicBezTo>
                    <a:pt x="49128" y="512"/>
                    <a:pt x="48430" y="486"/>
                    <a:pt x="47697" y="486"/>
                  </a:cubicBezTo>
                  <a:cubicBezTo>
                    <a:pt x="46232" y="486"/>
                    <a:pt x="44630" y="589"/>
                    <a:pt x="43389" y="589"/>
                  </a:cubicBezTo>
                  <a:lnTo>
                    <a:pt x="43622" y="473"/>
                  </a:lnTo>
                  <a:cubicBezTo>
                    <a:pt x="38329" y="473"/>
                    <a:pt x="38271" y="764"/>
                    <a:pt x="32571" y="764"/>
                  </a:cubicBezTo>
                  <a:lnTo>
                    <a:pt x="33152" y="880"/>
                  </a:lnTo>
                  <a:cubicBezTo>
                    <a:pt x="32431" y="935"/>
                    <a:pt x="31903" y="954"/>
                    <a:pt x="31479" y="954"/>
                  </a:cubicBezTo>
                  <a:cubicBezTo>
                    <a:pt x="30431" y="954"/>
                    <a:pt x="30015" y="835"/>
                    <a:pt x="28853" y="835"/>
                  </a:cubicBezTo>
                  <a:cubicBezTo>
                    <a:pt x="28479" y="835"/>
                    <a:pt x="28027" y="848"/>
                    <a:pt x="27452" y="880"/>
                  </a:cubicBezTo>
                  <a:lnTo>
                    <a:pt x="26464" y="589"/>
                  </a:lnTo>
                  <a:cubicBezTo>
                    <a:pt x="24428" y="648"/>
                    <a:pt x="19252" y="880"/>
                    <a:pt x="15587" y="880"/>
                  </a:cubicBezTo>
                  <a:cubicBezTo>
                    <a:pt x="17623" y="706"/>
                    <a:pt x="21927" y="589"/>
                    <a:pt x="24603" y="473"/>
                  </a:cubicBezTo>
                  <a:cubicBezTo>
                    <a:pt x="22567" y="473"/>
                    <a:pt x="17681" y="473"/>
                    <a:pt x="16634" y="648"/>
                  </a:cubicBezTo>
                  <a:cubicBezTo>
                    <a:pt x="17286" y="648"/>
                    <a:pt x="18086" y="573"/>
                    <a:pt x="18797" y="573"/>
                  </a:cubicBezTo>
                  <a:cubicBezTo>
                    <a:pt x="18975" y="573"/>
                    <a:pt x="19147" y="578"/>
                    <a:pt x="19310" y="589"/>
                  </a:cubicBezTo>
                  <a:cubicBezTo>
                    <a:pt x="16809" y="822"/>
                    <a:pt x="13494" y="880"/>
                    <a:pt x="9422" y="880"/>
                  </a:cubicBezTo>
                  <a:cubicBezTo>
                    <a:pt x="9713" y="706"/>
                    <a:pt x="8608" y="648"/>
                    <a:pt x="7038" y="589"/>
                  </a:cubicBezTo>
                  <a:lnTo>
                    <a:pt x="582" y="589"/>
                  </a:lnTo>
                  <a:lnTo>
                    <a:pt x="582" y="2800"/>
                  </a:lnTo>
                  <a:lnTo>
                    <a:pt x="582" y="4254"/>
                  </a:lnTo>
                  <a:cubicBezTo>
                    <a:pt x="523" y="5126"/>
                    <a:pt x="465" y="5882"/>
                    <a:pt x="407" y="6406"/>
                  </a:cubicBezTo>
                  <a:cubicBezTo>
                    <a:pt x="582" y="13618"/>
                    <a:pt x="291" y="20655"/>
                    <a:pt x="349" y="29031"/>
                  </a:cubicBezTo>
                  <a:cubicBezTo>
                    <a:pt x="438" y="28386"/>
                    <a:pt x="488" y="28137"/>
                    <a:pt x="516" y="28137"/>
                  </a:cubicBezTo>
                  <a:cubicBezTo>
                    <a:pt x="614" y="28137"/>
                    <a:pt x="470" y="30986"/>
                    <a:pt x="755" y="30986"/>
                  </a:cubicBezTo>
                  <a:cubicBezTo>
                    <a:pt x="773" y="30986"/>
                    <a:pt x="793" y="30975"/>
                    <a:pt x="814" y="30950"/>
                  </a:cubicBezTo>
                  <a:lnTo>
                    <a:pt x="814" y="33800"/>
                  </a:lnTo>
                  <a:lnTo>
                    <a:pt x="523" y="39732"/>
                  </a:lnTo>
                  <a:cubicBezTo>
                    <a:pt x="503" y="39980"/>
                    <a:pt x="486" y="40081"/>
                    <a:pt x="472" y="40081"/>
                  </a:cubicBezTo>
                  <a:cubicBezTo>
                    <a:pt x="407" y="40081"/>
                    <a:pt x="397" y="38039"/>
                    <a:pt x="353" y="38039"/>
                  </a:cubicBezTo>
                  <a:cubicBezTo>
                    <a:pt x="352" y="38039"/>
                    <a:pt x="350" y="38041"/>
                    <a:pt x="349" y="38046"/>
                  </a:cubicBezTo>
                  <a:cubicBezTo>
                    <a:pt x="291" y="42350"/>
                    <a:pt x="174" y="39849"/>
                    <a:pt x="0" y="42699"/>
                  </a:cubicBezTo>
                  <a:cubicBezTo>
                    <a:pt x="20" y="42631"/>
                    <a:pt x="39" y="42599"/>
                    <a:pt x="56" y="42599"/>
                  </a:cubicBezTo>
                  <a:cubicBezTo>
                    <a:pt x="186" y="42599"/>
                    <a:pt x="226" y="44438"/>
                    <a:pt x="174" y="46596"/>
                  </a:cubicBezTo>
                  <a:lnTo>
                    <a:pt x="407" y="43164"/>
                  </a:lnTo>
                  <a:lnTo>
                    <a:pt x="407" y="43164"/>
                  </a:lnTo>
                  <a:cubicBezTo>
                    <a:pt x="640" y="49155"/>
                    <a:pt x="0" y="48340"/>
                    <a:pt x="233" y="54331"/>
                  </a:cubicBezTo>
                  <a:lnTo>
                    <a:pt x="116" y="52412"/>
                  </a:lnTo>
                  <a:lnTo>
                    <a:pt x="116" y="52412"/>
                  </a:lnTo>
                  <a:cubicBezTo>
                    <a:pt x="174" y="55494"/>
                    <a:pt x="116" y="63812"/>
                    <a:pt x="465" y="66836"/>
                  </a:cubicBezTo>
                  <a:cubicBezTo>
                    <a:pt x="432" y="67138"/>
                    <a:pt x="379" y="67516"/>
                    <a:pt x="340" y="67516"/>
                  </a:cubicBezTo>
                  <a:cubicBezTo>
                    <a:pt x="312" y="67516"/>
                    <a:pt x="291" y="67311"/>
                    <a:pt x="291" y="66720"/>
                  </a:cubicBezTo>
                  <a:lnTo>
                    <a:pt x="291" y="66720"/>
                  </a:lnTo>
                  <a:cubicBezTo>
                    <a:pt x="233" y="74106"/>
                    <a:pt x="640" y="83121"/>
                    <a:pt x="407" y="88879"/>
                  </a:cubicBezTo>
                  <a:lnTo>
                    <a:pt x="291" y="88240"/>
                  </a:lnTo>
                  <a:lnTo>
                    <a:pt x="291" y="88240"/>
                  </a:lnTo>
                  <a:cubicBezTo>
                    <a:pt x="407" y="89636"/>
                    <a:pt x="407" y="91031"/>
                    <a:pt x="407" y="92369"/>
                  </a:cubicBezTo>
                  <a:cubicBezTo>
                    <a:pt x="372" y="92334"/>
                    <a:pt x="337" y="92151"/>
                    <a:pt x="315" y="92151"/>
                  </a:cubicBezTo>
                  <a:cubicBezTo>
                    <a:pt x="300" y="92151"/>
                    <a:pt x="291" y="92231"/>
                    <a:pt x="291" y="92485"/>
                  </a:cubicBezTo>
                  <a:cubicBezTo>
                    <a:pt x="291" y="93125"/>
                    <a:pt x="465" y="96091"/>
                    <a:pt x="407" y="97953"/>
                  </a:cubicBezTo>
                  <a:lnTo>
                    <a:pt x="291" y="96382"/>
                  </a:lnTo>
                  <a:lnTo>
                    <a:pt x="291" y="96382"/>
                  </a:lnTo>
                  <a:cubicBezTo>
                    <a:pt x="116" y="103536"/>
                    <a:pt x="582" y="107433"/>
                    <a:pt x="640" y="113424"/>
                  </a:cubicBezTo>
                  <a:cubicBezTo>
                    <a:pt x="349" y="113424"/>
                    <a:pt x="233" y="119065"/>
                    <a:pt x="174" y="121915"/>
                  </a:cubicBezTo>
                  <a:lnTo>
                    <a:pt x="116" y="121799"/>
                  </a:lnTo>
                  <a:lnTo>
                    <a:pt x="116" y="121799"/>
                  </a:lnTo>
                  <a:cubicBezTo>
                    <a:pt x="116" y="130174"/>
                    <a:pt x="407" y="136049"/>
                    <a:pt x="523" y="143784"/>
                  </a:cubicBezTo>
                  <a:cubicBezTo>
                    <a:pt x="174" y="148612"/>
                    <a:pt x="407" y="160070"/>
                    <a:pt x="174" y="167805"/>
                  </a:cubicBezTo>
                  <a:cubicBezTo>
                    <a:pt x="190" y="167500"/>
                    <a:pt x="217" y="167371"/>
                    <a:pt x="249" y="167371"/>
                  </a:cubicBezTo>
                  <a:cubicBezTo>
                    <a:pt x="339" y="167371"/>
                    <a:pt x="465" y="168389"/>
                    <a:pt x="465" y="169376"/>
                  </a:cubicBezTo>
                  <a:cubicBezTo>
                    <a:pt x="410" y="171102"/>
                    <a:pt x="674" y="174163"/>
                    <a:pt x="441" y="174163"/>
                  </a:cubicBezTo>
                  <a:cubicBezTo>
                    <a:pt x="431" y="174163"/>
                    <a:pt x="419" y="174157"/>
                    <a:pt x="407" y="174145"/>
                  </a:cubicBezTo>
                  <a:lnTo>
                    <a:pt x="407" y="173447"/>
                  </a:lnTo>
                  <a:cubicBezTo>
                    <a:pt x="116" y="174843"/>
                    <a:pt x="174" y="178565"/>
                    <a:pt x="174" y="181473"/>
                  </a:cubicBezTo>
                  <a:lnTo>
                    <a:pt x="582" y="181939"/>
                  </a:lnTo>
                  <a:cubicBezTo>
                    <a:pt x="407" y="183858"/>
                    <a:pt x="349" y="186010"/>
                    <a:pt x="349" y="188278"/>
                  </a:cubicBezTo>
                  <a:lnTo>
                    <a:pt x="349" y="191768"/>
                  </a:lnTo>
                  <a:lnTo>
                    <a:pt x="349" y="196014"/>
                  </a:lnTo>
                  <a:lnTo>
                    <a:pt x="4478" y="195956"/>
                  </a:lnTo>
                  <a:lnTo>
                    <a:pt x="7561" y="195956"/>
                  </a:lnTo>
                  <a:cubicBezTo>
                    <a:pt x="9073" y="195956"/>
                    <a:pt x="10585" y="196014"/>
                    <a:pt x="12040" y="196130"/>
                  </a:cubicBezTo>
                  <a:cubicBezTo>
                    <a:pt x="13901" y="196072"/>
                    <a:pt x="16169" y="196072"/>
                    <a:pt x="17972" y="195956"/>
                  </a:cubicBezTo>
                  <a:lnTo>
                    <a:pt x="17972" y="195956"/>
                  </a:lnTo>
                  <a:lnTo>
                    <a:pt x="17914" y="196188"/>
                  </a:lnTo>
                  <a:cubicBezTo>
                    <a:pt x="20444" y="196217"/>
                    <a:pt x="22349" y="196232"/>
                    <a:pt x="24406" y="196232"/>
                  </a:cubicBezTo>
                  <a:cubicBezTo>
                    <a:pt x="26464" y="196232"/>
                    <a:pt x="28674" y="196217"/>
                    <a:pt x="31815" y="196188"/>
                  </a:cubicBezTo>
                  <a:lnTo>
                    <a:pt x="31815" y="196188"/>
                  </a:lnTo>
                  <a:lnTo>
                    <a:pt x="30535" y="196305"/>
                  </a:lnTo>
                  <a:cubicBezTo>
                    <a:pt x="34083" y="196305"/>
                    <a:pt x="35014" y="195723"/>
                    <a:pt x="38329" y="195723"/>
                  </a:cubicBezTo>
                  <a:lnTo>
                    <a:pt x="39318" y="196014"/>
                  </a:lnTo>
                  <a:cubicBezTo>
                    <a:pt x="43428" y="196014"/>
                    <a:pt x="47589" y="196143"/>
                    <a:pt x="51717" y="196143"/>
                  </a:cubicBezTo>
                  <a:cubicBezTo>
                    <a:pt x="53780" y="196143"/>
                    <a:pt x="55836" y="196111"/>
                    <a:pt x="57871" y="196014"/>
                  </a:cubicBezTo>
                  <a:lnTo>
                    <a:pt x="57871" y="196014"/>
                  </a:lnTo>
                  <a:cubicBezTo>
                    <a:pt x="57464" y="196130"/>
                    <a:pt x="57057" y="196188"/>
                    <a:pt x="56592" y="196188"/>
                  </a:cubicBezTo>
                  <a:cubicBezTo>
                    <a:pt x="57934" y="196188"/>
                    <a:pt x="60441" y="196225"/>
                    <a:pt x="62648" y="196225"/>
                  </a:cubicBezTo>
                  <a:cubicBezTo>
                    <a:pt x="65024" y="196225"/>
                    <a:pt x="67052" y="196182"/>
                    <a:pt x="66911" y="196004"/>
                  </a:cubicBezTo>
                  <a:lnTo>
                    <a:pt x="66911" y="196004"/>
                  </a:lnTo>
                  <a:cubicBezTo>
                    <a:pt x="67115" y="196059"/>
                    <a:pt x="67679" y="196081"/>
                    <a:pt x="68454" y="196081"/>
                  </a:cubicBezTo>
                  <a:cubicBezTo>
                    <a:pt x="70571" y="196081"/>
                    <a:pt x="74267" y="195919"/>
                    <a:pt x="76541" y="195839"/>
                  </a:cubicBezTo>
                  <a:lnTo>
                    <a:pt x="76541" y="195839"/>
                  </a:lnTo>
                  <a:lnTo>
                    <a:pt x="76018" y="196072"/>
                  </a:lnTo>
                  <a:cubicBezTo>
                    <a:pt x="78344" y="195781"/>
                    <a:pt x="80613" y="195665"/>
                    <a:pt x="82881" y="195665"/>
                  </a:cubicBezTo>
                  <a:cubicBezTo>
                    <a:pt x="83679" y="195665"/>
                    <a:pt x="83707" y="195793"/>
                    <a:pt x="82930" y="195793"/>
                  </a:cubicBezTo>
                  <a:cubicBezTo>
                    <a:pt x="82882" y="195793"/>
                    <a:pt x="82832" y="195793"/>
                    <a:pt x="82779" y="195792"/>
                  </a:cubicBezTo>
                  <a:lnTo>
                    <a:pt x="82779" y="195792"/>
                  </a:lnTo>
                  <a:cubicBezTo>
                    <a:pt x="83097" y="195801"/>
                    <a:pt x="83371" y="195805"/>
                    <a:pt x="83614" y="195805"/>
                  </a:cubicBezTo>
                  <a:cubicBezTo>
                    <a:pt x="85146" y="195805"/>
                    <a:pt x="85414" y="195641"/>
                    <a:pt x="87295" y="195641"/>
                  </a:cubicBezTo>
                  <a:cubicBezTo>
                    <a:pt x="87685" y="195641"/>
                    <a:pt x="88143" y="195648"/>
                    <a:pt x="88697" y="195665"/>
                  </a:cubicBezTo>
                  <a:lnTo>
                    <a:pt x="87243" y="195781"/>
                  </a:lnTo>
                  <a:cubicBezTo>
                    <a:pt x="87650" y="195796"/>
                    <a:pt x="88054" y="195803"/>
                    <a:pt x="88454" y="195803"/>
                  </a:cubicBezTo>
                  <a:cubicBezTo>
                    <a:pt x="89653" y="195803"/>
                    <a:pt x="90820" y="195738"/>
                    <a:pt x="91954" y="195607"/>
                  </a:cubicBezTo>
                  <a:cubicBezTo>
                    <a:pt x="92476" y="195593"/>
                    <a:pt x="92998" y="195586"/>
                    <a:pt x="93519" y="195586"/>
                  </a:cubicBezTo>
                  <a:cubicBezTo>
                    <a:pt x="95205" y="195586"/>
                    <a:pt x="96882" y="195662"/>
                    <a:pt x="98526" y="195839"/>
                  </a:cubicBezTo>
                  <a:cubicBezTo>
                    <a:pt x="99864" y="195665"/>
                    <a:pt x="101260" y="195607"/>
                    <a:pt x="102598" y="195607"/>
                  </a:cubicBezTo>
                  <a:cubicBezTo>
                    <a:pt x="102830" y="195723"/>
                    <a:pt x="102191" y="195723"/>
                    <a:pt x="101842" y="195781"/>
                  </a:cubicBezTo>
                  <a:cubicBezTo>
                    <a:pt x="102647" y="195799"/>
                    <a:pt x="103390" y="195806"/>
                    <a:pt x="104084" y="195806"/>
                  </a:cubicBezTo>
                  <a:cubicBezTo>
                    <a:pt x="106797" y="195806"/>
                    <a:pt x="108761" y="195699"/>
                    <a:pt x="110746" y="195699"/>
                  </a:cubicBezTo>
                  <a:cubicBezTo>
                    <a:pt x="111629" y="195699"/>
                    <a:pt x="112516" y="195720"/>
                    <a:pt x="113474" y="195781"/>
                  </a:cubicBezTo>
                  <a:cubicBezTo>
                    <a:pt x="113649" y="195839"/>
                    <a:pt x="113881" y="195897"/>
                    <a:pt x="114056" y="195897"/>
                  </a:cubicBezTo>
                  <a:cubicBezTo>
                    <a:pt x="110250" y="195897"/>
                    <a:pt x="107099" y="195897"/>
                    <a:pt x="106737" y="195856"/>
                  </a:cubicBezTo>
                  <a:lnTo>
                    <a:pt x="106737" y="195856"/>
                  </a:lnTo>
                  <a:cubicBezTo>
                    <a:pt x="106939" y="196018"/>
                    <a:pt x="110072" y="196079"/>
                    <a:pt x="107425" y="196305"/>
                  </a:cubicBezTo>
                  <a:cubicBezTo>
                    <a:pt x="109968" y="196199"/>
                    <a:pt x="114102" y="195948"/>
                    <a:pt x="117324" y="195948"/>
                  </a:cubicBezTo>
                  <a:cubicBezTo>
                    <a:pt x="117640" y="195948"/>
                    <a:pt x="117947" y="195950"/>
                    <a:pt x="118243" y="195956"/>
                  </a:cubicBezTo>
                  <a:cubicBezTo>
                    <a:pt x="118418" y="196014"/>
                    <a:pt x="118592" y="196014"/>
                    <a:pt x="118709" y="196014"/>
                  </a:cubicBezTo>
                  <a:lnTo>
                    <a:pt x="120512" y="196014"/>
                  </a:lnTo>
                  <a:cubicBezTo>
                    <a:pt x="121559" y="196014"/>
                    <a:pt x="122257" y="196072"/>
                    <a:pt x="123245" y="196072"/>
                  </a:cubicBezTo>
                  <a:cubicBezTo>
                    <a:pt x="123375" y="196109"/>
                    <a:pt x="123826" y="196128"/>
                    <a:pt x="124436" y="196138"/>
                  </a:cubicBezTo>
                  <a:lnTo>
                    <a:pt x="124436" y="196138"/>
                  </a:lnTo>
                  <a:cubicBezTo>
                    <a:pt x="124199" y="196122"/>
                    <a:pt x="123960" y="196097"/>
                    <a:pt x="123711" y="196072"/>
                  </a:cubicBezTo>
                  <a:lnTo>
                    <a:pt x="125397" y="196072"/>
                  </a:lnTo>
                  <a:lnTo>
                    <a:pt x="125397" y="196130"/>
                  </a:lnTo>
                  <a:cubicBezTo>
                    <a:pt x="125340" y="196136"/>
                    <a:pt x="125282" y="196141"/>
                    <a:pt x="125226" y="196144"/>
                  </a:cubicBezTo>
                  <a:lnTo>
                    <a:pt x="125226" y="196144"/>
                  </a:lnTo>
                  <a:cubicBezTo>
                    <a:pt x="124944" y="196143"/>
                    <a:pt x="124677" y="196141"/>
                    <a:pt x="124436" y="196138"/>
                  </a:cubicBezTo>
                  <a:lnTo>
                    <a:pt x="124436" y="196138"/>
                  </a:lnTo>
                  <a:cubicBezTo>
                    <a:pt x="124590" y="196148"/>
                    <a:pt x="124743" y="196154"/>
                    <a:pt x="124898" y="196154"/>
                  </a:cubicBezTo>
                  <a:cubicBezTo>
                    <a:pt x="125006" y="196154"/>
                    <a:pt x="125115" y="196151"/>
                    <a:pt x="125226" y="196144"/>
                  </a:cubicBezTo>
                  <a:lnTo>
                    <a:pt x="125226" y="196144"/>
                  </a:lnTo>
                  <a:cubicBezTo>
                    <a:pt x="125346" y="196145"/>
                    <a:pt x="125469" y="196145"/>
                    <a:pt x="125594" y="196145"/>
                  </a:cubicBezTo>
                  <a:cubicBezTo>
                    <a:pt x="126750" y="196145"/>
                    <a:pt x="128073" y="196130"/>
                    <a:pt x="128945" y="196130"/>
                  </a:cubicBezTo>
                  <a:cubicBezTo>
                    <a:pt x="128771" y="195956"/>
                    <a:pt x="131039" y="195956"/>
                    <a:pt x="128945" y="195839"/>
                  </a:cubicBezTo>
                  <a:lnTo>
                    <a:pt x="122606" y="195839"/>
                  </a:lnTo>
                  <a:cubicBezTo>
                    <a:pt x="123564" y="195729"/>
                    <a:pt x="124546" y="195688"/>
                    <a:pt x="125537" y="195688"/>
                  </a:cubicBezTo>
                  <a:cubicBezTo>
                    <a:pt x="126109" y="195688"/>
                    <a:pt x="126684" y="195702"/>
                    <a:pt x="127259" y="195723"/>
                  </a:cubicBezTo>
                  <a:cubicBezTo>
                    <a:pt x="128131" y="195607"/>
                    <a:pt x="129120" y="195490"/>
                    <a:pt x="129643" y="195432"/>
                  </a:cubicBezTo>
                  <a:cubicBezTo>
                    <a:pt x="131970" y="195665"/>
                    <a:pt x="136506" y="195839"/>
                    <a:pt x="137146" y="196014"/>
                  </a:cubicBezTo>
                  <a:cubicBezTo>
                    <a:pt x="142381" y="195897"/>
                    <a:pt x="149476" y="195956"/>
                    <a:pt x="152792" y="195549"/>
                  </a:cubicBezTo>
                  <a:cubicBezTo>
                    <a:pt x="153548" y="195549"/>
                    <a:pt x="154304" y="195549"/>
                    <a:pt x="155060" y="195723"/>
                  </a:cubicBezTo>
                  <a:cubicBezTo>
                    <a:pt x="154188" y="195781"/>
                    <a:pt x="153141" y="195781"/>
                    <a:pt x="152675" y="195839"/>
                  </a:cubicBezTo>
                  <a:cubicBezTo>
                    <a:pt x="155642" y="195723"/>
                    <a:pt x="161516" y="195781"/>
                    <a:pt x="162214" y="195490"/>
                  </a:cubicBezTo>
                  <a:lnTo>
                    <a:pt x="162214" y="195490"/>
                  </a:lnTo>
                  <a:cubicBezTo>
                    <a:pt x="165478" y="195591"/>
                    <a:pt x="161545" y="195735"/>
                    <a:pt x="163703" y="195735"/>
                  </a:cubicBezTo>
                  <a:cubicBezTo>
                    <a:pt x="164045" y="195735"/>
                    <a:pt x="164539" y="195731"/>
                    <a:pt x="165238" y="195723"/>
                  </a:cubicBezTo>
                  <a:lnTo>
                    <a:pt x="165238" y="195723"/>
                  </a:lnTo>
                  <a:lnTo>
                    <a:pt x="164540" y="195781"/>
                  </a:lnTo>
                  <a:cubicBezTo>
                    <a:pt x="166305" y="195862"/>
                    <a:pt x="167954" y="195894"/>
                    <a:pt x="169535" y="195894"/>
                  </a:cubicBezTo>
                  <a:cubicBezTo>
                    <a:pt x="175128" y="195894"/>
                    <a:pt x="179861" y="195498"/>
                    <a:pt x="185782" y="195498"/>
                  </a:cubicBezTo>
                  <a:cubicBezTo>
                    <a:pt x="187605" y="195498"/>
                    <a:pt x="189540" y="195536"/>
                    <a:pt x="191648" y="195634"/>
                  </a:cubicBezTo>
                  <a:lnTo>
                    <a:pt x="191648" y="195634"/>
                  </a:lnTo>
                  <a:cubicBezTo>
                    <a:pt x="191403" y="195611"/>
                    <a:pt x="191166" y="195580"/>
                    <a:pt x="190946" y="195549"/>
                  </a:cubicBezTo>
                  <a:lnTo>
                    <a:pt x="190946" y="195549"/>
                  </a:lnTo>
                  <a:cubicBezTo>
                    <a:pt x="193789" y="195600"/>
                    <a:pt x="196673" y="195617"/>
                    <a:pt x="199577" y="195617"/>
                  </a:cubicBezTo>
                  <a:cubicBezTo>
                    <a:pt x="205385" y="195617"/>
                    <a:pt x="211275" y="195549"/>
                    <a:pt x="217089" y="195549"/>
                  </a:cubicBezTo>
                  <a:cubicBezTo>
                    <a:pt x="221449" y="195549"/>
                    <a:pt x="225766" y="195587"/>
                    <a:pt x="229973" y="195723"/>
                  </a:cubicBezTo>
                  <a:cubicBezTo>
                    <a:pt x="230467" y="195737"/>
                    <a:pt x="230958" y="195744"/>
                    <a:pt x="231447" y="195744"/>
                  </a:cubicBezTo>
                  <a:cubicBezTo>
                    <a:pt x="233031" y="195744"/>
                    <a:pt x="234596" y="195668"/>
                    <a:pt x="236196" y="195490"/>
                  </a:cubicBezTo>
                  <a:lnTo>
                    <a:pt x="236952" y="195723"/>
                  </a:lnTo>
                  <a:lnTo>
                    <a:pt x="240674" y="195490"/>
                  </a:lnTo>
                  <a:cubicBezTo>
                    <a:pt x="241411" y="195458"/>
                    <a:pt x="242121" y="195445"/>
                    <a:pt x="242814" y="195445"/>
                  </a:cubicBezTo>
                  <a:cubicBezTo>
                    <a:pt x="246180" y="195445"/>
                    <a:pt x="249161" y="195758"/>
                    <a:pt x="253045" y="195758"/>
                  </a:cubicBezTo>
                  <a:cubicBezTo>
                    <a:pt x="254167" y="195758"/>
                    <a:pt x="255365" y="195732"/>
                    <a:pt x="256669" y="195665"/>
                  </a:cubicBezTo>
                  <a:lnTo>
                    <a:pt x="255797" y="195490"/>
                  </a:lnTo>
                  <a:cubicBezTo>
                    <a:pt x="256750" y="195490"/>
                    <a:pt x="258160" y="195481"/>
                    <a:pt x="259486" y="195481"/>
                  </a:cubicBezTo>
                  <a:cubicBezTo>
                    <a:pt x="261476" y="195481"/>
                    <a:pt x="263276" y="195502"/>
                    <a:pt x="263067" y="195607"/>
                  </a:cubicBezTo>
                  <a:cubicBezTo>
                    <a:pt x="263648" y="195490"/>
                    <a:pt x="264230" y="195490"/>
                    <a:pt x="264812" y="195490"/>
                  </a:cubicBezTo>
                  <a:lnTo>
                    <a:pt x="264870" y="195607"/>
                  </a:lnTo>
                  <a:lnTo>
                    <a:pt x="270802" y="195432"/>
                  </a:lnTo>
                  <a:lnTo>
                    <a:pt x="270802" y="195432"/>
                  </a:lnTo>
                  <a:cubicBezTo>
                    <a:pt x="275397" y="195490"/>
                    <a:pt x="270104" y="195897"/>
                    <a:pt x="276793" y="195897"/>
                  </a:cubicBezTo>
                  <a:cubicBezTo>
                    <a:pt x="279294" y="195839"/>
                    <a:pt x="283947" y="195549"/>
                    <a:pt x="282958" y="195490"/>
                  </a:cubicBezTo>
                  <a:lnTo>
                    <a:pt x="282958" y="195490"/>
                  </a:lnTo>
                  <a:cubicBezTo>
                    <a:pt x="282740" y="195505"/>
                    <a:pt x="282522" y="195512"/>
                    <a:pt x="282304" y="195512"/>
                  </a:cubicBezTo>
                  <a:cubicBezTo>
                    <a:pt x="281650" y="195512"/>
                    <a:pt x="280995" y="195447"/>
                    <a:pt x="280341" y="195316"/>
                  </a:cubicBezTo>
                  <a:lnTo>
                    <a:pt x="282609" y="195258"/>
                  </a:lnTo>
                  <a:cubicBezTo>
                    <a:pt x="283016" y="194909"/>
                    <a:pt x="284819" y="194560"/>
                    <a:pt x="279178" y="194327"/>
                  </a:cubicBezTo>
                  <a:lnTo>
                    <a:pt x="275281" y="194560"/>
                  </a:lnTo>
                  <a:lnTo>
                    <a:pt x="274001" y="194385"/>
                  </a:lnTo>
                  <a:lnTo>
                    <a:pt x="277317" y="194385"/>
                  </a:lnTo>
                  <a:cubicBezTo>
                    <a:pt x="276761" y="194341"/>
                    <a:pt x="276206" y="194322"/>
                    <a:pt x="275650" y="194322"/>
                  </a:cubicBezTo>
                  <a:cubicBezTo>
                    <a:pt x="274752" y="194322"/>
                    <a:pt x="273853" y="194372"/>
                    <a:pt x="272954" y="194443"/>
                  </a:cubicBezTo>
                  <a:cubicBezTo>
                    <a:pt x="272431" y="194327"/>
                    <a:pt x="271849" y="194269"/>
                    <a:pt x="271326" y="194269"/>
                  </a:cubicBezTo>
                  <a:lnTo>
                    <a:pt x="267487" y="194618"/>
                  </a:lnTo>
                  <a:cubicBezTo>
                    <a:pt x="267022" y="194443"/>
                    <a:pt x="269174" y="194327"/>
                    <a:pt x="266615" y="194269"/>
                  </a:cubicBezTo>
                  <a:lnTo>
                    <a:pt x="266615" y="194269"/>
                  </a:lnTo>
                  <a:cubicBezTo>
                    <a:pt x="264812" y="194385"/>
                    <a:pt x="268360" y="194560"/>
                    <a:pt x="265335" y="194676"/>
                  </a:cubicBezTo>
                  <a:cubicBezTo>
                    <a:pt x="264598" y="194521"/>
                    <a:pt x="263810" y="194443"/>
                    <a:pt x="263022" y="194443"/>
                  </a:cubicBezTo>
                  <a:cubicBezTo>
                    <a:pt x="262627" y="194443"/>
                    <a:pt x="262233" y="194463"/>
                    <a:pt x="261845" y="194502"/>
                  </a:cubicBezTo>
                  <a:cubicBezTo>
                    <a:pt x="261555" y="194443"/>
                    <a:pt x="262020" y="194385"/>
                    <a:pt x="262892" y="194327"/>
                  </a:cubicBezTo>
                  <a:lnTo>
                    <a:pt x="262892" y="194327"/>
                  </a:lnTo>
                  <a:cubicBezTo>
                    <a:pt x="260915" y="194443"/>
                    <a:pt x="257716" y="194385"/>
                    <a:pt x="256669" y="194560"/>
                  </a:cubicBezTo>
                  <a:cubicBezTo>
                    <a:pt x="254750" y="194385"/>
                    <a:pt x="250097" y="194618"/>
                    <a:pt x="250271" y="194269"/>
                  </a:cubicBezTo>
                  <a:lnTo>
                    <a:pt x="250271" y="194269"/>
                  </a:lnTo>
                  <a:cubicBezTo>
                    <a:pt x="249690" y="194385"/>
                    <a:pt x="246840" y="194560"/>
                    <a:pt x="245037" y="194560"/>
                  </a:cubicBezTo>
                  <a:cubicBezTo>
                    <a:pt x="248352" y="194153"/>
                    <a:pt x="238348" y="194560"/>
                    <a:pt x="239220" y="194094"/>
                  </a:cubicBezTo>
                  <a:lnTo>
                    <a:pt x="239220" y="194094"/>
                  </a:lnTo>
                  <a:cubicBezTo>
                    <a:pt x="236778" y="194443"/>
                    <a:pt x="230496" y="194269"/>
                    <a:pt x="226134" y="194443"/>
                  </a:cubicBezTo>
                  <a:cubicBezTo>
                    <a:pt x="226483" y="194385"/>
                    <a:pt x="226832" y="194385"/>
                    <a:pt x="227181" y="194385"/>
                  </a:cubicBezTo>
                  <a:cubicBezTo>
                    <a:pt x="224796" y="194385"/>
                    <a:pt x="224098" y="194269"/>
                    <a:pt x="222528" y="194211"/>
                  </a:cubicBezTo>
                  <a:cubicBezTo>
                    <a:pt x="222237" y="194502"/>
                    <a:pt x="218457" y="194560"/>
                    <a:pt x="216421" y="194734"/>
                  </a:cubicBezTo>
                  <a:cubicBezTo>
                    <a:pt x="213455" y="194443"/>
                    <a:pt x="218224" y="194385"/>
                    <a:pt x="217293" y="194153"/>
                  </a:cubicBezTo>
                  <a:lnTo>
                    <a:pt x="217293" y="194153"/>
                  </a:lnTo>
                  <a:cubicBezTo>
                    <a:pt x="217410" y="194385"/>
                    <a:pt x="212117" y="194385"/>
                    <a:pt x="213164" y="194560"/>
                  </a:cubicBezTo>
                  <a:cubicBezTo>
                    <a:pt x="212117" y="194560"/>
                    <a:pt x="211070" y="194443"/>
                    <a:pt x="210023" y="194211"/>
                  </a:cubicBezTo>
                  <a:cubicBezTo>
                    <a:pt x="209819" y="194385"/>
                    <a:pt x="209296" y="194400"/>
                    <a:pt x="208584" y="194400"/>
                  </a:cubicBezTo>
                  <a:cubicBezTo>
                    <a:pt x="208441" y="194400"/>
                    <a:pt x="208291" y="194399"/>
                    <a:pt x="208134" y="194399"/>
                  </a:cubicBezTo>
                  <a:cubicBezTo>
                    <a:pt x="207508" y="194399"/>
                    <a:pt x="206778" y="194409"/>
                    <a:pt x="206010" y="194502"/>
                  </a:cubicBezTo>
                  <a:cubicBezTo>
                    <a:pt x="203487" y="194366"/>
                    <a:pt x="204384" y="194231"/>
                    <a:pt x="203241" y="194231"/>
                  </a:cubicBezTo>
                  <a:cubicBezTo>
                    <a:pt x="202908" y="194231"/>
                    <a:pt x="202402" y="194243"/>
                    <a:pt x="201590" y="194269"/>
                  </a:cubicBezTo>
                  <a:cubicBezTo>
                    <a:pt x="199903" y="194211"/>
                    <a:pt x="203102" y="194036"/>
                    <a:pt x="203102" y="194036"/>
                  </a:cubicBezTo>
                  <a:cubicBezTo>
                    <a:pt x="199438" y="194036"/>
                    <a:pt x="201357" y="194327"/>
                    <a:pt x="200601" y="194502"/>
                  </a:cubicBezTo>
                  <a:cubicBezTo>
                    <a:pt x="200211" y="194507"/>
                    <a:pt x="199875" y="194509"/>
                    <a:pt x="199585" y="194509"/>
                  </a:cubicBezTo>
                  <a:cubicBezTo>
                    <a:pt x="196624" y="194509"/>
                    <a:pt x="198430" y="194259"/>
                    <a:pt x="197053" y="194153"/>
                  </a:cubicBezTo>
                  <a:lnTo>
                    <a:pt x="197053" y="194153"/>
                  </a:lnTo>
                  <a:cubicBezTo>
                    <a:pt x="194319" y="194211"/>
                    <a:pt x="192225" y="194443"/>
                    <a:pt x="190190" y="194443"/>
                  </a:cubicBezTo>
                  <a:cubicBezTo>
                    <a:pt x="190073" y="194385"/>
                    <a:pt x="189666" y="194385"/>
                    <a:pt x="190132" y="194327"/>
                  </a:cubicBezTo>
                  <a:lnTo>
                    <a:pt x="190132" y="194327"/>
                  </a:lnTo>
                  <a:cubicBezTo>
                    <a:pt x="187224" y="194560"/>
                    <a:pt x="181524" y="194327"/>
                    <a:pt x="178150" y="194618"/>
                  </a:cubicBezTo>
                  <a:cubicBezTo>
                    <a:pt x="178034" y="194618"/>
                    <a:pt x="177859" y="194560"/>
                    <a:pt x="177743" y="194560"/>
                  </a:cubicBezTo>
                  <a:cubicBezTo>
                    <a:pt x="178267" y="194676"/>
                    <a:pt x="178325" y="194792"/>
                    <a:pt x="178267" y="194909"/>
                  </a:cubicBezTo>
                  <a:cubicBezTo>
                    <a:pt x="177627" y="194967"/>
                    <a:pt x="177002" y="194996"/>
                    <a:pt x="176384" y="194996"/>
                  </a:cubicBezTo>
                  <a:cubicBezTo>
                    <a:pt x="175766" y="194996"/>
                    <a:pt x="175155" y="194967"/>
                    <a:pt x="174544" y="194909"/>
                  </a:cubicBezTo>
                  <a:cubicBezTo>
                    <a:pt x="175068" y="194909"/>
                    <a:pt x="175591" y="194909"/>
                    <a:pt x="176115" y="194792"/>
                  </a:cubicBezTo>
                  <a:lnTo>
                    <a:pt x="176115" y="194792"/>
                  </a:lnTo>
                  <a:lnTo>
                    <a:pt x="174428" y="194851"/>
                  </a:lnTo>
                  <a:cubicBezTo>
                    <a:pt x="172858" y="194618"/>
                    <a:pt x="176754" y="194792"/>
                    <a:pt x="176754" y="194618"/>
                  </a:cubicBezTo>
                  <a:lnTo>
                    <a:pt x="176754" y="194618"/>
                  </a:lnTo>
                  <a:cubicBezTo>
                    <a:pt x="174040" y="194665"/>
                    <a:pt x="170986" y="194825"/>
                    <a:pt x="168563" y="194825"/>
                  </a:cubicBezTo>
                  <a:cubicBezTo>
                    <a:pt x="167975" y="194825"/>
                    <a:pt x="167425" y="194815"/>
                    <a:pt x="166925" y="194792"/>
                  </a:cubicBezTo>
                  <a:cubicBezTo>
                    <a:pt x="166343" y="194560"/>
                    <a:pt x="172916" y="194734"/>
                    <a:pt x="169484" y="194502"/>
                  </a:cubicBezTo>
                  <a:lnTo>
                    <a:pt x="169484" y="194502"/>
                  </a:lnTo>
                  <a:lnTo>
                    <a:pt x="173497" y="194618"/>
                  </a:lnTo>
                  <a:cubicBezTo>
                    <a:pt x="171956" y="194414"/>
                    <a:pt x="172552" y="194414"/>
                    <a:pt x="173185" y="194414"/>
                  </a:cubicBezTo>
                  <a:cubicBezTo>
                    <a:pt x="173817" y="194414"/>
                    <a:pt x="174486" y="194414"/>
                    <a:pt x="173090" y="194211"/>
                  </a:cubicBezTo>
                  <a:cubicBezTo>
                    <a:pt x="172324" y="194202"/>
                    <a:pt x="171656" y="194199"/>
                    <a:pt x="171057" y="194199"/>
                  </a:cubicBezTo>
                  <a:cubicBezTo>
                    <a:pt x="168168" y="194199"/>
                    <a:pt x="166903" y="194281"/>
                    <a:pt x="164014" y="194281"/>
                  </a:cubicBezTo>
                  <a:cubicBezTo>
                    <a:pt x="163416" y="194281"/>
                    <a:pt x="162748" y="194277"/>
                    <a:pt x="161981" y="194269"/>
                  </a:cubicBezTo>
                  <a:lnTo>
                    <a:pt x="161981" y="194269"/>
                  </a:lnTo>
                  <a:cubicBezTo>
                    <a:pt x="160818" y="194385"/>
                    <a:pt x="162388" y="194443"/>
                    <a:pt x="161225" y="194618"/>
                  </a:cubicBezTo>
                  <a:cubicBezTo>
                    <a:pt x="160328" y="194646"/>
                    <a:pt x="159561" y="194658"/>
                    <a:pt x="158897" y="194658"/>
                  </a:cubicBezTo>
                  <a:cubicBezTo>
                    <a:pt x="154996" y="194658"/>
                    <a:pt x="154651" y="194244"/>
                    <a:pt x="152147" y="194244"/>
                  </a:cubicBezTo>
                  <a:cubicBezTo>
                    <a:pt x="151544" y="194244"/>
                    <a:pt x="150816" y="194268"/>
                    <a:pt x="149884" y="194327"/>
                  </a:cubicBezTo>
                  <a:cubicBezTo>
                    <a:pt x="148558" y="194568"/>
                    <a:pt x="147206" y="194698"/>
                    <a:pt x="145863" y="194698"/>
                  </a:cubicBezTo>
                  <a:cubicBezTo>
                    <a:pt x="145261" y="194698"/>
                    <a:pt x="144662" y="194672"/>
                    <a:pt x="144067" y="194618"/>
                  </a:cubicBezTo>
                  <a:lnTo>
                    <a:pt x="145405" y="194327"/>
                  </a:lnTo>
                  <a:cubicBezTo>
                    <a:pt x="141190" y="194327"/>
                    <a:pt x="141945" y="194603"/>
                    <a:pt x="139387" y="194603"/>
                  </a:cubicBezTo>
                  <a:cubicBezTo>
                    <a:pt x="138839" y="194603"/>
                    <a:pt x="138138" y="194591"/>
                    <a:pt x="137204" y="194560"/>
                  </a:cubicBezTo>
                  <a:cubicBezTo>
                    <a:pt x="138135" y="194443"/>
                    <a:pt x="141159" y="194443"/>
                    <a:pt x="140403" y="194443"/>
                  </a:cubicBezTo>
                  <a:cubicBezTo>
                    <a:pt x="139641" y="194392"/>
                    <a:pt x="139096" y="194372"/>
                    <a:pt x="138682" y="194372"/>
                  </a:cubicBezTo>
                  <a:cubicBezTo>
                    <a:pt x="137230" y="194372"/>
                    <a:pt x="137366" y="194618"/>
                    <a:pt x="135285" y="194618"/>
                  </a:cubicBezTo>
                  <a:lnTo>
                    <a:pt x="134761" y="194327"/>
                  </a:lnTo>
                  <a:lnTo>
                    <a:pt x="117429" y="194618"/>
                  </a:lnTo>
                  <a:cubicBezTo>
                    <a:pt x="117720" y="194560"/>
                    <a:pt x="118767" y="194443"/>
                    <a:pt x="117371" y="194385"/>
                  </a:cubicBezTo>
                  <a:cubicBezTo>
                    <a:pt x="115260" y="194418"/>
                    <a:pt x="113071" y="194432"/>
                    <a:pt x="110854" y="194432"/>
                  </a:cubicBezTo>
                  <a:cubicBezTo>
                    <a:pt x="105130" y="194432"/>
                    <a:pt x="99214" y="194337"/>
                    <a:pt x="93932" y="194211"/>
                  </a:cubicBezTo>
                  <a:lnTo>
                    <a:pt x="91198" y="194443"/>
                  </a:lnTo>
                  <a:cubicBezTo>
                    <a:pt x="90500" y="194443"/>
                    <a:pt x="89977" y="194327"/>
                    <a:pt x="90675" y="194269"/>
                  </a:cubicBezTo>
                  <a:cubicBezTo>
                    <a:pt x="90362" y="194263"/>
                    <a:pt x="90116" y="194260"/>
                    <a:pt x="89924" y="194260"/>
                  </a:cubicBezTo>
                  <a:cubicBezTo>
                    <a:pt x="88363" y="194260"/>
                    <a:pt x="90353" y="194450"/>
                    <a:pt x="89162" y="194502"/>
                  </a:cubicBezTo>
                  <a:cubicBezTo>
                    <a:pt x="87534" y="194502"/>
                    <a:pt x="87010" y="194385"/>
                    <a:pt x="88057" y="194327"/>
                  </a:cubicBezTo>
                  <a:lnTo>
                    <a:pt x="88057" y="194327"/>
                  </a:lnTo>
                  <a:cubicBezTo>
                    <a:pt x="84561" y="194449"/>
                    <a:pt x="78961" y="194599"/>
                    <a:pt x="74119" y="194599"/>
                  </a:cubicBezTo>
                  <a:cubicBezTo>
                    <a:pt x="72034" y="194599"/>
                    <a:pt x="70090" y="194572"/>
                    <a:pt x="68515" y="194502"/>
                  </a:cubicBezTo>
                  <a:lnTo>
                    <a:pt x="69504" y="194443"/>
                  </a:lnTo>
                  <a:cubicBezTo>
                    <a:pt x="69089" y="194432"/>
                    <a:pt x="68712" y="194426"/>
                    <a:pt x="68364" y="194426"/>
                  </a:cubicBezTo>
                  <a:cubicBezTo>
                    <a:pt x="65788" y="194426"/>
                    <a:pt x="64828" y="194712"/>
                    <a:pt x="62554" y="194712"/>
                  </a:cubicBezTo>
                  <a:cubicBezTo>
                    <a:pt x="62115" y="194712"/>
                    <a:pt x="61628" y="194701"/>
                    <a:pt x="61070" y="194676"/>
                  </a:cubicBezTo>
                  <a:lnTo>
                    <a:pt x="61826" y="194618"/>
                  </a:lnTo>
                  <a:cubicBezTo>
                    <a:pt x="59587" y="194589"/>
                    <a:pt x="57293" y="194582"/>
                    <a:pt x="55006" y="194582"/>
                  </a:cubicBezTo>
                  <a:cubicBezTo>
                    <a:pt x="52718" y="194582"/>
                    <a:pt x="50437" y="194589"/>
                    <a:pt x="48224" y="194589"/>
                  </a:cubicBezTo>
                  <a:cubicBezTo>
                    <a:pt x="43796" y="194589"/>
                    <a:pt x="39637" y="194560"/>
                    <a:pt x="36235" y="194385"/>
                  </a:cubicBezTo>
                  <a:cubicBezTo>
                    <a:pt x="35824" y="194497"/>
                    <a:pt x="34766" y="194525"/>
                    <a:pt x="33499" y="194525"/>
                  </a:cubicBezTo>
                  <a:cubicBezTo>
                    <a:pt x="32223" y="194525"/>
                    <a:pt x="30735" y="194497"/>
                    <a:pt x="29483" y="194497"/>
                  </a:cubicBezTo>
                  <a:cubicBezTo>
                    <a:pt x="28108" y="194497"/>
                    <a:pt x="27019" y="194531"/>
                    <a:pt x="26813" y="194676"/>
                  </a:cubicBezTo>
                  <a:cubicBezTo>
                    <a:pt x="21753" y="194502"/>
                    <a:pt x="23207" y="194385"/>
                    <a:pt x="15995" y="194269"/>
                  </a:cubicBezTo>
                  <a:cubicBezTo>
                    <a:pt x="14075" y="194269"/>
                    <a:pt x="13145" y="194502"/>
                    <a:pt x="10760" y="194560"/>
                  </a:cubicBezTo>
                  <a:lnTo>
                    <a:pt x="10702" y="194327"/>
                  </a:lnTo>
                  <a:lnTo>
                    <a:pt x="7503" y="194560"/>
                  </a:lnTo>
                  <a:lnTo>
                    <a:pt x="5816" y="194327"/>
                  </a:lnTo>
                  <a:lnTo>
                    <a:pt x="4225" y="194368"/>
                  </a:lnTo>
                  <a:lnTo>
                    <a:pt x="4225" y="194368"/>
                  </a:lnTo>
                  <a:cubicBezTo>
                    <a:pt x="4156" y="194365"/>
                    <a:pt x="4087" y="194363"/>
                    <a:pt x="4018" y="194363"/>
                  </a:cubicBezTo>
                  <a:cubicBezTo>
                    <a:pt x="3864" y="194363"/>
                    <a:pt x="3708" y="194371"/>
                    <a:pt x="3548" y="194385"/>
                  </a:cubicBezTo>
                  <a:lnTo>
                    <a:pt x="4225" y="194368"/>
                  </a:lnTo>
                  <a:lnTo>
                    <a:pt x="4225" y="194368"/>
                  </a:lnTo>
                  <a:cubicBezTo>
                    <a:pt x="4610" y="194385"/>
                    <a:pt x="4980" y="194449"/>
                    <a:pt x="5351" y="194560"/>
                  </a:cubicBezTo>
                  <a:lnTo>
                    <a:pt x="1861" y="194560"/>
                  </a:lnTo>
                  <a:lnTo>
                    <a:pt x="1861" y="194211"/>
                  </a:lnTo>
                  <a:lnTo>
                    <a:pt x="1861" y="193978"/>
                  </a:lnTo>
                  <a:lnTo>
                    <a:pt x="1861" y="193571"/>
                  </a:lnTo>
                  <a:lnTo>
                    <a:pt x="1978" y="192175"/>
                  </a:lnTo>
                  <a:cubicBezTo>
                    <a:pt x="1978" y="191710"/>
                    <a:pt x="1978" y="191245"/>
                    <a:pt x="2094" y="190837"/>
                  </a:cubicBezTo>
                  <a:lnTo>
                    <a:pt x="1919" y="182578"/>
                  </a:lnTo>
                  <a:lnTo>
                    <a:pt x="1919" y="182578"/>
                  </a:lnTo>
                  <a:cubicBezTo>
                    <a:pt x="1978" y="183451"/>
                    <a:pt x="2036" y="184381"/>
                    <a:pt x="2094" y="185254"/>
                  </a:cubicBezTo>
                  <a:cubicBezTo>
                    <a:pt x="1861" y="180892"/>
                    <a:pt x="2326" y="184440"/>
                    <a:pt x="2094" y="180426"/>
                  </a:cubicBezTo>
                  <a:lnTo>
                    <a:pt x="2094" y="180426"/>
                  </a:lnTo>
                  <a:cubicBezTo>
                    <a:pt x="2080" y="180553"/>
                    <a:pt x="2062" y="180601"/>
                    <a:pt x="2044" y="180601"/>
                  </a:cubicBezTo>
                  <a:cubicBezTo>
                    <a:pt x="1986" y="180601"/>
                    <a:pt x="1919" y="180122"/>
                    <a:pt x="1919" y="180077"/>
                  </a:cubicBezTo>
                  <a:cubicBezTo>
                    <a:pt x="2036" y="178042"/>
                    <a:pt x="2036" y="173505"/>
                    <a:pt x="1978" y="170132"/>
                  </a:cubicBezTo>
                  <a:lnTo>
                    <a:pt x="1978" y="170132"/>
                  </a:lnTo>
                  <a:lnTo>
                    <a:pt x="2152" y="170772"/>
                  </a:lnTo>
                  <a:cubicBezTo>
                    <a:pt x="2152" y="164664"/>
                    <a:pt x="2036" y="157918"/>
                    <a:pt x="2036" y="151113"/>
                  </a:cubicBezTo>
                  <a:cubicBezTo>
                    <a:pt x="2009" y="152239"/>
                    <a:pt x="1933" y="152722"/>
                    <a:pt x="1858" y="152722"/>
                  </a:cubicBezTo>
                  <a:cubicBezTo>
                    <a:pt x="1771" y="152722"/>
                    <a:pt x="1687" y="152062"/>
                    <a:pt x="1687" y="150996"/>
                  </a:cubicBezTo>
                  <a:lnTo>
                    <a:pt x="1785" y="150654"/>
                  </a:lnTo>
                  <a:lnTo>
                    <a:pt x="1785" y="150654"/>
                  </a:lnTo>
                  <a:cubicBezTo>
                    <a:pt x="1787" y="150661"/>
                    <a:pt x="1790" y="150664"/>
                    <a:pt x="1792" y="150664"/>
                  </a:cubicBezTo>
                  <a:cubicBezTo>
                    <a:pt x="1801" y="150664"/>
                    <a:pt x="1809" y="150617"/>
                    <a:pt x="1815" y="150547"/>
                  </a:cubicBezTo>
                  <a:lnTo>
                    <a:pt x="1815" y="150547"/>
                  </a:lnTo>
                  <a:lnTo>
                    <a:pt x="1785" y="150654"/>
                  </a:lnTo>
                  <a:lnTo>
                    <a:pt x="1785" y="150654"/>
                  </a:lnTo>
                  <a:cubicBezTo>
                    <a:pt x="1763" y="150599"/>
                    <a:pt x="1733" y="150316"/>
                    <a:pt x="1687" y="149601"/>
                  </a:cubicBezTo>
                  <a:cubicBezTo>
                    <a:pt x="1687" y="148420"/>
                    <a:pt x="1736" y="147970"/>
                    <a:pt x="1795" y="147970"/>
                  </a:cubicBezTo>
                  <a:cubicBezTo>
                    <a:pt x="1864" y="147970"/>
                    <a:pt x="1946" y="148584"/>
                    <a:pt x="1978" y="149368"/>
                  </a:cubicBezTo>
                  <a:lnTo>
                    <a:pt x="1919" y="146227"/>
                  </a:lnTo>
                  <a:cubicBezTo>
                    <a:pt x="1925" y="146209"/>
                    <a:pt x="1931" y="146201"/>
                    <a:pt x="1937" y="146201"/>
                  </a:cubicBezTo>
                  <a:cubicBezTo>
                    <a:pt x="1989" y="146201"/>
                    <a:pt x="2042" y="146827"/>
                    <a:pt x="2094" y="146983"/>
                  </a:cubicBezTo>
                  <a:cubicBezTo>
                    <a:pt x="1978" y="145704"/>
                    <a:pt x="2385" y="141632"/>
                    <a:pt x="2094" y="139771"/>
                  </a:cubicBezTo>
                  <a:lnTo>
                    <a:pt x="2210" y="139597"/>
                  </a:lnTo>
                  <a:cubicBezTo>
                    <a:pt x="2152" y="132792"/>
                    <a:pt x="2152" y="129651"/>
                    <a:pt x="2094" y="124126"/>
                  </a:cubicBezTo>
                  <a:cubicBezTo>
                    <a:pt x="1919" y="124009"/>
                    <a:pt x="1919" y="121799"/>
                    <a:pt x="1803" y="120171"/>
                  </a:cubicBezTo>
                  <a:cubicBezTo>
                    <a:pt x="1861" y="116099"/>
                    <a:pt x="1978" y="111563"/>
                    <a:pt x="1978" y="106619"/>
                  </a:cubicBezTo>
                  <a:cubicBezTo>
                    <a:pt x="1917" y="104818"/>
                    <a:pt x="1873" y="104597"/>
                    <a:pt x="1828" y="104597"/>
                  </a:cubicBezTo>
                  <a:cubicBezTo>
                    <a:pt x="1813" y="104597"/>
                    <a:pt x="1799" y="104620"/>
                    <a:pt x="1783" y="104620"/>
                  </a:cubicBezTo>
                  <a:cubicBezTo>
                    <a:pt x="1754" y="104620"/>
                    <a:pt x="1723" y="104538"/>
                    <a:pt x="1687" y="104060"/>
                  </a:cubicBezTo>
                  <a:cubicBezTo>
                    <a:pt x="1825" y="103829"/>
                    <a:pt x="1854" y="100703"/>
                    <a:pt x="1918" y="100703"/>
                  </a:cubicBezTo>
                  <a:cubicBezTo>
                    <a:pt x="1934" y="100703"/>
                    <a:pt x="1954" y="100914"/>
                    <a:pt x="1978" y="101442"/>
                  </a:cubicBezTo>
                  <a:cubicBezTo>
                    <a:pt x="1978" y="95510"/>
                    <a:pt x="1978" y="93881"/>
                    <a:pt x="1803" y="86378"/>
                  </a:cubicBezTo>
                  <a:cubicBezTo>
                    <a:pt x="1756" y="87042"/>
                    <a:pt x="1708" y="87782"/>
                    <a:pt x="1661" y="87782"/>
                  </a:cubicBezTo>
                  <a:cubicBezTo>
                    <a:pt x="1650" y="87782"/>
                    <a:pt x="1639" y="87744"/>
                    <a:pt x="1629" y="87658"/>
                  </a:cubicBezTo>
                  <a:cubicBezTo>
                    <a:pt x="1629" y="86347"/>
                    <a:pt x="1680" y="84729"/>
                    <a:pt x="1782" y="84729"/>
                  </a:cubicBezTo>
                  <a:cubicBezTo>
                    <a:pt x="1785" y="84729"/>
                    <a:pt x="1788" y="84730"/>
                    <a:pt x="1791" y="84733"/>
                  </a:cubicBezTo>
                  <a:lnTo>
                    <a:pt x="1791" y="84733"/>
                  </a:lnTo>
                  <a:cubicBezTo>
                    <a:pt x="1535" y="76349"/>
                    <a:pt x="2321" y="65577"/>
                    <a:pt x="1978" y="59042"/>
                  </a:cubicBezTo>
                  <a:lnTo>
                    <a:pt x="1978" y="59042"/>
                  </a:lnTo>
                  <a:lnTo>
                    <a:pt x="1978" y="59391"/>
                  </a:lnTo>
                  <a:lnTo>
                    <a:pt x="1745" y="52470"/>
                  </a:lnTo>
                  <a:cubicBezTo>
                    <a:pt x="1760" y="51660"/>
                    <a:pt x="1778" y="51383"/>
                    <a:pt x="1799" y="51383"/>
                  </a:cubicBezTo>
                  <a:cubicBezTo>
                    <a:pt x="1845" y="51383"/>
                    <a:pt x="1904" y="52662"/>
                    <a:pt x="1966" y="52662"/>
                  </a:cubicBezTo>
                  <a:cubicBezTo>
                    <a:pt x="1989" y="52662"/>
                    <a:pt x="2012" y="52486"/>
                    <a:pt x="2036" y="52005"/>
                  </a:cubicBezTo>
                  <a:cubicBezTo>
                    <a:pt x="1687" y="44502"/>
                    <a:pt x="2036" y="40198"/>
                    <a:pt x="1861" y="34033"/>
                  </a:cubicBezTo>
                  <a:cubicBezTo>
                    <a:pt x="2385" y="29263"/>
                    <a:pt x="1803" y="17107"/>
                    <a:pt x="2152" y="10651"/>
                  </a:cubicBezTo>
                  <a:lnTo>
                    <a:pt x="2152" y="10651"/>
                  </a:lnTo>
                  <a:lnTo>
                    <a:pt x="2036" y="11059"/>
                  </a:lnTo>
                  <a:cubicBezTo>
                    <a:pt x="1978" y="9954"/>
                    <a:pt x="2036" y="8907"/>
                    <a:pt x="2152" y="7802"/>
                  </a:cubicBezTo>
                  <a:lnTo>
                    <a:pt x="2152" y="7802"/>
                  </a:lnTo>
                  <a:cubicBezTo>
                    <a:pt x="2064" y="7934"/>
                    <a:pt x="2042" y="8906"/>
                    <a:pt x="2012" y="8906"/>
                  </a:cubicBezTo>
                  <a:cubicBezTo>
                    <a:pt x="2002" y="8906"/>
                    <a:pt x="1991" y="8809"/>
                    <a:pt x="1978" y="8558"/>
                  </a:cubicBezTo>
                  <a:cubicBezTo>
                    <a:pt x="1978" y="6406"/>
                    <a:pt x="1919" y="4196"/>
                    <a:pt x="1919" y="1985"/>
                  </a:cubicBezTo>
                  <a:lnTo>
                    <a:pt x="10062" y="1985"/>
                  </a:lnTo>
                  <a:lnTo>
                    <a:pt x="19193" y="2102"/>
                  </a:lnTo>
                  <a:lnTo>
                    <a:pt x="37282" y="2334"/>
                  </a:lnTo>
                  <a:cubicBezTo>
                    <a:pt x="41516" y="2334"/>
                    <a:pt x="40911" y="1888"/>
                    <a:pt x="43895" y="1888"/>
                  </a:cubicBezTo>
                  <a:cubicBezTo>
                    <a:pt x="44641" y="1888"/>
                    <a:pt x="45611" y="1916"/>
                    <a:pt x="46937" y="1985"/>
                  </a:cubicBezTo>
                  <a:lnTo>
                    <a:pt x="45076" y="2218"/>
                  </a:lnTo>
                  <a:cubicBezTo>
                    <a:pt x="49425" y="2099"/>
                    <a:pt x="53862" y="2077"/>
                    <a:pt x="58298" y="2077"/>
                  </a:cubicBezTo>
                  <a:cubicBezTo>
                    <a:pt x="60854" y="2077"/>
                    <a:pt x="63410" y="2085"/>
                    <a:pt x="65949" y="2085"/>
                  </a:cubicBezTo>
                  <a:cubicBezTo>
                    <a:pt x="69789" y="2085"/>
                    <a:pt x="73591" y="2068"/>
                    <a:pt x="77297" y="1985"/>
                  </a:cubicBezTo>
                  <a:lnTo>
                    <a:pt x="77297" y="1985"/>
                  </a:lnTo>
                  <a:cubicBezTo>
                    <a:pt x="76716" y="2044"/>
                    <a:pt x="76192" y="2102"/>
                    <a:pt x="75611" y="2102"/>
                  </a:cubicBezTo>
                  <a:cubicBezTo>
                    <a:pt x="76716" y="2160"/>
                    <a:pt x="78751" y="2160"/>
                    <a:pt x="80554" y="2160"/>
                  </a:cubicBezTo>
                  <a:cubicBezTo>
                    <a:pt x="81659" y="2160"/>
                    <a:pt x="82706" y="2102"/>
                    <a:pt x="83811" y="1927"/>
                  </a:cubicBezTo>
                  <a:cubicBezTo>
                    <a:pt x="85440" y="1927"/>
                    <a:pt x="84219" y="2102"/>
                    <a:pt x="85207" y="2160"/>
                  </a:cubicBezTo>
                  <a:cubicBezTo>
                    <a:pt x="85527" y="2177"/>
                    <a:pt x="85873" y="2184"/>
                    <a:pt x="86235" y="2184"/>
                  </a:cubicBezTo>
                  <a:cubicBezTo>
                    <a:pt x="87808" y="2184"/>
                    <a:pt x="89679" y="2052"/>
                    <a:pt x="90948" y="2052"/>
                  </a:cubicBezTo>
                  <a:cubicBezTo>
                    <a:pt x="91356" y="2052"/>
                    <a:pt x="91701" y="2066"/>
                    <a:pt x="91954" y="2102"/>
                  </a:cubicBezTo>
                  <a:cubicBezTo>
                    <a:pt x="91872" y="2115"/>
                    <a:pt x="91789" y="2129"/>
                    <a:pt x="91707" y="2141"/>
                  </a:cubicBezTo>
                  <a:lnTo>
                    <a:pt x="91707" y="2141"/>
                  </a:lnTo>
                  <a:cubicBezTo>
                    <a:pt x="93692" y="2113"/>
                    <a:pt x="97410" y="2136"/>
                    <a:pt x="96258" y="1985"/>
                  </a:cubicBezTo>
                  <a:lnTo>
                    <a:pt x="96258" y="1985"/>
                  </a:lnTo>
                  <a:cubicBezTo>
                    <a:pt x="97277" y="2016"/>
                    <a:pt x="98273" y="2026"/>
                    <a:pt x="99244" y="2026"/>
                  </a:cubicBezTo>
                  <a:cubicBezTo>
                    <a:pt x="101425" y="2026"/>
                    <a:pt x="103481" y="1973"/>
                    <a:pt x="105398" y="1973"/>
                  </a:cubicBezTo>
                  <a:cubicBezTo>
                    <a:pt x="105889" y="1973"/>
                    <a:pt x="106371" y="1977"/>
                    <a:pt x="106844" y="1985"/>
                  </a:cubicBezTo>
                  <a:cubicBezTo>
                    <a:pt x="107425" y="1919"/>
                    <a:pt x="108221" y="1900"/>
                    <a:pt x="109076" y="1900"/>
                  </a:cubicBezTo>
                  <a:cubicBezTo>
                    <a:pt x="110217" y="1900"/>
                    <a:pt x="111465" y="1934"/>
                    <a:pt x="112457" y="1934"/>
                  </a:cubicBezTo>
                  <a:cubicBezTo>
                    <a:pt x="113325" y="1934"/>
                    <a:pt x="113998" y="1908"/>
                    <a:pt x="114230" y="1811"/>
                  </a:cubicBezTo>
                  <a:lnTo>
                    <a:pt x="114230" y="1811"/>
                  </a:lnTo>
                  <a:cubicBezTo>
                    <a:pt x="114074" y="1967"/>
                    <a:pt x="116062" y="2022"/>
                    <a:pt x="118316" y="2022"/>
                  </a:cubicBezTo>
                  <a:cubicBezTo>
                    <a:pt x="120261" y="2022"/>
                    <a:pt x="122404" y="1981"/>
                    <a:pt x="123536" y="1927"/>
                  </a:cubicBezTo>
                  <a:lnTo>
                    <a:pt x="123536" y="1927"/>
                  </a:lnTo>
                  <a:cubicBezTo>
                    <a:pt x="122722" y="1985"/>
                    <a:pt x="125746" y="1985"/>
                    <a:pt x="124758" y="2160"/>
                  </a:cubicBezTo>
                  <a:cubicBezTo>
                    <a:pt x="127549" y="2160"/>
                    <a:pt x="130167" y="2102"/>
                    <a:pt x="129643" y="1927"/>
                  </a:cubicBezTo>
                  <a:lnTo>
                    <a:pt x="129643" y="1927"/>
                  </a:lnTo>
                  <a:cubicBezTo>
                    <a:pt x="130786" y="2003"/>
                    <a:pt x="131928" y="2030"/>
                    <a:pt x="133047" y="2030"/>
                  </a:cubicBezTo>
                  <a:cubicBezTo>
                    <a:pt x="135542" y="2030"/>
                    <a:pt x="137918" y="1899"/>
                    <a:pt x="139917" y="1899"/>
                  </a:cubicBezTo>
                  <a:cubicBezTo>
                    <a:pt x="141130" y="1899"/>
                    <a:pt x="142203" y="1947"/>
                    <a:pt x="143079" y="2102"/>
                  </a:cubicBezTo>
                  <a:cubicBezTo>
                    <a:pt x="151454" y="1927"/>
                    <a:pt x="159248" y="1811"/>
                    <a:pt x="166809" y="1695"/>
                  </a:cubicBezTo>
                  <a:lnTo>
                    <a:pt x="166809" y="1695"/>
                  </a:lnTo>
                  <a:cubicBezTo>
                    <a:pt x="166518" y="2044"/>
                    <a:pt x="158433" y="1695"/>
                    <a:pt x="158782" y="2102"/>
                  </a:cubicBezTo>
                  <a:cubicBezTo>
                    <a:pt x="165297" y="1996"/>
                    <a:pt x="169304" y="1745"/>
                    <a:pt x="175371" y="1745"/>
                  </a:cubicBezTo>
                  <a:cubicBezTo>
                    <a:pt x="175966" y="1745"/>
                    <a:pt x="176581" y="1748"/>
                    <a:pt x="177220" y="1753"/>
                  </a:cubicBezTo>
                  <a:cubicBezTo>
                    <a:pt x="179023" y="1811"/>
                    <a:pt x="176173" y="1927"/>
                    <a:pt x="175533" y="1985"/>
                  </a:cubicBezTo>
                  <a:cubicBezTo>
                    <a:pt x="179110" y="1898"/>
                    <a:pt x="182556" y="1898"/>
                    <a:pt x="185908" y="1898"/>
                  </a:cubicBezTo>
                  <a:cubicBezTo>
                    <a:pt x="189259" y="1898"/>
                    <a:pt x="192516" y="1898"/>
                    <a:pt x="195715" y="1811"/>
                  </a:cubicBezTo>
                  <a:lnTo>
                    <a:pt x="195715" y="1811"/>
                  </a:lnTo>
                  <a:cubicBezTo>
                    <a:pt x="195308" y="1869"/>
                    <a:pt x="194843" y="1869"/>
                    <a:pt x="194377" y="1869"/>
                  </a:cubicBezTo>
                  <a:cubicBezTo>
                    <a:pt x="195017" y="1869"/>
                    <a:pt x="195744" y="1884"/>
                    <a:pt x="196297" y="1884"/>
                  </a:cubicBezTo>
                  <a:cubicBezTo>
                    <a:pt x="196849" y="1884"/>
                    <a:pt x="197227" y="1869"/>
                    <a:pt x="197169" y="1811"/>
                  </a:cubicBezTo>
                  <a:lnTo>
                    <a:pt x="195948" y="1811"/>
                  </a:lnTo>
                  <a:cubicBezTo>
                    <a:pt x="194004" y="1589"/>
                    <a:pt x="200283" y="1366"/>
                    <a:pt x="201054" y="1246"/>
                  </a:cubicBezTo>
                  <a:lnTo>
                    <a:pt x="201054" y="1246"/>
                  </a:lnTo>
                  <a:cubicBezTo>
                    <a:pt x="199231" y="1686"/>
                    <a:pt x="207423" y="1352"/>
                    <a:pt x="204032" y="1869"/>
                  </a:cubicBezTo>
                  <a:cubicBezTo>
                    <a:pt x="204905" y="1869"/>
                    <a:pt x="205894" y="1811"/>
                    <a:pt x="205719" y="1695"/>
                  </a:cubicBezTo>
                  <a:cubicBezTo>
                    <a:pt x="206940" y="1695"/>
                    <a:pt x="207348" y="1753"/>
                    <a:pt x="206068" y="1869"/>
                  </a:cubicBezTo>
                  <a:cubicBezTo>
                    <a:pt x="210605" y="1811"/>
                    <a:pt x="208976" y="1636"/>
                    <a:pt x="213047" y="1636"/>
                  </a:cubicBezTo>
                  <a:cubicBezTo>
                    <a:pt x="212802" y="1706"/>
                    <a:pt x="212557" y="1755"/>
                    <a:pt x="212311" y="1783"/>
                  </a:cubicBezTo>
                  <a:lnTo>
                    <a:pt x="212311" y="1783"/>
                  </a:lnTo>
                  <a:cubicBezTo>
                    <a:pt x="213825" y="1698"/>
                    <a:pt x="215425" y="1621"/>
                    <a:pt x="217625" y="1621"/>
                  </a:cubicBezTo>
                  <a:cubicBezTo>
                    <a:pt x="218173" y="1621"/>
                    <a:pt x="218757" y="1626"/>
                    <a:pt x="219387" y="1636"/>
                  </a:cubicBezTo>
                  <a:cubicBezTo>
                    <a:pt x="219154" y="1636"/>
                    <a:pt x="219562" y="1695"/>
                    <a:pt x="218573" y="1695"/>
                  </a:cubicBezTo>
                  <a:cubicBezTo>
                    <a:pt x="223608" y="1695"/>
                    <a:pt x="227404" y="1438"/>
                    <a:pt x="232451" y="1438"/>
                  </a:cubicBezTo>
                  <a:cubicBezTo>
                    <a:pt x="233293" y="1438"/>
                    <a:pt x="234169" y="1445"/>
                    <a:pt x="235091" y="1462"/>
                  </a:cubicBezTo>
                  <a:cubicBezTo>
                    <a:pt x="233230" y="1811"/>
                    <a:pt x="237301" y="1578"/>
                    <a:pt x="237650" y="1869"/>
                  </a:cubicBezTo>
                  <a:lnTo>
                    <a:pt x="241140" y="1753"/>
                  </a:lnTo>
                  <a:lnTo>
                    <a:pt x="239744" y="1636"/>
                  </a:lnTo>
                  <a:cubicBezTo>
                    <a:pt x="242386" y="1636"/>
                    <a:pt x="244729" y="1508"/>
                    <a:pt x="246993" y="1508"/>
                  </a:cubicBezTo>
                  <a:cubicBezTo>
                    <a:pt x="247370" y="1508"/>
                    <a:pt x="247745" y="1512"/>
                    <a:pt x="248119" y="1520"/>
                  </a:cubicBezTo>
                  <a:lnTo>
                    <a:pt x="245851" y="1636"/>
                  </a:lnTo>
                  <a:lnTo>
                    <a:pt x="251609" y="1578"/>
                  </a:lnTo>
                  <a:lnTo>
                    <a:pt x="248352" y="1520"/>
                  </a:lnTo>
                  <a:cubicBezTo>
                    <a:pt x="251021" y="1369"/>
                    <a:pt x="248805" y="1218"/>
                    <a:pt x="250808" y="1218"/>
                  </a:cubicBezTo>
                  <a:cubicBezTo>
                    <a:pt x="251118" y="1218"/>
                    <a:pt x="251529" y="1221"/>
                    <a:pt x="252074" y="1229"/>
                  </a:cubicBezTo>
                  <a:cubicBezTo>
                    <a:pt x="251260" y="1229"/>
                    <a:pt x="255157" y="1229"/>
                    <a:pt x="256727" y="1404"/>
                  </a:cubicBezTo>
                  <a:cubicBezTo>
                    <a:pt x="257834" y="1319"/>
                    <a:pt x="258972" y="1265"/>
                    <a:pt x="260393" y="1265"/>
                  </a:cubicBezTo>
                  <a:cubicBezTo>
                    <a:pt x="260913" y="1265"/>
                    <a:pt x="261470" y="1272"/>
                    <a:pt x="262078" y="1287"/>
                  </a:cubicBezTo>
                  <a:cubicBezTo>
                    <a:pt x="262660" y="1346"/>
                    <a:pt x="261613" y="1578"/>
                    <a:pt x="261962" y="1636"/>
                  </a:cubicBezTo>
                  <a:cubicBezTo>
                    <a:pt x="263430" y="1410"/>
                    <a:pt x="268793" y="1568"/>
                    <a:pt x="270860" y="1365"/>
                  </a:cubicBezTo>
                  <a:lnTo>
                    <a:pt x="270860" y="1365"/>
                  </a:lnTo>
                  <a:cubicBezTo>
                    <a:pt x="270386" y="1426"/>
                    <a:pt x="270360" y="1526"/>
                    <a:pt x="270570" y="1578"/>
                  </a:cubicBezTo>
                  <a:lnTo>
                    <a:pt x="271791" y="1404"/>
                  </a:lnTo>
                  <a:cubicBezTo>
                    <a:pt x="273245" y="1462"/>
                    <a:pt x="273420" y="1462"/>
                    <a:pt x="273187" y="1578"/>
                  </a:cubicBezTo>
                  <a:cubicBezTo>
                    <a:pt x="276630" y="1578"/>
                    <a:pt x="273708" y="1355"/>
                    <a:pt x="274992" y="1355"/>
                  </a:cubicBezTo>
                  <a:cubicBezTo>
                    <a:pt x="275313" y="1355"/>
                    <a:pt x="275897" y="1369"/>
                    <a:pt x="276909" y="1404"/>
                  </a:cubicBezTo>
                  <a:cubicBezTo>
                    <a:pt x="276502" y="1404"/>
                    <a:pt x="276735" y="1404"/>
                    <a:pt x="275862" y="1462"/>
                  </a:cubicBezTo>
                  <a:lnTo>
                    <a:pt x="282726" y="1462"/>
                  </a:lnTo>
                  <a:lnTo>
                    <a:pt x="282726" y="4719"/>
                  </a:lnTo>
                  <a:lnTo>
                    <a:pt x="282726" y="8325"/>
                  </a:lnTo>
                  <a:cubicBezTo>
                    <a:pt x="282692" y="8486"/>
                    <a:pt x="282666" y="8555"/>
                    <a:pt x="282644" y="8555"/>
                  </a:cubicBezTo>
                  <a:cubicBezTo>
                    <a:pt x="282506" y="8555"/>
                    <a:pt x="282602" y="5538"/>
                    <a:pt x="282503" y="5538"/>
                  </a:cubicBezTo>
                  <a:cubicBezTo>
                    <a:pt x="282487" y="5538"/>
                    <a:pt x="282464" y="5624"/>
                    <a:pt x="282435" y="5824"/>
                  </a:cubicBezTo>
                  <a:cubicBezTo>
                    <a:pt x="282490" y="12174"/>
                    <a:pt x="282699" y="18936"/>
                    <a:pt x="282675" y="25092"/>
                  </a:cubicBezTo>
                  <a:lnTo>
                    <a:pt x="282675" y="25092"/>
                  </a:lnTo>
                  <a:cubicBezTo>
                    <a:pt x="283051" y="25957"/>
                    <a:pt x="282542" y="29591"/>
                    <a:pt x="282649" y="32790"/>
                  </a:cubicBezTo>
                  <a:lnTo>
                    <a:pt x="282649" y="32790"/>
                  </a:lnTo>
                  <a:cubicBezTo>
                    <a:pt x="282617" y="32442"/>
                    <a:pt x="282550" y="32268"/>
                    <a:pt x="282515" y="32268"/>
                  </a:cubicBezTo>
                  <a:cubicBezTo>
                    <a:pt x="282502" y="32268"/>
                    <a:pt x="282493" y="32294"/>
                    <a:pt x="282493" y="32346"/>
                  </a:cubicBezTo>
                  <a:cubicBezTo>
                    <a:pt x="282435" y="36824"/>
                    <a:pt x="282609" y="41477"/>
                    <a:pt x="282726" y="48224"/>
                  </a:cubicBezTo>
                  <a:lnTo>
                    <a:pt x="282609" y="47352"/>
                  </a:lnTo>
                  <a:cubicBezTo>
                    <a:pt x="282551" y="50027"/>
                    <a:pt x="282609" y="54273"/>
                    <a:pt x="282551" y="57123"/>
                  </a:cubicBezTo>
                  <a:cubicBezTo>
                    <a:pt x="282596" y="57799"/>
                    <a:pt x="282606" y="58893"/>
                    <a:pt x="282690" y="58893"/>
                  </a:cubicBezTo>
                  <a:cubicBezTo>
                    <a:pt x="282714" y="58893"/>
                    <a:pt x="282744" y="58800"/>
                    <a:pt x="282784" y="58577"/>
                  </a:cubicBezTo>
                  <a:lnTo>
                    <a:pt x="282784" y="58577"/>
                  </a:lnTo>
                  <a:cubicBezTo>
                    <a:pt x="282202" y="67301"/>
                    <a:pt x="283075" y="75328"/>
                    <a:pt x="282609" y="83005"/>
                  </a:cubicBezTo>
                  <a:cubicBezTo>
                    <a:pt x="282609" y="82266"/>
                    <a:pt x="282536" y="81345"/>
                    <a:pt x="282506" y="81345"/>
                  </a:cubicBezTo>
                  <a:cubicBezTo>
                    <a:pt x="282498" y="81345"/>
                    <a:pt x="282493" y="81407"/>
                    <a:pt x="282493" y="81551"/>
                  </a:cubicBezTo>
                  <a:lnTo>
                    <a:pt x="282609" y="88181"/>
                  </a:lnTo>
                  <a:cubicBezTo>
                    <a:pt x="282726" y="87425"/>
                    <a:pt x="282842" y="86669"/>
                    <a:pt x="282842" y="85913"/>
                  </a:cubicBezTo>
                  <a:cubicBezTo>
                    <a:pt x="282958" y="86786"/>
                    <a:pt x="283016" y="88647"/>
                    <a:pt x="283016" y="90275"/>
                  </a:cubicBezTo>
                  <a:cubicBezTo>
                    <a:pt x="282980" y="89350"/>
                    <a:pt x="282938" y="89002"/>
                    <a:pt x="282896" y="89002"/>
                  </a:cubicBezTo>
                  <a:cubicBezTo>
                    <a:pt x="282803" y="89002"/>
                    <a:pt x="282707" y="90693"/>
                    <a:pt x="282667" y="91613"/>
                  </a:cubicBezTo>
                  <a:cubicBezTo>
                    <a:pt x="282679" y="91565"/>
                    <a:pt x="282691" y="91547"/>
                    <a:pt x="282703" y="91547"/>
                  </a:cubicBezTo>
                  <a:cubicBezTo>
                    <a:pt x="282741" y="91547"/>
                    <a:pt x="282773" y="91748"/>
                    <a:pt x="282782" y="91748"/>
                  </a:cubicBezTo>
                  <a:cubicBezTo>
                    <a:pt x="282782" y="91748"/>
                    <a:pt x="282782" y="91748"/>
                    <a:pt x="282782" y="91748"/>
                  </a:cubicBezTo>
                  <a:lnTo>
                    <a:pt x="282782" y="91748"/>
                  </a:lnTo>
                  <a:cubicBezTo>
                    <a:pt x="282495" y="95151"/>
                    <a:pt x="283132" y="92319"/>
                    <a:pt x="282958" y="97022"/>
                  </a:cubicBezTo>
                  <a:lnTo>
                    <a:pt x="282842" y="96731"/>
                  </a:lnTo>
                  <a:lnTo>
                    <a:pt x="282842" y="96731"/>
                  </a:lnTo>
                  <a:cubicBezTo>
                    <a:pt x="282900" y="98534"/>
                    <a:pt x="283016" y="100163"/>
                    <a:pt x="283016" y="102024"/>
                  </a:cubicBezTo>
                  <a:cubicBezTo>
                    <a:pt x="282986" y="102131"/>
                    <a:pt x="282961" y="102178"/>
                    <a:pt x="282941" y="102178"/>
                  </a:cubicBezTo>
                  <a:cubicBezTo>
                    <a:pt x="282809" y="102178"/>
                    <a:pt x="282877" y="100148"/>
                    <a:pt x="282726" y="100047"/>
                  </a:cubicBezTo>
                  <a:lnTo>
                    <a:pt x="282726" y="100047"/>
                  </a:lnTo>
                  <a:cubicBezTo>
                    <a:pt x="282726" y="102722"/>
                    <a:pt x="283133" y="105339"/>
                    <a:pt x="282900" y="107724"/>
                  </a:cubicBezTo>
                  <a:cubicBezTo>
                    <a:pt x="282900" y="106619"/>
                    <a:pt x="282842" y="104990"/>
                    <a:pt x="282842" y="103827"/>
                  </a:cubicBezTo>
                  <a:cubicBezTo>
                    <a:pt x="282609" y="106502"/>
                    <a:pt x="282667" y="106735"/>
                    <a:pt x="282609" y="108713"/>
                  </a:cubicBezTo>
                  <a:lnTo>
                    <a:pt x="282609" y="108538"/>
                  </a:lnTo>
                  <a:lnTo>
                    <a:pt x="282493" y="113075"/>
                  </a:lnTo>
                  <a:lnTo>
                    <a:pt x="282551" y="111912"/>
                  </a:lnTo>
                  <a:cubicBezTo>
                    <a:pt x="283075" y="115285"/>
                    <a:pt x="282667" y="118717"/>
                    <a:pt x="283016" y="123253"/>
                  </a:cubicBezTo>
                  <a:cubicBezTo>
                    <a:pt x="282882" y="121578"/>
                    <a:pt x="282826" y="121078"/>
                    <a:pt x="282793" y="121078"/>
                  </a:cubicBezTo>
                  <a:cubicBezTo>
                    <a:pt x="282745" y="121078"/>
                    <a:pt x="282751" y="122172"/>
                    <a:pt x="282640" y="122172"/>
                  </a:cubicBezTo>
                  <a:cubicBezTo>
                    <a:pt x="282630" y="122172"/>
                    <a:pt x="282620" y="122165"/>
                    <a:pt x="282609" y="122148"/>
                  </a:cubicBezTo>
                  <a:cubicBezTo>
                    <a:pt x="282558" y="123179"/>
                    <a:pt x="282506" y="124668"/>
                    <a:pt x="282414" y="124668"/>
                  </a:cubicBezTo>
                  <a:cubicBezTo>
                    <a:pt x="282402" y="124668"/>
                    <a:pt x="282390" y="124644"/>
                    <a:pt x="282377" y="124591"/>
                  </a:cubicBezTo>
                  <a:lnTo>
                    <a:pt x="282377" y="124591"/>
                  </a:lnTo>
                  <a:cubicBezTo>
                    <a:pt x="282609" y="126685"/>
                    <a:pt x="282260" y="128139"/>
                    <a:pt x="282551" y="131105"/>
                  </a:cubicBezTo>
                  <a:cubicBezTo>
                    <a:pt x="282446" y="131262"/>
                    <a:pt x="282530" y="132975"/>
                    <a:pt x="282378" y="132975"/>
                  </a:cubicBezTo>
                  <a:cubicBezTo>
                    <a:pt x="282361" y="132975"/>
                    <a:pt x="282342" y="132954"/>
                    <a:pt x="282318" y="132908"/>
                  </a:cubicBezTo>
                  <a:lnTo>
                    <a:pt x="282318" y="132908"/>
                  </a:lnTo>
                  <a:cubicBezTo>
                    <a:pt x="282335" y="133723"/>
                    <a:pt x="282352" y="134008"/>
                    <a:pt x="282371" y="134008"/>
                  </a:cubicBezTo>
                  <a:cubicBezTo>
                    <a:pt x="282413" y="134008"/>
                    <a:pt x="282464" y="132489"/>
                    <a:pt x="282540" y="132489"/>
                  </a:cubicBezTo>
                  <a:cubicBezTo>
                    <a:pt x="282543" y="132489"/>
                    <a:pt x="282547" y="132493"/>
                    <a:pt x="282551" y="132501"/>
                  </a:cubicBezTo>
                  <a:cubicBezTo>
                    <a:pt x="282784" y="136747"/>
                    <a:pt x="282260" y="142505"/>
                    <a:pt x="282609" y="148670"/>
                  </a:cubicBezTo>
                  <a:cubicBezTo>
                    <a:pt x="282726" y="153963"/>
                    <a:pt x="282958" y="154951"/>
                    <a:pt x="283075" y="159837"/>
                  </a:cubicBezTo>
                  <a:cubicBezTo>
                    <a:pt x="283049" y="160205"/>
                    <a:pt x="283024" y="160349"/>
                    <a:pt x="283000" y="160349"/>
                  </a:cubicBezTo>
                  <a:cubicBezTo>
                    <a:pt x="282913" y="160349"/>
                    <a:pt x="282842" y="158499"/>
                    <a:pt x="282842" y="158499"/>
                  </a:cubicBezTo>
                  <a:cubicBezTo>
                    <a:pt x="282726" y="161175"/>
                    <a:pt x="282726" y="163152"/>
                    <a:pt x="282842" y="165711"/>
                  </a:cubicBezTo>
                  <a:cubicBezTo>
                    <a:pt x="282826" y="165565"/>
                    <a:pt x="282809" y="165500"/>
                    <a:pt x="282792" y="165500"/>
                  </a:cubicBezTo>
                  <a:cubicBezTo>
                    <a:pt x="282747" y="165500"/>
                    <a:pt x="282693" y="165924"/>
                    <a:pt x="282609" y="166468"/>
                  </a:cubicBezTo>
                  <a:cubicBezTo>
                    <a:pt x="282609" y="168503"/>
                    <a:pt x="282900" y="167805"/>
                    <a:pt x="282784" y="170481"/>
                  </a:cubicBezTo>
                  <a:cubicBezTo>
                    <a:pt x="282726" y="170015"/>
                    <a:pt x="282551" y="169434"/>
                    <a:pt x="282493" y="168503"/>
                  </a:cubicBezTo>
                  <a:lnTo>
                    <a:pt x="282493" y="168503"/>
                  </a:lnTo>
                  <a:cubicBezTo>
                    <a:pt x="282609" y="170888"/>
                    <a:pt x="282667" y="173214"/>
                    <a:pt x="282784" y="175657"/>
                  </a:cubicBezTo>
                  <a:cubicBezTo>
                    <a:pt x="282760" y="175752"/>
                    <a:pt x="282739" y="175794"/>
                    <a:pt x="282719" y="175794"/>
                  </a:cubicBezTo>
                  <a:cubicBezTo>
                    <a:pt x="282593" y="175794"/>
                    <a:pt x="282543" y="174085"/>
                    <a:pt x="282493" y="173331"/>
                  </a:cubicBezTo>
                  <a:lnTo>
                    <a:pt x="282493" y="173331"/>
                  </a:lnTo>
                  <a:cubicBezTo>
                    <a:pt x="282518" y="174545"/>
                    <a:pt x="282544" y="176056"/>
                    <a:pt x="282578" y="177448"/>
                  </a:cubicBezTo>
                  <a:lnTo>
                    <a:pt x="282578" y="177448"/>
                  </a:lnTo>
                  <a:cubicBezTo>
                    <a:pt x="282605" y="176895"/>
                    <a:pt x="282676" y="176340"/>
                    <a:pt x="282784" y="175773"/>
                  </a:cubicBezTo>
                  <a:lnTo>
                    <a:pt x="282842" y="177576"/>
                  </a:lnTo>
                  <a:cubicBezTo>
                    <a:pt x="283249" y="175773"/>
                    <a:pt x="282784" y="170481"/>
                    <a:pt x="282784" y="166991"/>
                  </a:cubicBezTo>
                  <a:lnTo>
                    <a:pt x="282784" y="166991"/>
                  </a:lnTo>
                  <a:lnTo>
                    <a:pt x="283133" y="168445"/>
                  </a:lnTo>
                  <a:lnTo>
                    <a:pt x="282842" y="164781"/>
                  </a:lnTo>
                  <a:cubicBezTo>
                    <a:pt x="282901" y="164398"/>
                    <a:pt x="282974" y="164075"/>
                    <a:pt x="283033" y="164075"/>
                  </a:cubicBezTo>
                  <a:cubicBezTo>
                    <a:pt x="283090" y="164075"/>
                    <a:pt x="283133" y="164384"/>
                    <a:pt x="283133" y="165246"/>
                  </a:cubicBezTo>
                  <a:cubicBezTo>
                    <a:pt x="283307" y="162687"/>
                    <a:pt x="283016" y="162978"/>
                    <a:pt x="283191" y="160826"/>
                  </a:cubicBezTo>
                  <a:cubicBezTo>
                    <a:pt x="283191" y="160724"/>
                    <a:pt x="283202" y="160678"/>
                    <a:pt x="283215" y="160678"/>
                  </a:cubicBezTo>
                  <a:cubicBezTo>
                    <a:pt x="283228" y="160678"/>
                    <a:pt x="283243" y="160730"/>
                    <a:pt x="283248" y="160823"/>
                  </a:cubicBezTo>
                  <a:lnTo>
                    <a:pt x="283248" y="160823"/>
                  </a:lnTo>
                  <a:lnTo>
                    <a:pt x="283191" y="158441"/>
                  </a:lnTo>
                  <a:lnTo>
                    <a:pt x="283191" y="158441"/>
                  </a:lnTo>
                  <a:cubicBezTo>
                    <a:pt x="283208" y="158578"/>
                    <a:pt x="283230" y="158599"/>
                    <a:pt x="283253" y="158599"/>
                  </a:cubicBezTo>
                  <a:cubicBezTo>
                    <a:pt x="283263" y="158599"/>
                    <a:pt x="283273" y="158595"/>
                    <a:pt x="283283" y="158595"/>
                  </a:cubicBezTo>
                  <a:cubicBezTo>
                    <a:pt x="283327" y="158595"/>
                    <a:pt x="283365" y="158675"/>
                    <a:pt x="283365" y="159546"/>
                  </a:cubicBezTo>
                  <a:cubicBezTo>
                    <a:pt x="283538" y="155107"/>
                    <a:pt x="283140" y="152382"/>
                    <a:pt x="283359" y="150749"/>
                  </a:cubicBezTo>
                  <a:lnTo>
                    <a:pt x="283359" y="150749"/>
                  </a:lnTo>
                  <a:cubicBezTo>
                    <a:pt x="283308" y="148178"/>
                    <a:pt x="283255" y="147865"/>
                    <a:pt x="283187" y="147865"/>
                  </a:cubicBezTo>
                  <a:cubicBezTo>
                    <a:pt x="283165" y="147865"/>
                    <a:pt x="283141" y="147897"/>
                    <a:pt x="283115" y="147897"/>
                  </a:cubicBezTo>
                  <a:cubicBezTo>
                    <a:pt x="283044" y="147897"/>
                    <a:pt x="282956" y="147653"/>
                    <a:pt x="282842" y="145820"/>
                  </a:cubicBezTo>
                  <a:lnTo>
                    <a:pt x="283424" y="142737"/>
                  </a:lnTo>
                  <a:lnTo>
                    <a:pt x="283191" y="142098"/>
                  </a:lnTo>
                  <a:cubicBezTo>
                    <a:pt x="283191" y="141512"/>
                    <a:pt x="283191" y="140440"/>
                    <a:pt x="283280" y="140440"/>
                  </a:cubicBezTo>
                  <a:cubicBezTo>
                    <a:pt x="283288" y="140440"/>
                    <a:pt x="283297" y="140449"/>
                    <a:pt x="283307" y="140469"/>
                  </a:cubicBezTo>
                  <a:cubicBezTo>
                    <a:pt x="283250" y="139689"/>
                    <a:pt x="283218" y="139463"/>
                    <a:pt x="283196" y="139463"/>
                  </a:cubicBezTo>
                  <a:cubicBezTo>
                    <a:pt x="283167" y="139463"/>
                    <a:pt x="283157" y="139893"/>
                    <a:pt x="283131" y="139893"/>
                  </a:cubicBezTo>
                  <a:cubicBezTo>
                    <a:pt x="283118" y="139893"/>
                    <a:pt x="283100" y="139790"/>
                    <a:pt x="283075" y="139480"/>
                  </a:cubicBezTo>
                  <a:cubicBezTo>
                    <a:pt x="283249" y="136398"/>
                    <a:pt x="282958" y="131047"/>
                    <a:pt x="283307" y="130349"/>
                  </a:cubicBezTo>
                  <a:cubicBezTo>
                    <a:pt x="283285" y="130208"/>
                    <a:pt x="283266" y="130150"/>
                    <a:pt x="283251" y="130150"/>
                  </a:cubicBezTo>
                  <a:cubicBezTo>
                    <a:pt x="283181" y="130150"/>
                    <a:pt x="283171" y="131303"/>
                    <a:pt x="283143" y="131303"/>
                  </a:cubicBezTo>
                  <a:cubicBezTo>
                    <a:pt x="283129" y="131303"/>
                    <a:pt x="283110" y="130982"/>
                    <a:pt x="283075" y="130000"/>
                  </a:cubicBezTo>
                  <a:cubicBezTo>
                    <a:pt x="283424" y="129069"/>
                    <a:pt x="283016" y="126219"/>
                    <a:pt x="283191" y="123428"/>
                  </a:cubicBezTo>
                  <a:lnTo>
                    <a:pt x="283191" y="123428"/>
                  </a:lnTo>
                  <a:cubicBezTo>
                    <a:pt x="283308" y="124012"/>
                    <a:pt x="283294" y="125379"/>
                    <a:pt x="283325" y="125379"/>
                  </a:cubicBezTo>
                  <a:cubicBezTo>
                    <a:pt x="283340" y="125379"/>
                    <a:pt x="283366" y="125047"/>
                    <a:pt x="283424" y="124126"/>
                  </a:cubicBezTo>
                  <a:cubicBezTo>
                    <a:pt x="283133" y="122439"/>
                    <a:pt x="283540" y="118717"/>
                    <a:pt x="283424" y="116332"/>
                  </a:cubicBezTo>
                  <a:cubicBezTo>
                    <a:pt x="283191" y="116216"/>
                    <a:pt x="283365" y="111214"/>
                    <a:pt x="283249" y="107259"/>
                  </a:cubicBezTo>
                  <a:lnTo>
                    <a:pt x="283249" y="107259"/>
                  </a:lnTo>
                  <a:cubicBezTo>
                    <a:pt x="283251" y="107262"/>
                    <a:pt x="283252" y="107264"/>
                    <a:pt x="283254" y="107264"/>
                  </a:cubicBezTo>
                  <a:cubicBezTo>
                    <a:pt x="283367" y="107264"/>
                    <a:pt x="283424" y="99702"/>
                    <a:pt x="283482" y="96091"/>
                  </a:cubicBezTo>
                  <a:lnTo>
                    <a:pt x="283540" y="96208"/>
                  </a:lnTo>
                  <a:cubicBezTo>
                    <a:pt x="283249" y="95452"/>
                    <a:pt x="283307" y="91671"/>
                    <a:pt x="283249" y="88938"/>
                  </a:cubicBezTo>
                  <a:lnTo>
                    <a:pt x="283249" y="88938"/>
                  </a:lnTo>
                  <a:cubicBezTo>
                    <a:pt x="283424" y="89054"/>
                    <a:pt x="283482" y="89519"/>
                    <a:pt x="283540" y="91031"/>
                  </a:cubicBezTo>
                  <a:lnTo>
                    <a:pt x="283540" y="88414"/>
                  </a:lnTo>
                  <a:cubicBezTo>
                    <a:pt x="283424" y="87425"/>
                    <a:pt x="283365" y="86378"/>
                    <a:pt x="283424" y="85332"/>
                  </a:cubicBezTo>
                  <a:lnTo>
                    <a:pt x="283424" y="85332"/>
                  </a:lnTo>
                  <a:lnTo>
                    <a:pt x="283598" y="85971"/>
                  </a:lnTo>
                  <a:cubicBezTo>
                    <a:pt x="283598" y="82540"/>
                    <a:pt x="283365" y="78992"/>
                    <a:pt x="283482" y="74572"/>
                  </a:cubicBezTo>
                  <a:cubicBezTo>
                    <a:pt x="283475" y="74561"/>
                    <a:pt x="283468" y="74556"/>
                    <a:pt x="283461" y="74556"/>
                  </a:cubicBezTo>
                  <a:cubicBezTo>
                    <a:pt x="283354" y="74556"/>
                    <a:pt x="283193" y="75771"/>
                    <a:pt x="283057" y="75771"/>
                  </a:cubicBezTo>
                  <a:cubicBezTo>
                    <a:pt x="282966" y="75771"/>
                    <a:pt x="282887" y="75227"/>
                    <a:pt x="282842" y="73408"/>
                  </a:cubicBezTo>
                  <a:cubicBezTo>
                    <a:pt x="282883" y="73347"/>
                    <a:pt x="282931" y="73285"/>
                    <a:pt x="282979" y="73285"/>
                  </a:cubicBezTo>
                  <a:cubicBezTo>
                    <a:pt x="283067" y="73285"/>
                    <a:pt x="283153" y="73491"/>
                    <a:pt x="283191" y="74281"/>
                  </a:cubicBezTo>
                  <a:cubicBezTo>
                    <a:pt x="283191" y="73874"/>
                    <a:pt x="283075" y="72827"/>
                    <a:pt x="283133" y="72012"/>
                  </a:cubicBezTo>
                  <a:lnTo>
                    <a:pt x="283133" y="72012"/>
                  </a:lnTo>
                  <a:lnTo>
                    <a:pt x="283307" y="73874"/>
                  </a:lnTo>
                  <a:cubicBezTo>
                    <a:pt x="283365" y="71838"/>
                    <a:pt x="283133" y="72827"/>
                    <a:pt x="283191" y="71198"/>
                  </a:cubicBezTo>
                  <a:cubicBezTo>
                    <a:pt x="283297" y="71198"/>
                    <a:pt x="283258" y="70237"/>
                    <a:pt x="283338" y="70237"/>
                  </a:cubicBezTo>
                  <a:cubicBezTo>
                    <a:pt x="283346" y="70237"/>
                    <a:pt x="283355" y="70246"/>
                    <a:pt x="283365" y="70268"/>
                  </a:cubicBezTo>
                  <a:cubicBezTo>
                    <a:pt x="283365" y="70675"/>
                    <a:pt x="283307" y="71663"/>
                    <a:pt x="283365" y="72303"/>
                  </a:cubicBezTo>
                  <a:cubicBezTo>
                    <a:pt x="283365" y="70442"/>
                    <a:pt x="283482" y="68232"/>
                    <a:pt x="283598" y="67534"/>
                  </a:cubicBezTo>
                  <a:lnTo>
                    <a:pt x="283598" y="67534"/>
                  </a:lnTo>
                  <a:cubicBezTo>
                    <a:pt x="283588" y="67555"/>
                    <a:pt x="283575" y="67568"/>
                    <a:pt x="283562" y="67568"/>
                  </a:cubicBezTo>
                  <a:cubicBezTo>
                    <a:pt x="283500" y="67568"/>
                    <a:pt x="283413" y="67285"/>
                    <a:pt x="283365" y="66138"/>
                  </a:cubicBezTo>
                  <a:cubicBezTo>
                    <a:pt x="283365" y="62706"/>
                    <a:pt x="283540" y="64975"/>
                    <a:pt x="283656" y="62939"/>
                  </a:cubicBezTo>
                  <a:cubicBezTo>
                    <a:pt x="283540" y="62125"/>
                    <a:pt x="283656" y="59915"/>
                    <a:pt x="283424" y="59857"/>
                  </a:cubicBezTo>
                  <a:cubicBezTo>
                    <a:pt x="283424" y="59333"/>
                    <a:pt x="283482" y="58751"/>
                    <a:pt x="283598" y="58286"/>
                  </a:cubicBezTo>
                  <a:cubicBezTo>
                    <a:pt x="283497" y="56715"/>
                    <a:pt x="283572" y="51521"/>
                    <a:pt x="283401" y="51521"/>
                  </a:cubicBezTo>
                  <a:cubicBezTo>
                    <a:pt x="283375" y="51521"/>
                    <a:pt x="283345" y="51634"/>
                    <a:pt x="283307" y="51888"/>
                  </a:cubicBezTo>
                  <a:lnTo>
                    <a:pt x="283307" y="52063"/>
                  </a:lnTo>
                  <a:cubicBezTo>
                    <a:pt x="283133" y="46188"/>
                    <a:pt x="283424" y="39849"/>
                    <a:pt x="283307" y="34033"/>
                  </a:cubicBezTo>
                  <a:lnTo>
                    <a:pt x="283424" y="34033"/>
                  </a:lnTo>
                  <a:cubicBezTo>
                    <a:pt x="283307" y="30543"/>
                    <a:pt x="283365" y="26297"/>
                    <a:pt x="283191" y="23796"/>
                  </a:cubicBezTo>
                  <a:cubicBezTo>
                    <a:pt x="283191" y="22928"/>
                    <a:pt x="283281" y="21746"/>
                    <a:pt x="283381" y="21746"/>
                  </a:cubicBezTo>
                  <a:cubicBezTo>
                    <a:pt x="283395" y="21746"/>
                    <a:pt x="283409" y="21769"/>
                    <a:pt x="283424" y="21819"/>
                  </a:cubicBezTo>
                  <a:cubicBezTo>
                    <a:pt x="283365" y="19143"/>
                    <a:pt x="283249" y="18852"/>
                    <a:pt x="283424" y="15014"/>
                  </a:cubicBezTo>
                  <a:cubicBezTo>
                    <a:pt x="283462" y="15901"/>
                    <a:pt x="283488" y="16097"/>
                    <a:pt x="283503" y="16097"/>
                  </a:cubicBezTo>
                  <a:cubicBezTo>
                    <a:pt x="283511" y="16097"/>
                    <a:pt x="283516" y="16044"/>
                    <a:pt x="283518" y="16007"/>
                  </a:cubicBezTo>
                  <a:lnTo>
                    <a:pt x="283518" y="16007"/>
                  </a:lnTo>
                  <a:cubicBezTo>
                    <a:pt x="283514" y="16119"/>
                    <a:pt x="283501" y="16535"/>
                    <a:pt x="283482" y="17747"/>
                  </a:cubicBezTo>
                  <a:cubicBezTo>
                    <a:pt x="283540" y="14316"/>
                    <a:pt x="283656" y="13501"/>
                    <a:pt x="283482" y="9837"/>
                  </a:cubicBezTo>
                  <a:lnTo>
                    <a:pt x="283482" y="9837"/>
                  </a:lnTo>
                  <a:cubicBezTo>
                    <a:pt x="283505" y="10000"/>
                    <a:pt x="283526" y="10073"/>
                    <a:pt x="283545" y="10073"/>
                  </a:cubicBezTo>
                  <a:cubicBezTo>
                    <a:pt x="283670" y="10073"/>
                    <a:pt x="283707" y="7003"/>
                    <a:pt x="283656" y="5591"/>
                  </a:cubicBezTo>
                  <a:lnTo>
                    <a:pt x="283656" y="5591"/>
                  </a:lnTo>
                  <a:lnTo>
                    <a:pt x="283540" y="7976"/>
                  </a:lnTo>
                  <a:lnTo>
                    <a:pt x="283540" y="2916"/>
                  </a:lnTo>
                  <a:lnTo>
                    <a:pt x="283773" y="3788"/>
                  </a:lnTo>
                  <a:cubicBezTo>
                    <a:pt x="283773" y="3323"/>
                    <a:pt x="283773" y="2858"/>
                    <a:pt x="283831" y="2451"/>
                  </a:cubicBezTo>
                  <a:lnTo>
                    <a:pt x="283831" y="299"/>
                  </a:lnTo>
                  <a:lnTo>
                    <a:pt x="280923" y="299"/>
                  </a:lnTo>
                  <a:lnTo>
                    <a:pt x="278829" y="357"/>
                  </a:lnTo>
                  <a:lnTo>
                    <a:pt x="274932" y="473"/>
                  </a:lnTo>
                  <a:cubicBezTo>
                    <a:pt x="274067" y="514"/>
                    <a:pt x="273201" y="534"/>
                    <a:pt x="272338" y="534"/>
                  </a:cubicBezTo>
                  <a:cubicBezTo>
                    <a:pt x="270766" y="534"/>
                    <a:pt x="269202" y="469"/>
                    <a:pt x="267662" y="357"/>
                  </a:cubicBezTo>
                  <a:lnTo>
                    <a:pt x="267662" y="357"/>
                  </a:lnTo>
                  <a:cubicBezTo>
                    <a:pt x="265742" y="531"/>
                    <a:pt x="271500" y="473"/>
                    <a:pt x="269814" y="706"/>
                  </a:cubicBezTo>
                  <a:cubicBezTo>
                    <a:pt x="266557" y="706"/>
                    <a:pt x="263183" y="299"/>
                    <a:pt x="262136" y="299"/>
                  </a:cubicBezTo>
                  <a:cubicBezTo>
                    <a:pt x="261642" y="286"/>
                    <a:pt x="261206" y="280"/>
                    <a:pt x="260816" y="280"/>
                  </a:cubicBezTo>
                  <a:cubicBezTo>
                    <a:pt x="257926" y="280"/>
                    <a:pt x="257530" y="595"/>
                    <a:pt x="254131" y="595"/>
                  </a:cubicBezTo>
                  <a:cubicBezTo>
                    <a:pt x="253888" y="595"/>
                    <a:pt x="253630" y="593"/>
                    <a:pt x="253354" y="589"/>
                  </a:cubicBezTo>
                  <a:lnTo>
                    <a:pt x="253354" y="589"/>
                  </a:lnTo>
                  <a:cubicBezTo>
                    <a:pt x="253935" y="648"/>
                    <a:pt x="254517" y="880"/>
                    <a:pt x="251027" y="938"/>
                  </a:cubicBezTo>
                  <a:cubicBezTo>
                    <a:pt x="247770" y="938"/>
                    <a:pt x="247014" y="589"/>
                    <a:pt x="249050" y="531"/>
                  </a:cubicBezTo>
                  <a:cubicBezTo>
                    <a:pt x="249169" y="514"/>
                    <a:pt x="249283" y="507"/>
                    <a:pt x="249395" y="507"/>
                  </a:cubicBezTo>
                  <a:cubicBezTo>
                    <a:pt x="249666" y="507"/>
                    <a:pt x="249925" y="548"/>
                    <a:pt x="250213" y="589"/>
                  </a:cubicBezTo>
                  <a:cubicBezTo>
                    <a:pt x="251260" y="589"/>
                    <a:pt x="252598" y="531"/>
                    <a:pt x="251318" y="415"/>
                  </a:cubicBezTo>
                  <a:lnTo>
                    <a:pt x="251318" y="415"/>
                  </a:lnTo>
                  <a:lnTo>
                    <a:pt x="250911" y="473"/>
                  </a:lnTo>
                  <a:cubicBezTo>
                    <a:pt x="249282" y="415"/>
                    <a:pt x="244804" y="415"/>
                    <a:pt x="245851" y="299"/>
                  </a:cubicBezTo>
                  <a:lnTo>
                    <a:pt x="245851" y="299"/>
                  </a:lnTo>
                  <a:cubicBezTo>
                    <a:pt x="243408" y="357"/>
                    <a:pt x="244804" y="415"/>
                    <a:pt x="246607" y="473"/>
                  </a:cubicBezTo>
                  <a:cubicBezTo>
                    <a:pt x="244542" y="415"/>
                    <a:pt x="242914" y="415"/>
                    <a:pt x="241263" y="415"/>
                  </a:cubicBezTo>
                  <a:cubicBezTo>
                    <a:pt x="239613" y="415"/>
                    <a:pt x="237941" y="415"/>
                    <a:pt x="235789" y="357"/>
                  </a:cubicBezTo>
                  <a:lnTo>
                    <a:pt x="235789" y="357"/>
                  </a:lnTo>
                  <a:cubicBezTo>
                    <a:pt x="236487" y="415"/>
                    <a:pt x="237127" y="531"/>
                    <a:pt x="236429" y="531"/>
                  </a:cubicBezTo>
                  <a:cubicBezTo>
                    <a:pt x="235382" y="512"/>
                    <a:pt x="234608" y="504"/>
                    <a:pt x="234025" y="504"/>
                  </a:cubicBezTo>
                  <a:cubicBezTo>
                    <a:pt x="231112" y="504"/>
                    <a:pt x="232978" y="706"/>
                    <a:pt x="229391" y="706"/>
                  </a:cubicBezTo>
                  <a:cubicBezTo>
                    <a:pt x="227516" y="616"/>
                    <a:pt x="229033" y="493"/>
                    <a:pt x="227894" y="493"/>
                  </a:cubicBezTo>
                  <a:cubicBezTo>
                    <a:pt x="227548" y="493"/>
                    <a:pt x="226960" y="504"/>
                    <a:pt x="225959" y="531"/>
                  </a:cubicBezTo>
                  <a:cubicBezTo>
                    <a:pt x="223342" y="415"/>
                    <a:pt x="225436" y="299"/>
                    <a:pt x="226425" y="240"/>
                  </a:cubicBezTo>
                  <a:lnTo>
                    <a:pt x="226425" y="240"/>
                  </a:lnTo>
                  <a:cubicBezTo>
                    <a:pt x="225545" y="280"/>
                    <a:pt x="224692" y="296"/>
                    <a:pt x="223873" y="296"/>
                  </a:cubicBezTo>
                  <a:cubicBezTo>
                    <a:pt x="221061" y="296"/>
                    <a:pt x="218643" y="111"/>
                    <a:pt x="216886" y="66"/>
                  </a:cubicBezTo>
                  <a:lnTo>
                    <a:pt x="218980" y="8"/>
                  </a:lnTo>
                  <a:lnTo>
                    <a:pt x="215665" y="8"/>
                  </a:lnTo>
                  <a:lnTo>
                    <a:pt x="216886" y="182"/>
                  </a:lnTo>
                  <a:cubicBezTo>
                    <a:pt x="216684" y="198"/>
                    <a:pt x="216485" y="205"/>
                    <a:pt x="216289" y="205"/>
                  </a:cubicBezTo>
                  <a:cubicBezTo>
                    <a:pt x="215752" y="205"/>
                    <a:pt x="215230" y="151"/>
                    <a:pt x="214676" y="66"/>
                  </a:cubicBezTo>
                  <a:lnTo>
                    <a:pt x="214676" y="66"/>
                  </a:lnTo>
                  <a:cubicBezTo>
                    <a:pt x="213455" y="182"/>
                    <a:pt x="215607" y="357"/>
                    <a:pt x="213164" y="531"/>
                  </a:cubicBezTo>
                  <a:cubicBezTo>
                    <a:pt x="212903" y="522"/>
                    <a:pt x="212598" y="519"/>
                    <a:pt x="212269" y="519"/>
                  </a:cubicBezTo>
                  <a:cubicBezTo>
                    <a:pt x="211434" y="519"/>
                    <a:pt x="210438" y="540"/>
                    <a:pt x="209584" y="540"/>
                  </a:cubicBezTo>
                  <a:cubicBezTo>
                    <a:pt x="208674" y="540"/>
                    <a:pt x="207923" y="516"/>
                    <a:pt x="207697" y="415"/>
                  </a:cubicBezTo>
                  <a:lnTo>
                    <a:pt x="207697" y="415"/>
                  </a:lnTo>
                  <a:cubicBezTo>
                    <a:pt x="208152" y="420"/>
                    <a:pt x="208522" y="423"/>
                    <a:pt x="208819" y="423"/>
                  </a:cubicBezTo>
                  <a:cubicBezTo>
                    <a:pt x="211821" y="423"/>
                    <a:pt x="207503" y="177"/>
                    <a:pt x="211419" y="124"/>
                  </a:cubicBezTo>
                  <a:lnTo>
                    <a:pt x="208336" y="124"/>
                  </a:lnTo>
                  <a:cubicBezTo>
                    <a:pt x="208162" y="124"/>
                    <a:pt x="208511" y="66"/>
                    <a:pt x="208860" y="66"/>
                  </a:cubicBezTo>
                  <a:cubicBezTo>
                    <a:pt x="207883" y="19"/>
                    <a:pt x="207208" y="1"/>
                    <a:pt x="2067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3409400" y="5277750"/>
              <a:ext cx="26200" cy="1475"/>
            </a:xfrm>
            <a:custGeom>
              <a:rect b="b" l="l" r="r" t="t"/>
              <a:pathLst>
                <a:path extrusionOk="0" h="59" w="1048">
                  <a:moveTo>
                    <a:pt x="408" y="0"/>
                  </a:moveTo>
                  <a:lnTo>
                    <a:pt x="0" y="58"/>
                  </a:lnTo>
                  <a:lnTo>
                    <a:pt x="1047" y="58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7322250" y="1677525"/>
              <a:ext cx="25" cy="8725"/>
            </a:xfrm>
            <a:custGeom>
              <a:rect b="b" l="l" r="r" t="t"/>
              <a:pathLst>
                <a:path extrusionOk="0" h="349" w="1">
                  <a:moveTo>
                    <a:pt x="0" y="175"/>
                  </a:moveTo>
                  <a:lnTo>
                    <a:pt x="0" y="0"/>
                  </a:lnTo>
                  <a:cubicBezTo>
                    <a:pt x="0" y="116"/>
                    <a:pt x="0" y="233"/>
                    <a:pt x="0" y="349"/>
                  </a:cubicBezTo>
                  <a:cubicBezTo>
                    <a:pt x="0" y="233"/>
                    <a:pt x="0" y="233"/>
                    <a:pt x="0" y="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505650" y="5239925"/>
              <a:ext cx="16025" cy="1500"/>
            </a:xfrm>
            <a:custGeom>
              <a:rect b="b" l="l" r="r" t="t"/>
              <a:pathLst>
                <a:path extrusionOk="0" h="60" w="641">
                  <a:moveTo>
                    <a:pt x="1" y="1"/>
                  </a:moveTo>
                  <a:lnTo>
                    <a:pt x="1" y="59"/>
                  </a:lnTo>
                  <a:lnTo>
                    <a:pt x="64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7303350" y="2673550"/>
              <a:ext cx="1475" cy="13100"/>
            </a:xfrm>
            <a:custGeom>
              <a:rect b="b" l="l" r="r" t="t"/>
              <a:pathLst>
                <a:path extrusionOk="0" h="524" w="59">
                  <a:moveTo>
                    <a:pt x="58" y="0"/>
                  </a:moveTo>
                  <a:cubicBezTo>
                    <a:pt x="58" y="175"/>
                    <a:pt x="0" y="349"/>
                    <a:pt x="0" y="523"/>
                  </a:cubicBezTo>
                  <a:cubicBezTo>
                    <a:pt x="58" y="349"/>
                    <a:pt x="58" y="175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301900" y="3102475"/>
              <a:ext cx="1475" cy="61100"/>
            </a:xfrm>
            <a:custGeom>
              <a:rect b="b" l="l" r="r" t="t"/>
              <a:pathLst>
                <a:path extrusionOk="0" h="2444" w="59">
                  <a:moveTo>
                    <a:pt x="58" y="1"/>
                  </a:moveTo>
                  <a:lnTo>
                    <a:pt x="0" y="2444"/>
                  </a:lnTo>
                  <a:cubicBezTo>
                    <a:pt x="58" y="1397"/>
                    <a:pt x="58" y="582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7301900" y="3432550"/>
              <a:ext cx="1475" cy="5850"/>
            </a:xfrm>
            <a:custGeom>
              <a:rect b="b" l="l" r="r" t="t"/>
              <a:pathLst>
                <a:path extrusionOk="0" h="234" w="59">
                  <a:moveTo>
                    <a:pt x="0" y="1"/>
                  </a:moveTo>
                  <a:cubicBezTo>
                    <a:pt x="0" y="59"/>
                    <a:pt x="0" y="175"/>
                    <a:pt x="58" y="2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5066650" y="431400"/>
              <a:ext cx="30925" cy="1100"/>
            </a:xfrm>
            <a:custGeom>
              <a:rect b="b" l="l" r="r" t="t"/>
              <a:pathLst>
                <a:path extrusionOk="0" h="44" w="1237">
                  <a:moveTo>
                    <a:pt x="713" y="0"/>
                  </a:moveTo>
                  <a:cubicBezTo>
                    <a:pt x="102" y="29"/>
                    <a:pt x="1" y="44"/>
                    <a:pt x="168" y="44"/>
                  </a:cubicBezTo>
                  <a:cubicBezTo>
                    <a:pt x="335" y="44"/>
                    <a:pt x="771" y="29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6605400" y="419750"/>
              <a:ext cx="50925" cy="3075"/>
            </a:xfrm>
            <a:custGeom>
              <a:rect b="b" l="l" r="r" t="t"/>
              <a:pathLst>
                <a:path extrusionOk="0" h="123" w="2037">
                  <a:moveTo>
                    <a:pt x="2036" y="1"/>
                  </a:moveTo>
                  <a:lnTo>
                    <a:pt x="0" y="59"/>
                  </a:lnTo>
                  <a:cubicBezTo>
                    <a:pt x="267" y="103"/>
                    <a:pt x="525" y="122"/>
                    <a:pt x="781" y="122"/>
                  </a:cubicBezTo>
                  <a:cubicBezTo>
                    <a:pt x="1196" y="122"/>
                    <a:pt x="1605" y="73"/>
                    <a:pt x="20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357050" y="437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6532700" y="421225"/>
              <a:ext cx="72725" cy="25"/>
            </a:xfrm>
            <a:custGeom>
              <a:rect b="b" l="l" r="r" t="t"/>
              <a:pathLst>
                <a:path extrusionOk="0" h="1" w="2909">
                  <a:moveTo>
                    <a:pt x="0" y="0"/>
                  </a:moveTo>
                  <a:lnTo>
                    <a:pt x="2908" y="0"/>
                  </a:lnTo>
                  <a:cubicBezTo>
                    <a:pt x="2036" y="0"/>
                    <a:pt x="931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7298975" y="4860425"/>
              <a:ext cx="25" cy="17475"/>
            </a:xfrm>
            <a:custGeom>
              <a:rect b="b" l="l" r="r" t="t"/>
              <a:pathLst>
                <a:path extrusionOk="0" h="699" w="1">
                  <a:moveTo>
                    <a:pt x="1" y="1"/>
                  </a:moveTo>
                  <a:lnTo>
                    <a:pt x="1" y="640"/>
                  </a:lnTo>
                  <a:lnTo>
                    <a:pt x="1" y="6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7298975" y="4877875"/>
              <a:ext cx="1475" cy="17475"/>
            </a:xfrm>
            <a:custGeom>
              <a:rect b="b" l="l" r="r" t="t"/>
              <a:pathLst>
                <a:path extrusionOk="0" h="699" w="59">
                  <a:moveTo>
                    <a:pt x="1" y="1"/>
                  </a:moveTo>
                  <a:lnTo>
                    <a:pt x="1" y="699"/>
                  </a:lnTo>
                  <a:cubicBezTo>
                    <a:pt x="59" y="466"/>
                    <a:pt x="59" y="233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7300425" y="4895325"/>
              <a:ext cx="1500" cy="37825"/>
            </a:xfrm>
            <a:custGeom>
              <a:rect b="b" l="l" r="r" t="t"/>
              <a:pathLst>
                <a:path extrusionOk="0" h="1513" w="60">
                  <a:moveTo>
                    <a:pt x="1" y="1"/>
                  </a:moveTo>
                  <a:cubicBezTo>
                    <a:pt x="1" y="466"/>
                    <a:pt x="1" y="989"/>
                    <a:pt x="59" y="15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7298975" y="4418400"/>
              <a:ext cx="2950" cy="5850"/>
            </a:xfrm>
            <a:custGeom>
              <a:rect b="b" l="l" r="r" t="t"/>
              <a:pathLst>
                <a:path extrusionOk="0" h="234" w="118">
                  <a:moveTo>
                    <a:pt x="1" y="1"/>
                  </a:moveTo>
                  <a:cubicBezTo>
                    <a:pt x="59" y="117"/>
                    <a:pt x="59" y="175"/>
                    <a:pt x="117" y="2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7296075" y="4290450"/>
              <a:ext cx="7300" cy="127975"/>
            </a:xfrm>
            <a:custGeom>
              <a:rect b="b" l="l" r="r" t="t"/>
              <a:pathLst>
                <a:path extrusionOk="0" h="5119" w="292">
                  <a:moveTo>
                    <a:pt x="175" y="0"/>
                  </a:moveTo>
                  <a:cubicBezTo>
                    <a:pt x="175" y="1280"/>
                    <a:pt x="0" y="3199"/>
                    <a:pt x="59" y="4944"/>
                  </a:cubicBezTo>
                  <a:lnTo>
                    <a:pt x="117" y="5118"/>
                  </a:lnTo>
                  <a:cubicBezTo>
                    <a:pt x="59" y="4304"/>
                    <a:pt x="291" y="1222"/>
                    <a:pt x="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7322250" y="3737900"/>
              <a:ext cx="7875" cy="116350"/>
            </a:xfrm>
            <a:custGeom>
              <a:rect b="b" l="l" r="r" t="t"/>
              <a:pathLst>
                <a:path extrusionOk="0" h="4654" w="315">
                  <a:moveTo>
                    <a:pt x="59" y="1"/>
                  </a:moveTo>
                  <a:lnTo>
                    <a:pt x="0" y="4421"/>
                  </a:lnTo>
                  <a:cubicBezTo>
                    <a:pt x="33" y="3992"/>
                    <a:pt x="85" y="3469"/>
                    <a:pt x="134" y="3469"/>
                  </a:cubicBezTo>
                  <a:cubicBezTo>
                    <a:pt x="172" y="3469"/>
                    <a:pt x="208" y="3773"/>
                    <a:pt x="233" y="4654"/>
                  </a:cubicBezTo>
                  <a:cubicBezTo>
                    <a:pt x="315" y="2698"/>
                    <a:pt x="310" y="2255"/>
                    <a:pt x="273" y="2255"/>
                  </a:cubicBezTo>
                  <a:cubicBezTo>
                    <a:pt x="242" y="2255"/>
                    <a:pt x="189" y="2559"/>
                    <a:pt x="142" y="2559"/>
                  </a:cubicBezTo>
                  <a:cubicBezTo>
                    <a:pt x="84" y="2559"/>
                    <a:pt x="38" y="2092"/>
                    <a:pt x="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7326600" y="3364050"/>
              <a:ext cx="4400" cy="55875"/>
            </a:xfrm>
            <a:custGeom>
              <a:rect b="b" l="l" r="r" t="t"/>
              <a:pathLst>
                <a:path extrusionOk="0" h="2235" w="176">
                  <a:moveTo>
                    <a:pt x="82" y="1"/>
                  </a:moveTo>
                  <a:cubicBezTo>
                    <a:pt x="55" y="1"/>
                    <a:pt x="28" y="359"/>
                    <a:pt x="1" y="1170"/>
                  </a:cubicBezTo>
                  <a:cubicBezTo>
                    <a:pt x="1" y="1972"/>
                    <a:pt x="14" y="2234"/>
                    <a:pt x="34" y="2234"/>
                  </a:cubicBezTo>
                  <a:cubicBezTo>
                    <a:pt x="71" y="2234"/>
                    <a:pt x="132" y="1282"/>
                    <a:pt x="171" y="1282"/>
                  </a:cubicBezTo>
                  <a:cubicBezTo>
                    <a:pt x="173" y="1282"/>
                    <a:pt x="174" y="1284"/>
                    <a:pt x="175" y="1287"/>
                  </a:cubicBezTo>
                  <a:cubicBezTo>
                    <a:pt x="144" y="477"/>
                    <a:pt x="113" y="1"/>
                    <a:pt x="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7326600" y="890325"/>
              <a:ext cx="4400" cy="20925"/>
            </a:xfrm>
            <a:custGeom>
              <a:rect b="b" l="l" r="r" t="t"/>
              <a:pathLst>
                <a:path extrusionOk="0" h="837" w="176">
                  <a:moveTo>
                    <a:pt x="1" y="604"/>
                  </a:moveTo>
                  <a:lnTo>
                    <a:pt x="1" y="604"/>
                  </a:lnTo>
                  <a:cubicBezTo>
                    <a:pt x="6" y="613"/>
                    <a:pt x="10" y="619"/>
                    <a:pt x="15" y="622"/>
                  </a:cubicBezTo>
                  <a:lnTo>
                    <a:pt x="15" y="622"/>
                  </a:lnTo>
                  <a:lnTo>
                    <a:pt x="1" y="604"/>
                  </a:lnTo>
                  <a:close/>
                  <a:moveTo>
                    <a:pt x="155" y="1"/>
                  </a:moveTo>
                  <a:cubicBezTo>
                    <a:pt x="131" y="1"/>
                    <a:pt x="87" y="625"/>
                    <a:pt x="21" y="625"/>
                  </a:cubicBezTo>
                  <a:cubicBezTo>
                    <a:pt x="19" y="625"/>
                    <a:pt x="17" y="624"/>
                    <a:pt x="15" y="622"/>
                  </a:cubicBezTo>
                  <a:lnTo>
                    <a:pt x="15" y="622"/>
                  </a:lnTo>
                  <a:lnTo>
                    <a:pt x="175" y="837"/>
                  </a:lnTo>
                  <a:cubicBezTo>
                    <a:pt x="175" y="203"/>
                    <a:pt x="169" y="1"/>
                    <a:pt x="1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7298975" y="434300"/>
              <a:ext cx="4400" cy="61100"/>
            </a:xfrm>
            <a:custGeom>
              <a:rect b="b" l="l" r="r" t="t"/>
              <a:pathLst>
                <a:path extrusionOk="0" h="2444" w="176">
                  <a:moveTo>
                    <a:pt x="117" y="1"/>
                  </a:moveTo>
                  <a:lnTo>
                    <a:pt x="117" y="291"/>
                  </a:lnTo>
                  <a:lnTo>
                    <a:pt x="59" y="698"/>
                  </a:lnTo>
                  <a:lnTo>
                    <a:pt x="1" y="1629"/>
                  </a:lnTo>
                  <a:lnTo>
                    <a:pt x="175" y="244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6995075" y="390675"/>
              <a:ext cx="77100" cy="1475"/>
            </a:xfrm>
            <a:custGeom>
              <a:rect b="b" l="l" r="r" t="t"/>
              <a:pathLst>
                <a:path extrusionOk="0" h="59" w="3084">
                  <a:moveTo>
                    <a:pt x="2269" y="1"/>
                  </a:moveTo>
                  <a:lnTo>
                    <a:pt x="1" y="59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2872850" y="391950"/>
              <a:ext cx="49650" cy="6025"/>
            </a:xfrm>
            <a:custGeom>
              <a:rect b="b" l="l" r="r" t="t"/>
              <a:pathLst>
                <a:path extrusionOk="0" h="241" w="1986">
                  <a:moveTo>
                    <a:pt x="500" y="0"/>
                  </a:moveTo>
                  <a:cubicBezTo>
                    <a:pt x="352" y="0"/>
                    <a:pt x="186" y="3"/>
                    <a:pt x="1" y="8"/>
                  </a:cubicBezTo>
                  <a:lnTo>
                    <a:pt x="524" y="240"/>
                  </a:lnTo>
                  <a:cubicBezTo>
                    <a:pt x="1687" y="240"/>
                    <a:pt x="1985" y="0"/>
                    <a:pt x="5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966600" y="394475"/>
              <a:ext cx="101800" cy="4100"/>
            </a:xfrm>
            <a:custGeom>
              <a:rect b="b" l="l" r="r" t="t"/>
              <a:pathLst>
                <a:path extrusionOk="0" h="164" w="4072">
                  <a:moveTo>
                    <a:pt x="1809" y="0"/>
                  </a:moveTo>
                  <a:cubicBezTo>
                    <a:pt x="1203" y="0"/>
                    <a:pt x="601" y="29"/>
                    <a:pt x="0" y="81"/>
                  </a:cubicBezTo>
                  <a:cubicBezTo>
                    <a:pt x="1152" y="122"/>
                    <a:pt x="2274" y="164"/>
                    <a:pt x="3141" y="164"/>
                  </a:cubicBezTo>
                  <a:cubicBezTo>
                    <a:pt x="3501" y="164"/>
                    <a:pt x="3816" y="156"/>
                    <a:pt x="4072" y="139"/>
                  </a:cubicBezTo>
                  <a:cubicBezTo>
                    <a:pt x="3303" y="43"/>
                    <a:pt x="2552" y="0"/>
                    <a:pt x="1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42475" y="4986925"/>
              <a:ext cx="2925" cy="68375"/>
            </a:xfrm>
            <a:custGeom>
              <a:rect b="b" l="l" r="r" t="t"/>
              <a:pathLst>
                <a:path extrusionOk="0" h="2735" w="117">
                  <a:moveTo>
                    <a:pt x="0" y="1"/>
                  </a:moveTo>
                  <a:lnTo>
                    <a:pt x="117" y="2734"/>
                  </a:lnTo>
                  <a:lnTo>
                    <a:pt x="117" y="14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7235000" y="5145425"/>
              <a:ext cx="6850" cy="58500"/>
            </a:xfrm>
            <a:custGeom>
              <a:rect b="b" l="l" r="r" t="t"/>
              <a:pathLst>
                <a:path extrusionOk="0" h="2340" w="274">
                  <a:moveTo>
                    <a:pt x="1" y="0"/>
                  </a:moveTo>
                  <a:lnTo>
                    <a:pt x="59" y="2094"/>
                  </a:lnTo>
                  <a:cubicBezTo>
                    <a:pt x="77" y="2255"/>
                    <a:pt x="106" y="2339"/>
                    <a:pt x="135" y="2339"/>
                  </a:cubicBezTo>
                  <a:cubicBezTo>
                    <a:pt x="202" y="2339"/>
                    <a:pt x="274" y="1915"/>
                    <a:pt x="233" y="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7235000" y="4903700"/>
              <a:ext cx="13125" cy="221400"/>
            </a:xfrm>
            <a:custGeom>
              <a:rect b="b" l="l" r="r" t="t"/>
              <a:pathLst>
                <a:path extrusionOk="0" h="8856" w="525">
                  <a:moveTo>
                    <a:pt x="112" y="1"/>
                  </a:moveTo>
                  <a:cubicBezTo>
                    <a:pt x="74" y="1"/>
                    <a:pt x="36" y="93"/>
                    <a:pt x="1" y="305"/>
                  </a:cubicBezTo>
                  <a:cubicBezTo>
                    <a:pt x="233" y="1876"/>
                    <a:pt x="117" y="2225"/>
                    <a:pt x="408" y="3911"/>
                  </a:cubicBezTo>
                  <a:cubicBezTo>
                    <a:pt x="408" y="5170"/>
                    <a:pt x="313" y="6097"/>
                    <a:pt x="252" y="6097"/>
                  </a:cubicBezTo>
                  <a:cubicBezTo>
                    <a:pt x="245" y="6097"/>
                    <a:pt x="239" y="6086"/>
                    <a:pt x="233" y="6063"/>
                  </a:cubicBezTo>
                  <a:lnTo>
                    <a:pt x="233" y="6063"/>
                  </a:lnTo>
                  <a:cubicBezTo>
                    <a:pt x="291" y="6529"/>
                    <a:pt x="175" y="8157"/>
                    <a:pt x="291" y="8855"/>
                  </a:cubicBezTo>
                  <a:cubicBezTo>
                    <a:pt x="524" y="6761"/>
                    <a:pt x="524" y="4667"/>
                    <a:pt x="350" y="2574"/>
                  </a:cubicBezTo>
                  <a:cubicBezTo>
                    <a:pt x="368" y="2424"/>
                    <a:pt x="387" y="2371"/>
                    <a:pt x="406" y="2371"/>
                  </a:cubicBezTo>
                  <a:cubicBezTo>
                    <a:pt x="445" y="2371"/>
                    <a:pt x="485" y="2611"/>
                    <a:pt x="524" y="2690"/>
                  </a:cubicBezTo>
                  <a:cubicBezTo>
                    <a:pt x="431" y="1438"/>
                    <a:pt x="265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7256825" y="1670250"/>
              <a:ext cx="1475" cy="20375"/>
            </a:xfrm>
            <a:custGeom>
              <a:rect b="b" l="l" r="r" t="t"/>
              <a:pathLst>
                <a:path extrusionOk="0" h="815" w="59">
                  <a:moveTo>
                    <a:pt x="58" y="0"/>
                  </a:moveTo>
                  <a:cubicBezTo>
                    <a:pt x="0" y="349"/>
                    <a:pt x="0" y="640"/>
                    <a:pt x="58" y="81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6397475" y="464825"/>
              <a:ext cx="21825" cy="1500"/>
            </a:xfrm>
            <a:custGeom>
              <a:rect b="b" l="l" r="r" t="t"/>
              <a:pathLst>
                <a:path extrusionOk="0" h="60" w="873">
                  <a:moveTo>
                    <a:pt x="873" y="1"/>
                  </a:moveTo>
                  <a:cubicBezTo>
                    <a:pt x="582" y="1"/>
                    <a:pt x="291" y="1"/>
                    <a:pt x="0" y="59"/>
                  </a:cubicBezTo>
                  <a:cubicBezTo>
                    <a:pt x="291" y="59"/>
                    <a:pt x="582" y="59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6048500" y="459025"/>
              <a:ext cx="20375" cy="25"/>
            </a:xfrm>
            <a:custGeom>
              <a:rect b="b" l="l" r="r" t="t"/>
              <a:pathLst>
                <a:path extrusionOk="0" h="1" w="815">
                  <a:moveTo>
                    <a:pt x="0" y="0"/>
                  </a:moveTo>
                  <a:lnTo>
                    <a:pt x="815" y="0"/>
                  </a:lnTo>
                  <a:cubicBezTo>
                    <a:pt x="524" y="0"/>
                    <a:pt x="233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7256825" y="1615000"/>
              <a:ext cx="2925" cy="55275"/>
            </a:xfrm>
            <a:custGeom>
              <a:rect b="b" l="l" r="r" t="t"/>
              <a:pathLst>
                <a:path extrusionOk="0" h="2211" w="117">
                  <a:moveTo>
                    <a:pt x="116" y="0"/>
                  </a:moveTo>
                  <a:cubicBezTo>
                    <a:pt x="0" y="756"/>
                    <a:pt x="0" y="1454"/>
                    <a:pt x="58" y="221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7233550" y="4515850"/>
              <a:ext cx="1475" cy="29075"/>
            </a:xfrm>
            <a:custGeom>
              <a:rect b="b" l="l" r="r" t="t"/>
              <a:pathLst>
                <a:path extrusionOk="0" h="1163" w="59">
                  <a:moveTo>
                    <a:pt x="0" y="1"/>
                  </a:moveTo>
                  <a:cubicBezTo>
                    <a:pt x="0" y="465"/>
                    <a:pt x="1" y="814"/>
                    <a:pt x="59" y="1163"/>
                  </a:cubicBezTo>
                  <a:lnTo>
                    <a:pt x="59" y="57"/>
                  </a:lnTo>
                  <a:cubicBezTo>
                    <a:pt x="1" y="57"/>
                    <a:pt x="0" y="5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7262625" y="2571750"/>
              <a:ext cx="2950" cy="30575"/>
            </a:xfrm>
            <a:custGeom>
              <a:rect b="b" l="l" r="r" t="t"/>
              <a:pathLst>
                <a:path extrusionOk="0" h="1223" w="118">
                  <a:moveTo>
                    <a:pt x="1" y="1"/>
                  </a:moveTo>
                  <a:lnTo>
                    <a:pt x="1" y="699"/>
                  </a:lnTo>
                  <a:cubicBezTo>
                    <a:pt x="1" y="873"/>
                    <a:pt x="59" y="1048"/>
                    <a:pt x="117" y="122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7256825" y="3236250"/>
              <a:ext cx="7275" cy="34925"/>
            </a:xfrm>
            <a:custGeom>
              <a:rect b="b" l="l" r="r" t="t"/>
              <a:pathLst>
                <a:path extrusionOk="0" h="1397" w="291">
                  <a:moveTo>
                    <a:pt x="0" y="1"/>
                  </a:moveTo>
                  <a:lnTo>
                    <a:pt x="0" y="1"/>
                  </a:lnTo>
                  <a:cubicBezTo>
                    <a:pt x="58" y="466"/>
                    <a:pt x="116" y="931"/>
                    <a:pt x="116" y="1397"/>
                  </a:cubicBezTo>
                  <a:cubicBezTo>
                    <a:pt x="175" y="1397"/>
                    <a:pt x="175" y="1338"/>
                    <a:pt x="291" y="1106"/>
                  </a:cubicBezTo>
                  <a:cubicBezTo>
                    <a:pt x="291" y="699"/>
                    <a:pt x="175" y="350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7253900" y="4360225"/>
              <a:ext cx="25" cy="18950"/>
            </a:xfrm>
            <a:custGeom>
              <a:rect b="b" l="l" r="r" t="t"/>
              <a:pathLst>
                <a:path extrusionOk="0" h="758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7264075" y="2070100"/>
              <a:ext cx="1500" cy="7300"/>
            </a:xfrm>
            <a:custGeom>
              <a:rect b="b" l="l" r="r" t="t"/>
              <a:pathLst>
                <a:path extrusionOk="0" h="292" w="60">
                  <a:moveTo>
                    <a:pt x="59" y="1"/>
                  </a:moveTo>
                  <a:cubicBezTo>
                    <a:pt x="59" y="1"/>
                    <a:pt x="1" y="117"/>
                    <a:pt x="1" y="292"/>
                  </a:cubicBezTo>
                  <a:cubicBezTo>
                    <a:pt x="1" y="175"/>
                    <a:pt x="59" y="117"/>
                    <a:pt x="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6446900" y="5174500"/>
              <a:ext cx="5850" cy="25"/>
            </a:xfrm>
            <a:custGeom>
              <a:rect b="b" l="l" r="r" t="t"/>
              <a:pathLst>
                <a:path extrusionOk="0" h="1" w="234">
                  <a:moveTo>
                    <a:pt x="1" y="1"/>
                  </a:moveTo>
                  <a:lnTo>
                    <a:pt x="1" y="1"/>
                  </a:lnTo>
                  <a:cubicBezTo>
                    <a:pt x="175" y="1"/>
                    <a:pt x="23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7235000" y="5199225"/>
              <a:ext cx="14575" cy="2925"/>
            </a:xfrm>
            <a:custGeom>
              <a:rect b="b" l="l" r="r" t="t"/>
              <a:pathLst>
                <a:path extrusionOk="0" h="117" w="583">
                  <a:moveTo>
                    <a:pt x="117" y="0"/>
                  </a:moveTo>
                  <a:cubicBezTo>
                    <a:pt x="59" y="59"/>
                    <a:pt x="1" y="59"/>
                    <a:pt x="1" y="117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408725" y="451750"/>
              <a:ext cx="2925" cy="25"/>
            </a:xfrm>
            <a:custGeom>
              <a:rect b="b" l="l" r="r" t="t"/>
              <a:pathLst>
                <a:path extrusionOk="0" h="1" w="117">
                  <a:moveTo>
                    <a:pt x="0" y="0"/>
                  </a:moveTo>
                  <a:lnTo>
                    <a:pt x="1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312275" y="1234400"/>
              <a:ext cx="11650" cy="72875"/>
            </a:xfrm>
            <a:custGeom>
              <a:rect b="b" l="l" r="r" t="t"/>
              <a:pathLst>
                <a:path extrusionOk="0" h="2915" w="466">
                  <a:moveTo>
                    <a:pt x="128" y="1"/>
                  </a:moveTo>
                  <a:cubicBezTo>
                    <a:pt x="80" y="1"/>
                    <a:pt x="35" y="339"/>
                    <a:pt x="0" y="1323"/>
                  </a:cubicBezTo>
                  <a:cubicBezTo>
                    <a:pt x="30" y="874"/>
                    <a:pt x="56" y="699"/>
                    <a:pt x="80" y="699"/>
                  </a:cubicBezTo>
                  <a:cubicBezTo>
                    <a:pt x="165" y="699"/>
                    <a:pt x="227" y="2914"/>
                    <a:pt x="327" y="2914"/>
                  </a:cubicBezTo>
                  <a:cubicBezTo>
                    <a:pt x="366" y="2914"/>
                    <a:pt x="411" y="2571"/>
                    <a:pt x="466" y="1614"/>
                  </a:cubicBezTo>
                  <a:lnTo>
                    <a:pt x="466" y="1614"/>
                  </a:lnTo>
                  <a:cubicBezTo>
                    <a:pt x="460" y="1634"/>
                    <a:pt x="454" y="1644"/>
                    <a:pt x="448" y="1644"/>
                  </a:cubicBezTo>
                  <a:cubicBezTo>
                    <a:pt x="364" y="1644"/>
                    <a:pt x="236" y="1"/>
                    <a:pt x="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7233550" y="4469300"/>
              <a:ext cx="25" cy="29100"/>
            </a:xfrm>
            <a:custGeom>
              <a:rect b="b" l="l" r="r" t="t"/>
              <a:pathLst>
                <a:path extrusionOk="0" h="1164" w="1">
                  <a:moveTo>
                    <a:pt x="0" y="1163"/>
                  </a:moveTo>
                  <a:lnTo>
                    <a:pt x="0" y="0"/>
                  </a:lnTo>
                  <a:cubicBezTo>
                    <a:pt x="0" y="524"/>
                    <a:pt x="0" y="873"/>
                    <a:pt x="0" y="11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323900" y="1264575"/>
              <a:ext cx="25" cy="10200"/>
            </a:xfrm>
            <a:custGeom>
              <a:rect b="b" l="l" r="r" t="t"/>
              <a:pathLst>
                <a:path extrusionOk="0" h="408" w="1">
                  <a:moveTo>
                    <a:pt x="1" y="407"/>
                  </a:moveTo>
                  <a:lnTo>
                    <a:pt x="1" y="4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3937225" y="456100"/>
              <a:ext cx="14550" cy="1500"/>
            </a:xfrm>
            <a:custGeom>
              <a:rect b="b" l="l" r="r" t="t"/>
              <a:pathLst>
                <a:path extrusionOk="0" h="60" w="582">
                  <a:moveTo>
                    <a:pt x="0" y="1"/>
                  </a:moveTo>
                  <a:cubicBezTo>
                    <a:pt x="175" y="59"/>
                    <a:pt x="407" y="59"/>
                    <a:pt x="582" y="59"/>
                  </a:cubicBezTo>
                  <a:cubicBezTo>
                    <a:pt x="407" y="1"/>
                    <a:pt x="175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005950" y="463375"/>
              <a:ext cx="27650" cy="25"/>
            </a:xfrm>
            <a:custGeom>
              <a:rect b="b" l="l" r="r" t="t"/>
              <a:pathLst>
                <a:path extrusionOk="0" h="1" w="1106">
                  <a:moveTo>
                    <a:pt x="1105" y="1"/>
                  </a:moveTo>
                  <a:lnTo>
                    <a:pt x="0" y="1"/>
                  </a:lnTo>
                  <a:cubicBezTo>
                    <a:pt x="466" y="1"/>
                    <a:pt x="75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3327975" y="462300"/>
              <a:ext cx="39275" cy="1100"/>
            </a:xfrm>
            <a:custGeom>
              <a:rect b="b" l="l" r="r" t="t"/>
              <a:pathLst>
                <a:path extrusionOk="0" h="44" w="1571">
                  <a:moveTo>
                    <a:pt x="454" y="20"/>
                  </a:moveTo>
                  <a:lnTo>
                    <a:pt x="454" y="20"/>
                  </a:lnTo>
                  <a:cubicBezTo>
                    <a:pt x="326" y="24"/>
                    <a:pt x="179" y="31"/>
                    <a:pt x="0" y="44"/>
                  </a:cubicBezTo>
                  <a:lnTo>
                    <a:pt x="233" y="44"/>
                  </a:lnTo>
                  <a:cubicBezTo>
                    <a:pt x="307" y="35"/>
                    <a:pt x="381" y="27"/>
                    <a:pt x="454" y="20"/>
                  </a:cubicBezTo>
                  <a:close/>
                  <a:moveTo>
                    <a:pt x="924" y="0"/>
                  </a:moveTo>
                  <a:cubicBezTo>
                    <a:pt x="770" y="0"/>
                    <a:pt x="613" y="7"/>
                    <a:pt x="454" y="20"/>
                  </a:cubicBezTo>
                  <a:lnTo>
                    <a:pt x="454" y="20"/>
                  </a:lnTo>
                  <a:cubicBezTo>
                    <a:pt x="521" y="19"/>
                    <a:pt x="583" y="18"/>
                    <a:pt x="640" y="18"/>
                  </a:cubicBezTo>
                  <a:cubicBezTo>
                    <a:pt x="976" y="18"/>
                    <a:pt x="1183" y="44"/>
                    <a:pt x="1571" y="44"/>
                  </a:cubicBezTo>
                  <a:cubicBezTo>
                    <a:pt x="1367" y="15"/>
                    <a:pt x="1149" y="0"/>
                    <a:pt x="9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2775425" y="463375"/>
              <a:ext cx="29100" cy="25"/>
            </a:xfrm>
            <a:custGeom>
              <a:rect b="b" l="l" r="r" t="t"/>
              <a:pathLst>
                <a:path extrusionOk="0" h="1" w="1164">
                  <a:moveTo>
                    <a:pt x="1" y="1"/>
                  </a:moveTo>
                  <a:lnTo>
                    <a:pt x="408" y="1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645350" y="5175950"/>
              <a:ext cx="106150" cy="4400"/>
            </a:xfrm>
            <a:custGeom>
              <a:rect b="b" l="l" r="r" t="t"/>
              <a:pathLst>
                <a:path extrusionOk="0" h="176" w="4246">
                  <a:moveTo>
                    <a:pt x="0" y="1"/>
                  </a:moveTo>
                  <a:cubicBezTo>
                    <a:pt x="407" y="59"/>
                    <a:pt x="756" y="117"/>
                    <a:pt x="1105" y="175"/>
                  </a:cubicBezTo>
                  <a:cubicBezTo>
                    <a:pt x="756" y="59"/>
                    <a:pt x="4246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7233550" y="4496925"/>
              <a:ext cx="2925" cy="21825"/>
            </a:xfrm>
            <a:custGeom>
              <a:rect b="b" l="l" r="r" t="t"/>
              <a:pathLst>
                <a:path extrusionOk="0" h="873" w="117">
                  <a:moveTo>
                    <a:pt x="0" y="0"/>
                  </a:moveTo>
                  <a:lnTo>
                    <a:pt x="0" y="814"/>
                  </a:lnTo>
                  <a:cubicBezTo>
                    <a:pt x="30" y="844"/>
                    <a:pt x="59" y="873"/>
                    <a:pt x="80" y="873"/>
                  </a:cubicBezTo>
                  <a:cubicBezTo>
                    <a:pt x="102" y="873"/>
                    <a:pt x="117" y="844"/>
                    <a:pt x="117" y="756"/>
                  </a:cubicBezTo>
                  <a:cubicBezTo>
                    <a:pt x="59" y="524"/>
                    <a:pt x="0" y="2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3249450" y="502650"/>
              <a:ext cx="94550" cy="25"/>
            </a:xfrm>
            <a:custGeom>
              <a:rect b="b" l="l" r="r" t="t"/>
              <a:pathLst>
                <a:path extrusionOk="0" h="1" w="3782">
                  <a:moveTo>
                    <a:pt x="3781" y="0"/>
                  </a:moveTo>
                  <a:lnTo>
                    <a:pt x="1" y="0"/>
                  </a:lnTo>
                  <a:cubicBezTo>
                    <a:pt x="1047" y="0"/>
                    <a:pt x="2443" y="0"/>
                    <a:pt x="37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93700" y="5177400"/>
              <a:ext cx="21825" cy="25"/>
            </a:xfrm>
            <a:custGeom>
              <a:rect b="b" l="l" r="r" t="t"/>
              <a:pathLst>
                <a:path extrusionOk="0" h="1" w="873">
                  <a:moveTo>
                    <a:pt x="0" y="1"/>
                  </a:moveTo>
                  <a:lnTo>
                    <a:pt x="873" y="1"/>
                  </a:lnTo>
                  <a:cubicBezTo>
                    <a:pt x="582" y="1"/>
                    <a:pt x="2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2906300" y="499725"/>
              <a:ext cx="64000" cy="2950"/>
            </a:xfrm>
            <a:custGeom>
              <a:rect b="b" l="l" r="r" t="t"/>
              <a:pathLst>
                <a:path extrusionOk="0" h="118" w="2560">
                  <a:moveTo>
                    <a:pt x="407" y="1"/>
                  </a:moveTo>
                  <a:cubicBezTo>
                    <a:pt x="291" y="1"/>
                    <a:pt x="117" y="1"/>
                    <a:pt x="0" y="59"/>
                  </a:cubicBezTo>
                  <a:lnTo>
                    <a:pt x="2559" y="117"/>
                  </a:lnTo>
                  <a:cubicBezTo>
                    <a:pt x="1861" y="59"/>
                    <a:pt x="1164" y="59"/>
                    <a:pt x="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4672975" y="5181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305000" y="447375"/>
              <a:ext cx="6985275" cy="4778050"/>
            </a:xfrm>
            <a:custGeom>
              <a:rect b="b" l="l" r="r" t="t"/>
              <a:pathLst>
                <a:path extrusionOk="0" h="191122" w="279411">
                  <a:moveTo>
                    <a:pt x="213979" y="1"/>
                  </a:moveTo>
                  <a:lnTo>
                    <a:pt x="212183" y="54"/>
                  </a:lnTo>
                  <a:lnTo>
                    <a:pt x="212183" y="54"/>
                  </a:lnTo>
                  <a:cubicBezTo>
                    <a:pt x="212754" y="47"/>
                    <a:pt x="213340" y="33"/>
                    <a:pt x="213979" y="1"/>
                  </a:cubicBezTo>
                  <a:close/>
                  <a:moveTo>
                    <a:pt x="195018" y="117"/>
                  </a:moveTo>
                  <a:cubicBezTo>
                    <a:pt x="195253" y="117"/>
                    <a:pt x="195567" y="127"/>
                    <a:pt x="195878" y="144"/>
                  </a:cubicBezTo>
                  <a:lnTo>
                    <a:pt x="195878" y="144"/>
                  </a:lnTo>
                  <a:cubicBezTo>
                    <a:pt x="195708" y="127"/>
                    <a:pt x="195428" y="117"/>
                    <a:pt x="195018" y="117"/>
                  </a:cubicBezTo>
                  <a:close/>
                  <a:moveTo>
                    <a:pt x="187689" y="583"/>
                  </a:moveTo>
                  <a:cubicBezTo>
                    <a:pt x="187514" y="599"/>
                    <a:pt x="187336" y="612"/>
                    <a:pt x="187155" y="622"/>
                  </a:cubicBezTo>
                  <a:lnTo>
                    <a:pt x="187155" y="622"/>
                  </a:lnTo>
                  <a:cubicBezTo>
                    <a:pt x="187641" y="611"/>
                    <a:pt x="188151" y="616"/>
                    <a:pt x="187689" y="583"/>
                  </a:cubicBezTo>
                  <a:close/>
                  <a:moveTo>
                    <a:pt x="187155" y="622"/>
                  </a:moveTo>
                  <a:lnTo>
                    <a:pt x="187155" y="622"/>
                  </a:lnTo>
                  <a:cubicBezTo>
                    <a:pt x="186993" y="626"/>
                    <a:pt x="186834" y="631"/>
                    <a:pt x="186714" y="641"/>
                  </a:cubicBezTo>
                  <a:lnTo>
                    <a:pt x="186714" y="641"/>
                  </a:lnTo>
                  <a:cubicBezTo>
                    <a:pt x="186863" y="636"/>
                    <a:pt x="187010" y="630"/>
                    <a:pt x="187155" y="622"/>
                  </a:cubicBezTo>
                  <a:close/>
                  <a:moveTo>
                    <a:pt x="89786" y="2172"/>
                  </a:moveTo>
                  <a:cubicBezTo>
                    <a:pt x="89439" y="2181"/>
                    <a:pt x="89142" y="2193"/>
                    <a:pt x="88930" y="2211"/>
                  </a:cubicBezTo>
                  <a:cubicBezTo>
                    <a:pt x="89184" y="2211"/>
                    <a:pt x="89482" y="2211"/>
                    <a:pt x="89786" y="2172"/>
                  </a:cubicBezTo>
                  <a:close/>
                  <a:moveTo>
                    <a:pt x="277433" y="23557"/>
                  </a:moveTo>
                  <a:lnTo>
                    <a:pt x="277433" y="24720"/>
                  </a:lnTo>
                  <a:cubicBezTo>
                    <a:pt x="277437" y="24341"/>
                    <a:pt x="277439" y="23959"/>
                    <a:pt x="277440" y="23574"/>
                  </a:cubicBezTo>
                  <a:lnTo>
                    <a:pt x="277440" y="23574"/>
                  </a:lnTo>
                  <a:cubicBezTo>
                    <a:pt x="277438" y="23568"/>
                    <a:pt x="277436" y="23562"/>
                    <a:pt x="277433" y="23557"/>
                  </a:cubicBezTo>
                  <a:close/>
                  <a:moveTo>
                    <a:pt x="278073" y="146395"/>
                  </a:moveTo>
                  <a:cubicBezTo>
                    <a:pt x="278071" y="146409"/>
                    <a:pt x="278069" y="146424"/>
                    <a:pt x="278067" y="146439"/>
                  </a:cubicBezTo>
                  <a:lnTo>
                    <a:pt x="278067" y="146439"/>
                  </a:lnTo>
                  <a:cubicBezTo>
                    <a:pt x="278069" y="146537"/>
                    <a:pt x="278071" y="146639"/>
                    <a:pt x="278073" y="146744"/>
                  </a:cubicBezTo>
                  <a:lnTo>
                    <a:pt x="278073" y="146395"/>
                  </a:lnTo>
                  <a:close/>
                  <a:moveTo>
                    <a:pt x="277957" y="156282"/>
                  </a:moveTo>
                  <a:lnTo>
                    <a:pt x="277957" y="156282"/>
                  </a:lnTo>
                  <a:cubicBezTo>
                    <a:pt x="277956" y="156291"/>
                    <a:pt x="277955" y="156300"/>
                    <a:pt x="277955" y="156309"/>
                  </a:cubicBezTo>
                  <a:lnTo>
                    <a:pt x="277955" y="156309"/>
                  </a:lnTo>
                  <a:lnTo>
                    <a:pt x="277957" y="156399"/>
                  </a:lnTo>
                  <a:cubicBezTo>
                    <a:pt x="277957" y="156355"/>
                    <a:pt x="277957" y="156316"/>
                    <a:pt x="277957" y="156282"/>
                  </a:cubicBezTo>
                  <a:close/>
                  <a:moveTo>
                    <a:pt x="277608" y="174603"/>
                  </a:moveTo>
                  <a:lnTo>
                    <a:pt x="277574" y="175117"/>
                  </a:lnTo>
                  <a:lnTo>
                    <a:pt x="277574" y="175117"/>
                  </a:lnTo>
                  <a:cubicBezTo>
                    <a:pt x="277594" y="175041"/>
                    <a:pt x="277608" y="174878"/>
                    <a:pt x="277608" y="174603"/>
                  </a:cubicBezTo>
                  <a:close/>
                  <a:moveTo>
                    <a:pt x="2029" y="179635"/>
                  </a:moveTo>
                  <a:lnTo>
                    <a:pt x="2029" y="179635"/>
                  </a:lnTo>
                  <a:cubicBezTo>
                    <a:pt x="2035" y="179991"/>
                    <a:pt x="2055" y="180499"/>
                    <a:pt x="2094" y="181234"/>
                  </a:cubicBezTo>
                  <a:cubicBezTo>
                    <a:pt x="2094" y="180701"/>
                    <a:pt x="2073" y="180168"/>
                    <a:pt x="2029" y="179635"/>
                  </a:cubicBezTo>
                  <a:close/>
                  <a:moveTo>
                    <a:pt x="257949" y="189202"/>
                  </a:moveTo>
                  <a:cubicBezTo>
                    <a:pt x="257716" y="189202"/>
                    <a:pt x="257512" y="189207"/>
                    <a:pt x="257346" y="189216"/>
                  </a:cubicBezTo>
                  <a:lnTo>
                    <a:pt x="257346" y="189216"/>
                  </a:lnTo>
                  <a:cubicBezTo>
                    <a:pt x="257557" y="189212"/>
                    <a:pt x="257759" y="189208"/>
                    <a:pt x="257949" y="189202"/>
                  </a:cubicBezTo>
                  <a:close/>
                  <a:moveTo>
                    <a:pt x="111788" y="189493"/>
                  </a:moveTo>
                  <a:cubicBezTo>
                    <a:pt x="112021" y="189551"/>
                    <a:pt x="111788" y="189609"/>
                    <a:pt x="111032" y="189609"/>
                  </a:cubicBezTo>
                  <a:cubicBezTo>
                    <a:pt x="110276" y="189493"/>
                    <a:pt x="109461" y="189493"/>
                    <a:pt x="108705" y="189493"/>
                  </a:cubicBezTo>
                  <a:close/>
                  <a:moveTo>
                    <a:pt x="188416" y="190512"/>
                  </a:moveTo>
                  <a:cubicBezTo>
                    <a:pt x="188605" y="190529"/>
                    <a:pt x="188792" y="190540"/>
                    <a:pt x="188969" y="190540"/>
                  </a:cubicBezTo>
                  <a:cubicBezTo>
                    <a:pt x="188783" y="190530"/>
                    <a:pt x="188599" y="190521"/>
                    <a:pt x="188416" y="190512"/>
                  </a:cubicBezTo>
                  <a:close/>
                  <a:moveTo>
                    <a:pt x="81602" y="190540"/>
                  </a:moveTo>
                  <a:cubicBezTo>
                    <a:pt x="81706" y="190545"/>
                    <a:pt x="81802" y="190548"/>
                    <a:pt x="81890" y="190550"/>
                  </a:cubicBezTo>
                  <a:lnTo>
                    <a:pt x="81890" y="190550"/>
                  </a:lnTo>
                  <a:cubicBezTo>
                    <a:pt x="81797" y="190547"/>
                    <a:pt x="81702" y="190543"/>
                    <a:pt x="81602" y="190540"/>
                  </a:cubicBezTo>
                  <a:close/>
                  <a:moveTo>
                    <a:pt x="151780" y="190635"/>
                  </a:moveTo>
                  <a:cubicBezTo>
                    <a:pt x="151216" y="190641"/>
                    <a:pt x="150690" y="190647"/>
                    <a:pt x="150233" y="190656"/>
                  </a:cubicBezTo>
                  <a:cubicBezTo>
                    <a:pt x="150562" y="190656"/>
                    <a:pt x="151154" y="190656"/>
                    <a:pt x="151780" y="190635"/>
                  </a:cubicBezTo>
                  <a:close/>
                  <a:moveTo>
                    <a:pt x="124002" y="190831"/>
                  </a:moveTo>
                  <a:cubicBezTo>
                    <a:pt x="123886" y="190889"/>
                    <a:pt x="123711" y="190889"/>
                    <a:pt x="123595" y="190889"/>
                  </a:cubicBezTo>
                  <a:cubicBezTo>
                    <a:pt x="123354" y="190913"/>
                    <a:pt x="123123" y="190927"/>
                    <a:pt x="122898" y="190927"/>
                  </a:cubicBezTo>
                  <a:cubicBezTo>
                    <a:pt x="122579" y="190927"/>
                    <a:pt x="122273" y="190899"/>
                    <a:pt x="121966" y="190831"/>
                  </a:cubicBezTo>
                  <a:close/>
                  <a:moveTo>
                    <a:pt x="202287" y="20"/>
                  </a:moveTo>
                  <a:cubicBezTo>
                    <a:pt x="199943" y="20"/>
                    <a:pt x="201100" y="350"/>
                    <a:pt x="196937" y="350"/>
                  </a:cubicBezTo>
                  <a:cubicBezTo>
                    <a:pt x="197392" y="267"/>
                    <a:pt x="196642" y="185"/>
                    <a:pt x="195878" y="144"/>
                  </a:cubicBezTo>
                  <a:lnTo>
                    <a:pt x="195878" y="144"/>
                  </a:lnTo>
                  <a:cubicBezTo>
                    <a:pt x="196528" y="206"/>
                    <a:pt x="195574" y="362"/>
                    <a:pt x="194145" y="408"/>
                  </a:cubicBezTo>
                  <a:cubicBezTo>
                    <a:pt x="193688" y="400"/>
                    <a:pt x="193292" y="396"/>
                    <a:pt x="192943" y="396"/>
                  </a:cubicBezTo>
                  <a:cubicBezTo>
                    <a:pt x="190850" y="396"/>
                    <a:pt x="190473" y="524"/>
                    <a:pt x="189027" y="524"/>
                  </a:cubicBezTo>
                  <a:lnTo>
                    <a:pt x="190946" y="524"/>
                  </a:lnTo>
                  <a:cubicBezTo>
                    <a:pt x="189434" y="641"/>
                    <a:pt x="187980" y="699"/>
                    <a:pt x="186526" y="699"/>
                  </a:cubicBezTo>
                  <a:cubicBezTo>
                    <a:pt x="186469" y="670"/>
                    <a:pt x="186558" y="652"/>
                    <a:pt x="186714" y="641"/>
                  </a:cubicBezTo>
                  <a:lnTo>
                    <a:pt x="186714" y="641"/>
                  </a:lnTo>
                  <a:cubicBezTo>
                    <a:pt x="186507" y="647"/>
                    <a:pt x="186297" y="649"/>
                    <a:pt x="186083" y="649"/>
                  </a:cubicBezTo>
                  <a:cubicBezTo>
                    <a:pt x="184394" y="649"/>
                    <a:pt x="182482" y="484"/>
                    <a:pt x="180432" y="484"/>
                  </a:cubicBezTo>
                  <a:cubicBezTo>
                    <a:pt x="179894" y="484"/>
                    <a:pt x="179346" y="496"/>
                    <a:pt x="178791" y="524"/>
                  </a:cubicBezTo>
                  <a:cubicBezTo>
                    <a:pt x="177220" y="408"/>
                    <a:pt x="178616" y="234"/>
                    <a:pt x="177220" y="175"/>
                  </a:cubicBezTo>
                  <a:cubicBezTo>
                    <a:pt x="176421" y="212"/>
                    <a:pt x="175776" y="226"/>
                    <a:pt x="175216" y="226"/>
                  </a:cubicBezTo>
                  <a:cubicBezTo>
                    <a:pt x="173688" y="226"/>
                    <a:pt x="172804" y="125"/>
                    <a:pt x="171198" y="125"/>
                  </a:cubicBezTo>
                  <a:cubicBezTo>
                    <a:pt x="170610" y="125"/>
                    <a:pt x="169926" y="139"/>
                    <a:pt x="169077" y="175"/>
                  </a:cubicBezTo>
                  <a:cubicBezTo>
                    <a:pt x="170241" y="350"/>
                    <a:pt x="170473" y="350"/>
                    <a:pt x="167623" y="524"/>
                  </a:cubicBezTo>
                  <a:lnTo>
                    <a:pt x="174254" y="350"/>
                  </a:lnTo>
                  <a:lnTo>
                    <a:pt x="170008" y="641"/>
                  </a:lnTo>
                  <a:cubicBezTo>
                    <a:pt x="171986" y="641"/>
                    <a:pt x="174196" y="524"/>
                    <a:pt x="175417" y="524"/>
                  </a:cubicBezTo>
                  <a:cubicBezTo>
                    <a:pt x="173381" y="699"/>
                    <a:pt x="173614" y="641"/>
                    <a:pt x="174545" y="815"/>
                  </a:cubicBezTo>
                  <a:cubicBezTo>
                    <a:pt x="173796" y="736"/>
                    <a:pt x="173051" y="708"/>
                    <a:pt x="172300" y="708"/>
                  </a:cubicBezTo>
                  <a:cubicBezTo>
                    <a:pt x="170669" y="708"/>
                    <a:pt x="169009" y="837"/>
                    <a:pt x="167208" y="837"/>
                  </a:cubicBezTo>
                  <a:cubicBezTo>
                    <a:pt x="166811" y="837"/>
                    <a:pt x="166407" y="830"/>
                    <a:pt x="165995" y="815"/>
                  </a:cubicBezTo>
                  <a:lnTo>
                    <a:pt x="166053" y="350"/>
                  </a:lnTo>
                  <a:cubicBezTo>
                    <a:pt x="165199" y="318"/>
                    <a:pt x="164380" y="306"/>
                    <a:pt x="163574" y="306"/>
                  </a:cubicBezTo>
                  <a:cubicBezTo>
                    <a:pt x="160504" y="306"/>
                    <a:pt x="157626" y="488"/>
                    <a:pt x="153774" y="488"/>
                  </a:cubicBezTo>
                  <a:cubicBezTo>
                    <a:pt x="153056" y="488"/>
                    <a:pt x="152305" y="481"/>
                    <a:pt x="151513" y="466"/>
                  </a:cubicBezTo>
                  <a:lnTo>
                    <a:pt x="151513" y="466"/>
                  </a:lnTo>
                  <a:lnTo>
                    <a:pt x="153490" y="524"/>
                  </a:lnTo>
                  <a:cubicBezTo>
                    <a:pt x="153174" y="592"/>
                    <a:pt x="152534" y="607"/>
                    <a:pt x="151750" y="607"/>
                  </a:cubicBezTo>
                  <a:cubicBezTo>
                    <a:pt x="151114" y="607"/>
                    <a:pt x="150383" y="597"/>
                    <a:pt x="149654" y="597"/>
                  </a:cubicBezTo>
                  <a:cubicBezTo>
                    <a:pt x="148966" y="597"/>
                    <a:pt x="148279" y="606"/>
                    <a:pt x="147674" y="641"/>
                  </a:cubicBezTo>
                  <a:cubicBezTo>
                    <a:pt x="147906" y="466"/>
                    <a:pt x="146627" y="466"/>
                    <a:pt x="145813" y="350"/>
                  </a:cubicBezTo>
                  <a:lnTo>
                    <a:pt x="145813" y="350"/>
                  </a:lnTo>
                  <a:cubicBezTo>
                    <a:pt x="145871" y="466"/>
                    <a:pt x="141276" y="350"/>
                    <a:pt x="140694" y="641"/>
                  </a:cubicBezTo>
                  <a:lnTo>
                    <a:pt x="137961" y="466"/>
                  </a:lnTo>
                  <a:cubicBezTo>
                    <a:pt x="137458" y="455"/>
                    <a:pt x="136998" y="449"/>
                    <a:pt x="136574" y="449"/>
                  </a:cubicBezTo>
                  <a:cubicBezTo>
                    <a:pt x="133001" y="449"/>
                    <a:pt x="131908" y="820"/>
                    <a:pt x="128216" y="820"/>
                  </a:cubicBezTo>
                  <a:cubicBezTo>
                    <a:pt x="127985" y="820"/>
                    <a:pt x="127744" y="818"/>
                    <a:pt x="127492" y="815"/>
                  </a:cubicBezTo>
                  <a:cubicBezTo>
                    <a:pt x="128946" y="641"/>
                    <a:pt x="126794" y="524"/>
                    <a:pt x="129993" y="408"/>
                  </a:cubicBezTo>
                  <a:cubicBezTo>
                    <a:pt x="129712" y="393"/>
                    <a:pt x="129436" y="385"/>
                    <a:pt x="129161" y="385"/>
                  </a:cubicBezTo>
                  <a:cubicBezTo>
                    <a:pt x="128412" y="385"/>
                    <a:pt x="127676" y="439"/>
                    <a:pt x="126910" y="524"/>
                  </a:cubicBezTo>
                  <a:cubicBezTo>
                    <a:pt x="126749" y="504"/>
                    <a:pt x="126512" y="496"/>
                    <a:pt x="126223" y="496"/>
                  </a:cubicBezTo>
                  <a:cubicBezTo>
                    <a:pt x="125125" y="496"/>
                    <a:pt x="123270" y="611"/>
                    <a:pt x="121947" y="611"/>
                  </a:cubicBezTo>
                  <a:cubicBezTo>
                    <a:pt x="121598" y="611"/>
                    <a:pt x="121287" y="603"/>
                    <a:pt x="121036" y="583"/>
                  </a:cubicBezTo>
                  <a:cubicBezTo>
                    <a:pt x="120163" y="699"/>
                    <a:pt x="119233" y="757"/>
                    <a:pt x="118360" y="757"/>
                  </a:cubicBezTo>
                  <a:cubicBezTo>
                    <a:pt x="118128" y="757"/>
                    <a:pt x="118360" y="699"/>
                    <a:pt x="118360" y="699"/>
                  </a:cubicBezTo>
                  <a:lnTo>
                    <a:pt x="118360" y="699"/>
                  </a:lnTo>
                  <a:cubicBezTo>
                    <a:pt x="118360" y="699"/>
                    <a:pt x="115688" y="810"/>
                    <a:pt x="116989" y="924"/>
                  </a:cubicBezTo>
                  <a:lnTo>
                    <a:pt x="116989" y="924"/>
                  </a:lnTo>
                  <a:cubicBezTo>
                    <a:pt x="114944" y="760"/>
                    <a:pt x="112230" y="733"/>
                    <a:pt x="109455" y="733"/>
                  </a:cubicBezTo>
                  <a:cubicBezTo>
                    <a:pt x="108141" y="733"/>
                    <a:pt x="106815" y="739"/>
                    <a:pt x="105538" y="739"/>
                  </a:cubicBezTo>
                  <a:cubicBezTo>
                    <a:pt x="103041" y="739"/>
                    <a:pt x="100737" y="716"/>
                    <a:pt x="99109" y="583"/>
                  </a:cubicBezTo>
                  <a:lnTo>
                    <a:pt x="88290" y="699"/>
                  </a:lnTo>
                  <a:cubicBezTo>
                    <a:pt x="88465" y="641"/>
                    <a:pt x="88290" y="641"/>
                    <a:pt x="88872" y="641"/>
                  </a:cubicBezTo>
                  <a:cubicBezTo>
                    <a:pt x="88431" y="629"/>
                    <a:pt x="88052" y="624"/>
                    <a:pt x="87721" y="624"/>
                  </a:cubicBezTo>
                  <a:cubicBezTo>
                    <a:pt x="85114" y="624"/>
                    <a:pt x="85540" y="949"/>
                    <a:pt x="82562" y="949"/>
                  </a:cubicBezTo>
                  <a:cubicBezTo>
                    <a:pt x="82185" y="949"/>
                    <a:pt x="81753" y="943"/>
                    <a:pt x="81253" y="932"/>
                  </a:cubicBezTo>
                  <a:cubicBezTo>
                    <a:pt x="78694" y="699"/>
                    <a:pt x="83870" y="757"/>
                    <a:pt x="82300" y="699"/>
                  </a:cubicBezTo>
                  <a:cubicBezTo>
                    <a:pt x="82041" y="540"/>
                    <a:pt x="81259" y="496"/>
                    <a:pt x="80210" y="496"/>
                  </a:cubicBezTo>
                  <a:cubicBezTo>
                    <a:pt x="78942" y="496"/>
                    <a:pt x="77282" y="560"/>
                    <a:pt x="75683" y="560"/>
                  </a:cubicBezTo>
                  <a:cubicBezTo>
                    <a:pt x="74734" y="560"/>
                    <a:pt x="73806" y="538"/>
                    <a:pt x="72994" y="466"/>
                  </a:cubicBezTo>
                  <a:lnTo>
                    <a:pt x="73808" y="466"/>
                  </a:lnTo>
                  <a:cubicBezTo>
                    <a:pt x="73382" y="447"/>
                    <a:pt x="72924" y="439"/>
                    <a:pt x="72439" y="439"/>
                  </a:cubicBezTo>
                  <a:cubicBezTo>
                    <a:pt x="70013" y="439"/>
                    <a:pt x="66887" y="641"/>
                    <a:pt x="63397" y="641"/>
                  </a:cubicBezTo>
                  <a:cubicBezTo>
                    <a:pt x="63397" y="641"/>
                    <a:pt x="63572" y="583"/>
                    <a:pt x="63397" y="583"/>
                  </a:cubicBezTo>
                  <a:cubicBezTo>
                    <a:pt x="60547" y="815"/>
                    <a:pt x="55138" y="873"/>
                    <a:pt x="51125" y="932"/>
                  </a:cubicBezTo>
                  <a:cubicBezTo>
                    <a:pt x="52404" y="757"/>
                    <a:pt x="52986" y="873"/>
                    <a:pt x="52172" y="641"/>
                  </a:cubicBezTo>
                  <a:cubicBezTo>
                    <a:pt x="50427" y="641"/>
                    <a:pt x="52753" y="932"/>
                    <a:pt x="49147" y="990"/>
                  </a:cubicBezTo>
                  <a:cubicBezTo>
                    <a:pt x="47984" y="932"/>
                    <a:pt x="45367" y="815"/>
                    <a:pt x="45018" y="641"/>
                  </a:cubicBezTo>
                  <a:lnTo>
                    <a:pt x="48449" y="641"/>
                  </a:lnTo>
                  <a:cubicBezTo>
                    <a:pt x="47868" y="544"/>
                    <a:pt x="47189" y="512"/>
                    <a:pt x="46476" y="512"/>
                  </a:cubicBezTo>
                  <a:cubicBezTo>
                    <a:pt x="45050" y="512"/>
                    <a:pt x="43486" y="641"/>
                    <a:pt x="42284" y="641"/>
                  </a:cubicBezTo>
                  <a:lnTo>
                    <a:pt x="42517" y="524"/>
                  </a:lnTo>
                  <a:cubicBezTo>
                    <a:pt x="37282" y="524"/>
                    <a:pt x="37224" y="815"/>
                    <a:pt x="31641" y="815"/>
                  </a:cubicBezTo>
                  <a:lnTo>
                    <a:pt x="32222" y="873"/>
                  </a:lnTo>
                  <a:cubicBezTo>
                    <a:pt x="31374" y="955"/>
                    <a:pt x="30800" y="982"/>
                    <a:pt x="30347" y="982"/>
                  </a:cubicBezTo>
                  <a:cubicBezTo>
                    <a:pt x="29491" y="982"/>
                    <a:pt x="29065" y="886"/>
                    <a:pt x="28030" y="886"/>
                  </a:cubicBezTo>
                  <a:cubicBezTo>
                    <a:pt x="27660" y="886"/>
                    <a:pt x="27212" y="898"/>
                    <a:pt x="26639" y="932"/>
                  </a:cubicBezTo>
                  <a:lnTo>
                    <a:pt x="25708" y="641"/>
                  </a:lnTo>
                  <a:cubicBezTo>
                    <a:pt x="23731" y="699"/>
                    <a:pt x="18670" y="932"/>
                    <a:pt x="15064" y="990"/>
                  </a:cubicBezTo>
                  <a:cubicBezTo>
                    <a:pt x="17100" y="757"/>
                    <a:pt x="21346" y="641"/>
                    <a:pt x="23963" y="524"/>
                  </a:cubicBezTo>
                  <a:cubicBezTo>
                    <a:pt x="21928" y="524"/>
                    <a:pt x="17158" y="524"/>
                    <a:pt x="16111" y="699"/>
                  </a:cubicBezTo>
                  <a:cubicBezTo>
                    <a:pt x="16763" y="699"/>
                    <a:pt x="17563" y="624"/>
                    <a:pt x="18244" y="624"/>
                  </a:cubicBezTo>
                  <a:cubicBezTo>
                    <a:pt x="18415" y="624"/>
                    <a:pt x="18577" y="629"/>
                    <a:pt x="18729" y="641"/>
                  </a:cubicBezTo>
                  <a:cubicBezTo>
                    <a:pt x="16286" y="873"/>
                    <a:pt x="13087" y="990"/>
                    <a:pt x="9132" y="990"/>
                  </a:cubicBezTo>
                  <a:cubicBezTo>
                    <a:pt x="9365" y="815"/>
                    <a:pt x="8318" y="699"/>
                    <a:pt x="6747" y="699"/>
                  </a:cubicBezTo>
                  <a:lnTo>
                    <a:pt x="4130" y="641"/>
                  </a:lnTo>
                  <a:lnTo>
                    <a:pt x="524" y="641"/>
                  </a:lnTo>
                  <a:lnTo>
                    <a:pt x="524" y="2793"/>
                  </a:lnTo>
                  <a:lnTo>
                    <a:pt x="524" y="4189"/>
                  </a:lnTo>
                  <a:cubicBezTo>
                    <a:pt x="524" y="4887"/>
                    <a:pt x="466" y="5585"/>
                    <a:pt x="349" y="6341"/>
                  </a:cubicBezTo>
                  <a:cubicBezTo>
                    <a:pt x="582" y="13320"/>
                    <a:pt x="291" y="20241"/>
                    <a:pt x="291" y="28442"/>
                  </a:cubicBezTo>
                  <a:cubicBezTo>
                    <a:pt x="393" y="27809"/>
                    <a:pt x="450" y="27564"/>
                    <a:pt x="482" y="27564"/>
                  </a:cubicBezTo>
                  <a:cubicBezTo>
                    <a:pt x="591" y="27564"/>
                    <a:pt x="417" y="30340"/>
                    <a:pt x="696" y="30340"/>
                  </a:cubicBezTo>
                  <a:cubicBezTo>
                    <a:pt x="714" y="30340"/>
                    <a:pt x="734" y="30328"/>
                    <a:pt x="757" y="30303"/>
                  </a:cubicBezTo>
                  <a:lnTo>
                    <a:pt x="757" y="33095"/>
                  </a:lnTo>
                  <a:lnTo>
                    <a:pt x="524" y="38911"/>
                  </a:lnTo>
                  <a:cubicBezTo>
                    <a:pt x="494" y="39144"/>
                    <a:pt x="470" y="39239"/>
                    <a:pt x="452" y="39239"/>
                  </a:cubicBezTo>
                  <a:cubicBezTo>
                    <a:pt x="367" y="39239"/>
                    <a:pt x="386" y="37218"/>
                    <a:pt x="300" y="37218"/>
                  </a:cubicBezTo>
                  <a:cubicBezTo>
                    <a:pt x="297" y="37218"/>
                    <a:pt x="294" y="37220"/>
                    <a:pt x="291" y="37225"/>
                  </a:cubicBezTo>
                  <a:cubicBezTo>
                    <a:pt x="291" y="41412"/>
                    <a:pt x="117" y="39028"/>
                    <a:pt x="0" y="41761"/>
                  </a:cubicBezTo>
                  <a:cubicBezTo>
                    <a:pt x="21" y="41693"/>
                    <a:pt x="40" y="41661"/>
                    <a:pt x="57" y="41661"/>
                  </a:cubicBezTo>
                  <a:cubicBezTo>
                    <a:pt x="187" y="41661"/>
                    <a:pt x="226" y="43494"/>
                    <a:pt x="175" y="45600"/>
                  </a:cubicBezTo>
                  <a:lnTo>
                    <a:pt x="349" y="42227"/>
                  </a:lnTo>
                  <a:lnTo>
                    <a:pt x="349" y="42227"/>
                  </a:lnTo>
                  <a:cubicBezTo>
                    <a:pt x="582" y="48043"/>
                    <a:pt x="0" y="47287"/>
                    <a:pt x="233" y="53161"/>
                  </a:cubicBezTo>
                  <a:lnTo>
                    <a:pt x="117" y="51300"/>
                  </a:lnTo>
                  <a:lnTo>
                    <a:pt x="117" y="51300"/>
                  </a:lnTo>
                  <a:cubicBezTo>
                    <a:pt x="175" y="54324"/>
                    <a:pt x="117" y="62409"/>
                    <a:pt x="466" y="65375"/>
                  </a:cubicBezTo>
                  <a:cubicBezTo>
                    <a:pt x="432" y="65679"/>
                    <a:pt x="379" y="66042"/>
                    <a:pt x="328" y="66042"/>
                  </a:cubicBezTo>
                  <a:cubicBezTo>
                    <a:pt x="292" y="66042"/>
                    <a:pt x="257" y="65853"/>
                    <a:pt x="233" y="65317"/>
                  </a:cubicBezTo>
                  <a:lnTo>
                    <a:pt x="233" y="65317"/>
                  </a:lnTo>
                  <a:cubicBezTo>
                    <a:pt x="175" y="72471"/>
                    <a:pt x="640" y="81311"/>
                    <a:pt x="408" y="86953"/>
                  </a:cubicBezTo>
                  <a:lnTo>
                    <a:pt x="291" y="86372"/>
                  </a:lnTo>
                  <a:lnTo>
                    <a:pt x="291" y="86372"/>
                  </a:lnTo>
                  <a:cubicBezTo>
                    <a:pt x="408" y="87709"/>
                    <a:pt x="408" y="89047"/>
                    <a:pt x="408" y="90443"/>
                  </a:cubicBezTo>
                  <a:cubicBezTo>
                    <a:pt x="372" y="90372"/>
                    <a:pt x="337" y="90171"/>
                    <a:pt x="314" y="90171"/>
                  </a:cubicBezTo>
                  <a:cubicBezTo>
                    <a:pt x="300" y="90171"/>
                    <a:pt x="291" y="90252"/>
                    <a:pt x="291" y="90501"/>
                  </a:cubicBezTo>
                  <a:cubicBezTo>
                    <a:pt x="291" y="91141"/>
                    <a:pt x="466" y="94049"/>
                    <a:pt x="408" y="95852"/>
                  </a:cubicBezTo>
                  <a:lnTo>
                    <a:pt x="291" y="94340"/>
                  </a:lnTo>
                  <a:lnTo>
                    <a:pt x="291" y="94340"/>
                  </a:lnTo>
                  <a:cubicBezTo>
                    <a:pt x="117" y="101377"/>
                    <a:pt x="582" y="105100"/>
                    <a:pt x="640" y="111032"/>
                  </a:cubicBezTo>
                  <a:cubicBezTo>
                    <a:pt x="349" y="111032"/>
                    <a:pt x="233" y="116499"/>
                    <a:pt x="175" y="119291"/>
                  </a:cubicBezTo>
                  <a:lnTo>
                    <a:pt x="117" y="119175"/>
                  </a:lnTo>
                  <a:lnTo>
                    <a:pt x="117" y="119175"/>
                  </a:lnTo>
                  <a:cubicBezTo>
                    <a:pt x="59" y="127376"/>
                    <a:pt x="408" y="133076"/>
                    <a:pt x="524" y="140695"/>
                  </a:cubicBezTo>
                  <a:cubicBezTo>
                    <a:pt x="175" y="145406"/>
                    <a:pt x="349" y="156631"/>
                    <a:pt x="175" y="164192"/>
                  </a:cubicBezTo>
                  <a:cubicBezTo>
                    <a:pt x="191" y="163880"/>
                    <a:pt x="215" y="163748"/>
                    <a:pt x="242" y="163748"/>
                  </a:cubicBezTo>
                  <a:cubicBezTo>
                    <a:pt x="318" y="163748"/>
                    <a:pt x="423" y="164726"/>
                    <a:pt x="466" y="165705"/>
                  </a:cubicBezTo>
                  <a:cubicBezTo>
                    <a:pt x="410" y="167429"/>
                    <a:pt x="674" y="170376"/>
                    <a:pt x="442" y="170376"/>
                  </a:cubicBezTo>
                  <a:cubicBezTo>
                    <a:pt x="432" y="170376"/>
                    <a:pt x="420" y="170370"/>
                    <a:pt x="408" y="170358"/>
                  </a:cubicBezTo>
                  <a:lnTo>
                    <a:pt x="408" y="169718"/>
                  </a:lnTo>
                  <a:cubicBezTo>
                    <a:pt x="117" y="171055"/>
                    <a:pt x="175" y="174720"/>
                    <a:pt x="175" y="177570"/>
                  </a:cubicBezTo>
                  <a:lnTo>
                    <a:pt x="582" y="178035"/>
                  </a:lnTo>
                  <a:cubicBezTo>
                    <a:pt x="408" y="179722"/>
                    <a:pt x="349" y="181699"/>
                    <a:pt x="349" y="183735"/>
                  </a:cubicBezTo>
                  <a:lnTo>
                    <a:pt x="349" y="186876"/>
                  </a:lnTo>
                  <a:lnTo>
                    <a:pt x="349" y="190831"/>
                  </a:lnTo>
                  <a:lnTo>
                    <a:pt x="7969" y="190714"/>
                  </a:lnTo>
                  <a:cubicBezTo>
                    <a:pt x="9539" y="190714"/>
                    <a:pt x="11168" y="190772"/>
                    <a:pt x="12738" y="190947"/>
                  </a:cubicBezTo>
                  <a:cubicBezTo>
                    <a:pt x="14541" y="190831"/>
                    <a:pt x="16751" y="190831"/>
                    <a:pt x="18554" y="190714"/>
                  </a:cubicBezTo>
                  <a:lnTo>
                    <a:pt x="18554" y="190714"/>
                  </a:lnTo>
                  <a:lnTo>
                    <a:pt x="18496" y="190947"/>
                  </a:lnTo>
                  <a:cubicBezTo>
                    <a:pt x="20968" y="190976"/>
                    <a:pt x="22829" y="190990"/>
                    <a:pt x="24843" y="190990"/>
                  </a:cubicBezTo>
                  <a:cubicBezTo>
                    <a:pt x="26857" y="190990"/>
                    <a:pt x="29023" y="190976"/>
                    <a:pt x="32106" y="190947"/>
                  </a:cubicBezTo>
                  <a:lnTo>
                    <a:pt x="32106" y="190947"/>
                  </a:lnTo>
                  <a:lnTo>
                    <a:pt x="30826" y="191063"/>
                  </a:lnTo>
                  <a:cubicBezTo>
                    <a:pt x="34316" y="191063"/>
                    <a:pt x="35188" y="190482"/>
                    <a:pt x="38446" y="190482"/>
                  </a:cubicBezTo>
                  <a:lnTo>
                    <a:pt x="39376" y="190772"/>
                  </a:lnTo>
                  <a:cubicBezTo>
                    <a:pt x="43409" y="190772"/>
                    <a:pt x="47493" y="190902"/>
                    <a:pt x="51543" y="190902"/>
                  </a:cubicBezTo>
                  <a:cubicBezTo>
                    <a:pt x="53568" y="190902"/>
                    <a:pt x="55584" y="190869"/>
                    <a:pt x="57581" y="190772"/>
                  </a:cubicBezTo>
                  <a:lnTo>
                    <a:pt x="57581" y="190772"/>
                  </a:lnTo>
                  <a:cubicBezTo>
                    <a:pt x="57174" y="190947"/>
                    <a:pt x="56708" y="190947"/>
                    <a:pt x="56301" y="190947"/>
                  </a:cubicBezTo>
                  <a:cubicBezTo>
                    <a:pt x="57617" y="190947"/>
                    <a:pt x="60072" y="190984"/>
                    <a:pt x="62232" y="190984"/>
                  </a:cubicBezTo>
                  <a:cubicBezTo>
                    <a:pt x="64551" y="190984"/>
                    <a:pt x="66530" y="190941"/>
                    <a:pt x="66390" y="190763"/>
                  </a:cubicBezTo>
                  <a:lnTo>
                    <a:pt x="66390" y="190763"/>
                  </a:lnTo>
                  <a:cubicBezTo>
                    <a:pt x="66592" y="190818"/>
                    <a:pt x="67138" y="190840"/>
                    <a:pt x="67890" y="190840"/>
                  </a:cubicBezTo>
                  <a:cubicBezTo>
                    <a:pt x="69956" y="190840"/>
                    <a:pt x="73570" y="190678"/>
                    <a:pt x="75844" y="190598"/>
                  </a:cubicBezTo>
                  <a:lnTo>
                    <a:pt x="75844" y="190598"/>
                  </a:lnTo>
                  <a:lnTo>
                    <a:pt x="75320" y="190831"/>
                  </a:lnTo>
                  <a:cubicBezTo>
                    <a:pt x="77530" y="190540"/>
                    <a:pt x="79799" y="190423"/>
                    <a:pt x="82009" y="190423"/>
                  </a:cubicBezTo>
                  <a:cubicBezTo>
                    <a:pt x="82807" y="190423"/>
                    <a:pt x="82835" y="190552"/>
                    <a:pt x="82058" y="190552"/>
                  </a:cubicBezTo>
                  <a:cubicBezTo>
                    <a:pt x="82005" y="190552"/>
                    <a:pt x="81949" y="190551"/>
                    <a:pt x="81890" y="190550"/>
                  </a:cubicBezTo>
                  <a:lnTo>
                    <a:pt x="81890" y="190550"/>
                  </a:lnTo>
                  <a:cubicBezTo>
                    <a:pt x="82280" y="190562"/>
                    <a:pt x="82604" y="190567"/>
                    <a:pt x="82884" y="190567"/>
                  </a:cubicBezTo>
                  <a:cubicBezTo>
                    <a:pt x="84386" y="190567"/>
                    <a:pt x="84587" y="190416"/>
                    <a:pt x="86782" y="190416"/>
                  </a:cubicBezTo>
                  <a:cubicBezTo>
                    <a:pt x="87057" y="190416"/>
                    <a:pt x="87364" y="190418"/>
                    <a:pt x="87709" y="190423"/>
                  </a:cubicBezTo>
                  <a:lnTo>
                    <a:pt x="86313" y="190598"/>
                  </a:lnTo>
                  <a:cubicBezTo>
                    <a:pt x="86581" y="190608"/>
                    <a:pt x="86850" y="190613"/>
                    <a:pt x="87121" y="190613"/>
                  </a:cubicBezTo>
                  <a:cubicBezTo>
                    <a:pt x="88380" y="190613"/>
                    <a:pt x="89663" y="190509"/>
                    <a:pt x="90908" y="190365"/>
                  </a:cubicBezTo>
                  <a:cubicBezTo>
                    <a:pt x="91416" y="190352"/>
                    <a:pt x="91924" y="190344"/>
                    <a:pt x="92431" y="190344"/>
                  </a:cubicBezTo>
                  <a:cubicBezTo>
                    <a:pt x="94072" y="190344"/>
                    <a:pt x="95706" y="190420"/>
                    <a:pt x="97306" y="190598"/>
                  </a:cubicBezTo>
                  <a:cubicBezTo>
                    <a:pt x="98309" y="190467"/>
                    <a:pt x="99312" y="190402"/>
                    <a:pt x="100315" y="190402"/>
                  </a:cubicBezTo>
                  <a:cubicBezTo>
                    <a:pt x="100650" y="190402"/>
                    <a:pt x="100984" y="190409"/>
                    <a:pt x="101319" y="190423"/>
                  </a:cubicBezTo>
                  <a:cubicBezTo>
                    <a:pt x="101551" y="190482"/>
                    <a:pt x="100912" y="190540"/>
                    <a:pt x="100563" y="190540"/>
                  </a:cubicBezTo>
                  <a:cubicBezTo>
                    <a:pt x="101350" y="190557"/>
                    <a:pt x="102077" y="190564"/>
                    <a:pt x="102757" y="190564"/>
                  </a:cubicBezTo>
                  <a:cubicBezTo>
                    <a:pt x="105410" y="190564"/>
                    <a:pt x="107333" y="190458"/>
                    <a:pt x="109281" y="190458"/>
                  </a:cubicBezTo>
                  <a:cubicBezTo>
                    <a:pt x="110147" y="190458"/>
                    <a:pt x="111019" y="190479"/>
                    <a:pt x="111962" y="190540"/>
                  </a:cubicBezTo>
                  <a:cubicBezTo>
                    <a:pt x="112137" y="190598"/>
                    <a:pt x="112311" y="190656"/>
                    <a:pt x="112544" y="190656"/>
                  </a:cubicBezTo>
                  <a:lnTo>
                    <a:pt x="105332" y="190656"/>
                  </a:lnTo>
                  <a:cubicBezTo>
                    <a:pt x="105332" y="190831"/>
                    <a:pt x="108705" y="190889"/>
                    <a:pt x="106030" y="191121"/>
                  </a:cubicBezTo>
                  <a:cubicBezTo>
                    <a:pt x="108382" y="191021"/>
                    <a:pt x="112111" y="190749"/>
                    <a:pt x="115182" y="190749"/>
                  </a:cubicBezTo>
                  <a:cubicBezTo>
                    <a:pt x="115680" y="190749"/>
                    <a:pt x="116161" y="190756"/>
                    <a:pt x="116615" y="190772"/>
                  </a:cubicBezTo>
                  <a:cubicBezTo>
                    <a:pt x="116790" y="190772"/>
                    <a:pt x="116964" y="190831"/>
                    <a:pt x="117081" y="190831"/>
                  </a:cubicBezTo>
                  <a:lnTo>
                    <a:pt x="118767" y="190831"/>
                  </a:lnTo>
                  <a:cubicBezTo>
                    <a:pt x="119814" y="190831"/>
                    <a:pt x="120512" y="190889"/>
                    <a:pt x="121501" y="190889"/>
                  </a:cubicBezTo>
                  <a:cubicBezTo>
                    <a:pt x="121704" y="190976"/>
                    <a:pt x="122664" y="190990"/>
                    <a:pt x="123784" y="190990"/>
                  </a:cubicBezTo>
                  <a:cubicBezTo>
                    <a:pt x="124344" y="190990"/>
                    <a:pt x="124943" y="190987"/>
                    <a:pt x="125509" y="190987"/>
                  </a:cubicBezTo>
                  <a:cubicBezTo>
                    <a:pt x="126074" y="190987"/>
                    <a:pt x="126605" y="190990"/>
                    <a:pt x="127026" y="191005"/>
                  </a:cubicBezTo>
                  <a:cubicBezTo>
                    <a:pt x="126910" y="190772"/>
                    <a:pt x="129120" y="190831"/>
                    <a:pt x="127026" y="190656"/>
                  </a:cubicBezTo>
                  <a:lnTo>
                    <a:pt x="127026" y="190656"/>
                  </a:lnTo>
                  <a:cubicBezTo>
                    <a:pt x="126794" y="190685"/>
                    <a:pt x="126561" y="190700"/>
                    <a:pt x="126321" y="190700"/>
                  </a:cubicBezTo>
                  <a:cubicBezTo>
                    <a:pt x="126081" y="190700"/>
                    <a:pt x="125834" y="190685"/>
                    <a:pt x="125572" y="190656"/>
                  </a:cubicBezTo>
                  <a:lnTo>
                    <a:pt x="120803" y="190656"/>
                  </a:lnTo>
                  <a:cubicBezTo>
                    <a:pt x="121738" y="190584"/>
                    <a:pt x="122672" y="190534"/>
                    <a:pt x="123621" y="190534"/>
                  </a:cubicBezTo>
                  <a:cubicBezTo>
                    <a:pt x="124207" y="190534"/>
                    <a:pt x="124798" y="190553"/>
                    <a:pt x="125398" y="190598"/>
                  </a:cubicBezTo>
                  <a:cubicBezTo>
                    <a:pt x="126212" y="190482"/>
                    <a:pt x="127201" y="190307"/>
                    <a:pt x="127724" y="190249"/>
                  </a:cubicBezTo>
                  <a:cubicBezTo>
                    <a:pt x="129993" y="190540"/>
                    <a:pt x="134413" y="190714"/>
                    <a:pt x="135053" y="190889"/>
                  </a:cubicBezTo>
                  <a:cubicBezTo>
                    <a:pt x="140113" y="190772"/>
                    <a:pt x="147092" y="190831"/>
                    <a:pt x="150291" y="190423"/>
                  </a:cubicBezTo>
                  <a:cubicBezTo>
                    <a:pt x="150480" y="190409"/>
                    <a:pt x="150669" y="190402"/>
                    <a:pt x="150858" y="190402"/>
                  </a:cubicBezTo>
                  <a:cubicBezTo>
                    <a:pt x="151425" y="190402"/>
                    <a:pt x="151992" y="190467"/>
                    <a:pt x="152559" y="190598"/>
                  </a:cubicBezTo>
                  <a:cubicBezTo>
                    <a:pt x="152304" y="190615"/>
                    <a:pt x="152039" y="190627"/>
                    <a:pt x="151780" y="190635"/>
                  </a:cubicBezTo>
                  <a:lnTo>
                    <a:pt x="151780" y="190635"/>
                  </a:lnTo>
                  <a:cubicBezTo>
                    <a:pt x="154809" y="190608"/>
                    <a:pt x="158951" y="190610"/>
                    <a:pt x="159539" y="190365"/>
                  </a:cubicBezTo>
                  <a:lnTo>
                    <a:pt x="159539" y="190365"/>
                  </a:lnTo>
                  <a:cubicBezTo>
                    <a:pt x="163203" y="190482"/>
                    <a:pt x="157503" y="190598"/>
                    <a:pt x="162563" y="190598"/>
                  </a:cubicBezTo>
                  <a:lnTo>
                    <a:pt x="161865" y="190656"/>
                  </a:lnTo>
                  <a:cubicBezTo>
                    <a:pt x="163473" y="190722"/>
                    <a:pt x="164983" y="190748"/>
                    <a:pt x="166433" y="190748"/>
                  </a:cubicBezTo>
                  <a:cubicBezTo>
                    <a:pt x="171966" y="190748"/>
                    <a:pt x="176616" y="190367"/>
                    <a:pt x="182397" y="190367"/>
                  </a:cubicBezTo>
                  <a:cubicBezTo>
                    <a:pt x="184263" y="190367"/>
                    <a:pt x="186247" y="190406"/>
                    <a:pt x="188416" y="190512"/>
                  </a:cubicBezTo>
                  <a:lnTo>
                    <a:pt x="188416" y="190512"/>
                  </a:lnTo>
                  <a:cubicBezTo>
                    <a:pt x="188170" y="190489"/>
                    <a:pt x="187920" y="190456"/>
                    <a:pt x="187689" y="190423"/>
                  </a:cubicBezTo>
                  <a:lnTo>
                    <a:pt x="187689" y="190423"/>
                  </a:lnTo>
                  <a:cubicBezTo>
                    <a:pt x="190468" y="190475"/>
                    <a:pt x="193287" y="190492"/>
                    <a:pt x="196127" y="190492"/>
                  </a:cubicBezTo>
                  <a:cubicBezTo>
                    <a:pt x="201806" y="190492"/>
                    <a:pt x="207566" y="190423"/>
                    <a:pt x="213250" y="190423"/>
                  </a:cubicBezTo>
                  <a:cubicBezTo>
                    <a:pt x="217513" y="190423"/>
                    <a:pt x="221733" y="190462"/>
                    <a:pt x="225844" y="190598"/>
                  </a:cubicBezTo>
                  <a:cubicBezTo>
                    <a:pt x="226204" y="190608"/>
                    <a:pt x="226565" y="190613"/>
                    <a:pt x="226925" y="190613"/>
                  </a:cubicBezTo>
                  <a:cubicBezTo>
                    <a:pt x="228599" y="190613"/>
                    <a:pt x="230265" y="190509"/>
                    <a:pt x="231892" y="190365"/>
                  </a:cubicBezTo>
                  <a:lnTo>
                    <a:pt x="232649" y="190598"/>
                  </a:lnTo>
                  <a:lnTo>
                    <a:pt x="236313" y="190307"/>
                  </a:lnTo>
                  <a:cubicBezTo>
                    <a:pt x="236862" y="190289"/>
                    <a:pt x="237396" y="190281"/>
                    <a:pt x="237919" y="190281"/>
                  </a:cubicBezTo>
                  <a:cubicBezTo>
                    <a:pt x="241387" y="190281"/>
                    <a:pt x="244408" y="190633"/>
                    <a:pt x="248392" y="190633"/>
                  </a:cubicBezTo>
                  <a:cubicBezTo>
                    <a:pt x="249480" y="190633"/>
                    <a:pt x="250640" y="190607"/>
                    <a:pt x="251900" y="190540"/>
                  </a:cubicBezTo>
                  <a:lnTo>
                    <a:pt x="251028" y="190365"/>
                  </a:lnTo>
                  <a:cubicBezTo>
                    <a:pt x="252390" y="190365"/>
                    <a:pt x="254646" y="190327"/>
                    <a:pt x="256252" y="190327"/>
                  </a:cubicBezTo>
                  <a:cubicBezTo>
                    <a:pt x="257458" y="190327"/>
                    <a:pt x="258298" y="190349"/>
                    <a:pt x="258124" y="190423"/>
                  </a:cubicBezTo>
                  <a:lnTo>
                    <a:pt x="258124" y="190423"/>
                  </a:lnTo>
                  <a:cubicBezTo>
                    <a:pt x="258535" y="190382"/>
                    <a:pt x="258946" y="190341"/>
                    <a:pt x="259357" y="190341"/>
                  </a:cubicBezTo>
                  <a:cubicBezTo>
                    <a:pt x="259528" y="190341"/>
                    <a:pt x="259698" y="190348"/>
                    <a:pt x="259868" y="190365"/>
                  </a:cubicBezTo>
                  <a:lnTo>
                    <a:pt x="259927" y="190482"/>
                  </a:lnTo>
                  <a:lnTo>
                    <a:pt x="265743" y="190307"/>
                  </a:lnTo>
                  <a:lnTo>
                    <a:pt x="265743" y="190307"/>
                  </a:lnTo>
                  <a:cubicBezTo>
                    <a:pt x="270221" y="190365"/>
                    <a:pt x="264987" y="190772"/>
                    <a:pt x="271617" y="190772"/>
                  </a:cubicBezTo>
                  <a:cubicBezTo>
                    <a:pt x="274060" y="190714"/>
                    <a:pt x="278538" y="190423"/>
                    <a:pt x="277666" y="190365"/>
                  </a:cubicBezTo>
                  <a:cubicBezTo>
                    <a:pt x="276794" y="190365"/>
                    <a:pt x="275921" y="190307"/>
                    <a:pt x="275049" y="190191"/>
                  </a:cubicBezTo>
                  <a:lnTo>
                    <a:pt x="277259" y="190133"/>
                  </a:lnTo>
                  <a:cubicBezTo>
                    <a:pt x="277666" y="189784"/>
                    <a:pt x="279411" y="189435"/>
                    <a:pt x="273944" y="189202"/>
                  </a:cubicBezTo>
                  <a:lnTo>
                    <a:pt x="270105" y="189376"/>
                  </a:lnTo>
                  <a:lnTo>
                    <a:pt x="268883" y="189260"/>
                  </a:lnTo>
                  <a:lnTo>
                    <a:pt x="272082" y="189260"/>
                  </a:lnTo>
                  <a:cubicBezTo>
                    <a:pt x="271455" y="189208"/>
                    <a:pt x="270816" y="189179"/>
                    <a:pt x="270175" y="189179"/>
                  </a:cubicBezTo>
                  <a:cubicBezTo>
                    <a:pt x="269391" y="189179"/>
                    <a:pt x="268605" y="189222"/>
                    <a:pt x="267837" y="189318"/>
                  </a:cubicBezTo>
                  <a:cubicBezTo>
                    <a:pt x="267255" y="189202"/>
                    <a:pt x="266731" y="189144"/>
                    <a:pt x="266208" y="189144"/>
                  </a:cubicBezTo>
                  <a:lnTo>
                    <a:pt x="262427" y="189435"/>
                  </a:lnTo>
                  <a:cubicBezTo>
                    <a:pt x="262020" y="189318"/>
                    <a:pt x="264114" y="189202"/>
                    <a:pt x="261613" y="189144"/>
                  </a:cubicBezTo>
                  <a:lnTo>
                    <a:pt x="261613" y="189144"/>
                  </a:lnTo>
                  <a:cubicBezTo>
                    <a:pt x="259868" y="189260"/>
                    <a:pt x="263300" y="189435"/>
                    <a:pt x="260392" y="189493"/>
                  </a:cubicBezTo>
                  <a:cubicBezTo>
                    <a:pt x="259641" y="189380"/>
                    <a:pt x="258914" y="189316"/>
                    <a:pt x="258180" y="189316"/>
                  </a:cubicBezTo>
                  <a:cubicBezTo>
                    <a:pt x="257777" y="189316"/>
                    <a:pt x="257372" y="189335"/>
                    <a:pt x="256960" y="189376"/>
                  </a:cubicBezTo>
                  <a:cubicBezTo>
                    <a:pt x="256753" y="189293"/>
                    <a:pt x="256931" y="189240"/>
                    <a:pt x="257346" y="189216"/>
                  </a:cubicBezTo>
                  <a:lnTo>
                    <a:pt x="257346" y="189216"/>
                  </a:lnTo>
                  <a:cubicBezTo>
                    <a:pt x="255428" y="189251"/>
                    <a:pt x="252791" y="189225"/>
                    <a:pt x="251900" y="189435"/>
                  </a:cubicBezTo>
                  <a:cubicBezTo>
                    <a:pt x="250039" y="189202"/>
                    <a:pt x="245444" y="189435"/>
                    <a:pt x="245677" y="189144"/>
                  </a:cubicBezTo>
                  <a:lnTo>
                    <a:pt x="245677" y="189144"/>
                  </a:lnTo>
                  <a:cubicBezTo>
                    <a:pt x="245037" y="189202"/>
                    <a:pt x="242303" y="189376"/>
                    <a:pt x="240559" y="189376"/>
                  </a:cubicBezTo>
                  <a:cubicBezTo>
                    <a:pt x="243757" y="189028"/>
                    <a:pt x="234044" y="189376"/>
                    <a:pt x="234859" y="188969"/>
                  </a:cubicBezTo>
                  <a:lnTo>
                    <a:pt x="234859" y="188969"/>
                  </a:lnTo>
                  <a:cubicBezTo>
                    <a:pt x="232474" y="189318"/>
                    <a:pt x="226251" y="189144"/>
                    <a:pt x="222063" y="189318"/>
                  </a:cubicBezTo>
                  <a:cubicBezTo>
                    <a:pt x="222412" y="189260"/>
                    <a:pt x="222761" y="189260"/>
                    <a:pt x="223168" y="189260"/>
                  </a:cubicBezTo>
                  <a:cubicBezTo>
                    <a:pt x="220783" y="189260"/>
                    <a:pt x="220086" y="189144"/>
                    <a:pt x="218573" y="189028"/>
                  </a:cubicBezTo>
                  <a:cubicBezTo>
                    <a:pt x="218283" y="189318"/>
                    <a:pt x="214560" y="189376"/>
                    <a:pt x="212583" y="189551"/>
                  </a:cubicBezTo>
                  <a:cubicBezTo>
                    <a:pt x="209675" y="189318"/>
                    <a:pt x="214386" y="189260"/>
                    <a:pt x="213455" y="188969"/>
                  </a:cubicBezTo>
                  <a:lnTo>
                    <a:pt x="213455" y="188969"/>
                  </a:lnTo>
                  <a:cubicBezTo>
                    <a:pt x="213571" y="189202"/>
                    <a:pt x="208395" y="189202"/>
                    <a:pt x="209384" y="189376"/>
                  </a:cubicBezTo>
                  <a:cubicBezTo>
                    <a:pt x="208337" y="189376"/>
                    <a:pt x="207348" y="189260"/>
                    <a:pt x="206359" y="189086"/>
                  </a:cubicBezTo>
                  <a:cubicBezTo>
                    <a:pt x="206156" y="189260"/>
                    <a:pt x="205632" y="189275"/>
                    <a:pt x="204934" y="189275"/>
                  </a:cubicBezTo>
                  <a:cubicBezTo>
                    <a:pt x="204795" y="189275"/>
                    <a:pt x="204648" y="189274"/>
                    <a:pt x="204496" y="189274"/>
                  </a:cubicBezTo>
                  <a:cubicBezTo>
                    <a:pt x="203886" y="189274"/>
                    <a:pt x="203184" y="189283"/>
                    <a:pt x="202462" y="189376"/>
                  </a:cubicBezTo>
                  <a:cubicBezTo>
                    <a:pt x="199940" y="189241"/>
                    <a:pt x="200802" y="189106"/>
                    <a:pt x="199697" y="189106"/>
                  </a:cubicBezTo>
                  <a:cubicBezTo>
                    <a:pt x="199375" y="189106"/>
                    <a:pt x="198887" y="189118"/>
                    <a:pt x="198100" y="189144"/>
                  </a:cubicBezTo>
                  <a:cubicBezTo>
                    <a:pt x="196414" y="188969"/>
                    <a:pt x="199554" y="188853"/>
                    <a:pt x="199554" y="188853"/>
                  </a:cubicBezTo>
                  <a:cubicBezTo>
                    <a:pt x="195948" y="188853"/>
                    <a:pt x="197868" y="189144"/>
                    <a:pt x="197112" y="189260"/>
                  </a:cubicBezTo>
                  <a:cubicBezTo>
                    <a:pt x="196417" y="189279"/>
                    <a:pt x="195894" y="189287"/>
                    <a:pt x="195501" y="189287"/>
                  </a:cubicBezTo>
                  <a:cubicBezTo>
                    <a:pt x="193460" y="189287"/>
                    <a:pt x="194899" y="189067"/>
                    <a:pt x="193680" y="188969"/>
                  </a:cubicBezTo>
                  <a:lnTo>
                    <a:pt x="193680" y="188969"/>
                  </a:lnTo>
                  <a:cubicBezTo>
                    <a:pt x="191005" y="189028"/>
                    <a:pt x="188911" y="189260"/>
                    <a:pt x="186933" y="189260"/>
                  </a:cubicBezTo>
                  <a:cubicBezTo>
                    <a:pt x="186817" y="189202"/>
                    <a:pt x="186410" y="189202"/>
                    <a:pt x="186875" y="189144"/>
                  </a:cubicBezTo>
                  <a:lnTo>
                    <a:pt x="186875" y="189144"/>
                  </a:lnTo>
                  <a:cubicBezTo>
                    <a:pt x="184025" y="189376"/>
                    <a:pt x="178442" y="189144"/>
                    <a:pt x="175184" y="189435"/>
                  </a:cubicBezTo>
                  <a:cubicBezTo>
                    <a:pt x="175010" y="189376"/>
                    <a:pt x="174894" y="189376"/>
                    <a:pt x="174719" y="189376"/>
                  </a:cubicBezTo>
                  <a:cubicBezTo>
                    <a:pt x="175301" y="189493"/>
                    <a:pt x="175359" y="189609"/>
                    <a:pt x="175243" y="189725"/>
                  </a:cubicBezTo>
                  <a:cubicBezTo>
                    <a:pt x="174661" y="189755"/>
                    <a:pt x="174065" y="189769"/>
                    <a:pt x="173461" y="189769"/>
                  </a:cubicBezTo>
                  <a:cubicBezTo>
                    <a:pt x="172858" y="189769"/>
                    <a:pt x="172247" y="189755"/>
                    <a:pt x="171637" y="189725"/>
                  </a:cubicBezTo>
                  <a:cubicBezTo>
                    <a:pt x="172160" y="189725"/>
                    <a:pt x="172683" y="189667"/>
                    <a:pt x="173207" y="189609"/>
                  </a:cubicBezTo>
                  <a:lnTo>
                    <a:pt x="173207" y="189609"/>
                  </a:lnTo>
                  <a:lnTo>
                    <a:pt x="171520" y="189667"/>
                  </a:lnTo>
                  <a:cubicBezTo>
                    <a:pt x="170008" y="189435"/>
                    <a:pt x="173789" y="189551"/>
                    <a:pt x="173789" y="189376"/>
                  </a:cubicBezTo>
                  <a:lnTo>
                    <a:pt x="173789" y="189376"/>
                  </a:lnTo>
                  <a:cubicBezTo>
                    <a:pt x="170977" y="189477"/>
                    <a:pt x="167731" y="189621"/>
                    <a:pt x="165287" y="189621"/>
                  </a:cubicBezTo>
                  <a:cubicBezTo>
                    <a:pt x="164900" y="189621"/>
                    <a:pt x="164534" y="189617"/>
                    <a:pt x="164192" y="189609"/>
                  </a:cubicBezTo>
                  <a:cubicBezTo>
                    <a:pt x="163668" y="189376"/>
                    <a:pt x="170066" y="189551"/>
                    <a:pt x="166693" y="189318"/>
                  </a:cubicBezTo>
                  <a:lnTo>
                    <a:pt x="166693" y="189318"/>
                  </a:lnTo>
                  <a:lnTo>
                    <a:pt x="170590" y="189376"/>
                  </a:lnTo>
                  <a:cubicBezTo>
                    <a:pt x="169107" y="189202"/>
                    <a:pt x="169703" y="189202"/>
                    <a:pt x="170328" y="189202"/>
                  </a:cubicBezTo>
                  <a:cubicBezTo>
                    <a:pt x="170953" y="189202"/>
                    <a:pt x="171607" y="189202"/>
                    <a:pt x="170241" y="189028"/>
                  </a:cubicBezTo>
                  <a:cubicBezTo>
                    <a:pt x="169491" y="189019"/>
                    <a:pt x="168838" y="189015"/>
                    <a:pt x="168252" y="189015"/>
                  </a:cubicBezTo>
                  <a:cubicBezTo>
                    <a:pt x="165425" y="189015"/>
                    <a:pt x="164180" y="189098"/>
                    <a:pt x="161353" y="189098"/>
                  </a:cubicBezTo>
                  <a:cubicBezTo>
                    <a:pt x="160767" y="189098"/>
                    <a:pt x="160114" y="189094"/>
                    <a:pt x="159364" y="189086"/>
                  </a:cubicBezTo>
                  <a:lnTo>
                    <a:pt x="159364" y="189086"/>
                  </a:lnTo>
                  <a:cubicBezTo>
                    <a:pt x="158201" y="189202"/>
                    <a:pt x="159772" y="189260"/>
                    <a:pt x="158608" y="189435"/>
                  </a:cubicBezTo>
                  <a:cubicBezTo>
                    <a:pt x="157732" y="189463"/>
                    <a:pt x="156983" y="189475"/>
                    <a:pt x="156334" y="189475"/>
                  </a:cubicBezTo>
                  <a:cubicBezTo>
                    <a:pt x="152521" y="189475"/>
                    <a:pt x="152172" y="189060"/>
                    <a:pt x="149716" y="189060"/>
                  </a:cubicBezTo>
                  <a:cubicBezTo>
                    <a:pt x="149125" y="189060"/>
                    <a:pt x="148412" y="189084"/>
                    <a:pt x="147499" y="189144"/>
                  </a:cubicBezTo>
                  <a:cubicBezTo>
                    <a:pt x="146202" y="189387"/>
                    <a:pt x="144876" y="189489"/>
                    <a:pt x="143541" y="189489"/>
                  </a:cubicBezTo>
                  <a:cubicBezTo>
                    <a:pt x="142962" y="189489"/>
                    <a:pt x="142381" y="189470"/>
                    <a:pt x="141799" y="189435"/>
                  </a:cubicBezTo>
                  <a:lnTo>
                    <a:pt x="143079" y="189144"/>
                  </a:lnTo>
                  <a:cubicBezTo>
                    <a:pt x="139008" y="189144"/>
                    <a:pt x="139749" y="189420"/>
                    <a:pt x="137246" y="189420"/>
                  </a:cubicBezTo>
                  <a:cubicBezTo>
                    <a:pt x="136710" y="189420"/>
                    <a:pt x="136024" y="189407"/>
                    <a:pt x="135111" y="189376"/>
                  </a:cubicBezTo>
                  <a:cubicBezTo>
                    <a:pt x="136041" y="189260"/>
                    <a:pt x="139008" y="189260"/>
                    <a:pt x="138252" y="189260"/>
                  </a:cubicBezTo>
                  <a:cubicBezTo>
                    <a:pt x="137408" y="189202"/>
                    <a:pt x="136838" y="189180"/>
                    <a:pt x="136415" y="189180"/>
                  </a:cubicBezTo>
                  <a:cubicBezTo>
                    <a:pt x="135147" y="189180"/>
                    <a:pt x="135213" y="189376"/>
                    <a:pt x="133250" y="189376"/>
                  </a:cubicBezTo>
                  <a:lnTo>
                    <a:pt x="132726" y="189144"/>
                  </a:lnTo>
                  <a:lnTo>
                    <a:pt x="115801" y="189435"/>
                  </a:lnTo>
                  <a:cubicBezTo>
                    <a:pt x="116092" y="189318"/>
                    <a:pt x="117081" y="189260"/>
                    <a:pt x="115743" y="189202"/>
                  </a:cubicBezTo>
                  <a:cubicBezTo>
                    <a:pt x="113680" y="189234"/>
                    <a:pt x="111541" y="189249"/>
                    <a:pt x="109372" y="189249"/>
                  </a:cubicBezTo>
                  <a:cubicBezTo>
                    <a:pt x="103774" y="189249"/>
                    <a:pt x="97983" y="189153"/>
                    <a:pt x="92827" y="189028"/>
                  </a:cubicBezTo>
                  <a:lnTo>
                    <a:pt x="90093" y="189202"/>
                  </a:lnTo>
                  <a:cubicBezTo>
                    <a:pt x="89512" y="189202"/>
                    <a:pt x="88930" y="189144"/>
                    <a:pt x="89628" y="189086"/>
                  </a:cubicBezTo>
                  <a:cubicBezTo>
                    <a:pt x="89247" y="189078"/>
                    <a:pt x="88967" y="189074"/>
                    <a:pt x="88766" y="189074"/>
                  </a:cubicBezTo>
                  <a:cubicBezTo>
                    <a:pt x="87493" y="189074"/>
                    <a:pt x="89329" y="189218"/>
                    <a:pt x="88174" y="189318"/>
                  </a:cubicBezTo>
                  <a:cubicBezTo>
                    <a:pt x="86604" y="189318"/>
                    <a:pt x="86080" y="189202"/>
                    <a:pt x="87069" y="189144"/>
                  </a:cubicBezTo>
                  <a:lnTo>
                    <a:pt x="87069" y="189144"/>
                  </a:lnTo>
                  <a:cubicBezTo>
                    <a:pt x="83871" y="189258"/>
                    <a:pt x="78878" y="189372"/>
                    <a:pt x="74374" y="189372"/>
                  </a:cubicBezTo>
                  <a:cubicBezTo>
                    <a:pt x="71999" y="189372"/>
                    <a:pt x="69759" y="189341"/>
                    <a:pt x="67992" y="189260"/>
                  </a:cubicBezTo>
                  <a:lnTo>
                    <a:pt x="68981" y="189202"/>
                  </a:lnTo>
                  <a:cubicBezTo>
                    <a:pt x="68767" y="189199"/>
                    <a:pt x="68563" y="189197"/>
                    <a:pt x="68368" y="189197"/>
                  </a:cubicBezTo>
                  <a:cubicBezTo>
                    <a:pt x="65575" y="189197"/>
                    <a:pt x="64606" y="189495"/>
                    <a:pt x="62491" y="189495"/>
                  </a:cubicBezTo>
                  <a:cubicBezTo>
                    <a:pt x="61981" y="189495"/>
                    <a:pt x="61405" y="189477"/>
                    <a:pt x="60722" y="189435"/>
                  </a:cubicBezTo>
                  <a:lnTo>
                    <a:pt x="61420" y="189435"/>
                  </a:lnTo>
                  <a:cubicBezTo>
                    <a:pt x="52695" y="189318"/>
                    <a:pt x="43099" y="189493"/>
                    <a:pt x="36410" y="189202"/>
                  </a:cubicBezTo>
                  <a:cubicBezTo>
                    <a:pt x="36003" y="189294"/>
                    <a:pt x="34987" y="189316"/>
                    <a:pt x="33770" y="189316"/>
                  </a:cubicBezTo>
                  <a:cubicBezTo>
                    <a:pt x="32667" y="189316"/>
                    <a:pt x="31400" y="189298"/>
                    <a:pt x="30274" y="189298"/>
                  </a:cubicBezTo>
                  <a:cubicBezTo>
                    <a:pt x="28730" y="189298"/>
                    <a:pt x="27450" y="189332"/>
                    <a:pt x="27220" y="189493"/>
                  </a:cubicBezTo>
                  <a:cubicBezTo>
                    <a:pt x="22218" y="189260"/>
                    <a:pt x="23672" y="189202"/>
                    <a:pt x="16635" y="189028"/>
                  </a:cubicBezTo>
                  <a:cubicBezTo>
                    <a:pt x="14774" y="189028"/>
                    <a:pt x="13843" y="189318"/>
                    <a:pt x="11575" y="189376"/>
                  </a:cubicBezTo>
                  <a:lnTo>
                    <a:pt x="11517" y="189144"/>
                  </a:lnTo>
                  <a:lnTo>
                    <a:pt x="8376" y="189376"/>
                  </a:lnTo>
                  <a:lnTo>
                    <a:pt x="6689" y="189086"/>
                  </a:lnTo>
                  <a:lnTo>
                    <a:pt x="4479" y="189144"/>
                  </a:lnTo>
                  <a:cubicBezTo>
                    <a:pt x="5061" y="189144"/>
                    <a:pt x="5642" y="189202"/>
                    <a:pt x="6224" y="189318"/>
                  </a:cubicBezTo>
                  <a:lnTo>
                    <a:pt x="1920" y="189318"/>
                  </a:lnTo>
                  <a:lnTo>
                    <a:pt x="1920" y="189028"/>
                  </a:lnTo>
                  <a:lnTo>
                    <a:pt x="1920" y="188911"/>
                  </a:lnTo>
                  <a:lnTo>
                    <a:pt x="1920" y="188737"/>
                  </a:lnTo>
                  <a:lnTo>
                    <a:pt x="1978" y="187632"/>
                  </a:lnTo>
                  <a:cubicBezTo>
                    <a:pt x="1978" y="187341"/>
                    <a:pt x="2036" y="186992"/>
                    <a:pt x="2094" y="186643"/>
                  </a:cubicBezTo>
                  <a:lnTo>
                    <a:pt x="1920" y="178617"/>
                  </a:lnTo>
                  <a:lnTo>
                    <a:pt x="1920" y="178617"/>
                  </a:lnTo>
                  <a:cubicBezTo>
                    <a:pt x="1965" y="178956"/>
                    <a:pt x="2002" y="179296"/>
                    <a:pt x="2029" y="179635"/>
                  </a:cubicBezTo>
                  <a:lnTo>
                    <a:pt x="2029" y="179635"/>
                  </a:lnTo>
                  <a:cubicBezTo>
                    <a:pt x="2000" y="177906"/>
                    <a:pt x="2287" y="179754"/>
                    <a:pt x="2094" y="176523"/>
                  </a:cubicBezTo>
                  <a:lnTo>
                    <a:pt x="2094" y="176523"/>
                  </a:lnTo>
                  <a:cubicBezTo>
                    <a:pt x="2080" y="176648"/>
                    <a:pt x="2066" y="176697"/>
                    <a:pt x="2053" y="176697"/>
                  </a:cubicBezTo>
                  <a:cubicBezTo>
                    <a:pt x="2008" y="176697"/>
                    <a:pt x="1964" y="176204"/>
                    <a:pt x="1920" y="176116"/>
                  </a:cubicBezTo>
                  <a:cubicBezTo>
                    <a:pt x="2036" y="174196"/>
                    <a:pt x="2036" y="169718"/>
                    <a:pt x="1978" y="166402"/>
                  </a:cubicBezTo>
                  <a:lnTo>
                    <a:pt x="1978" y="166402"/>
                  </a:lnTo>
                  <a:lnTo>
                    <a:pt x="2152" y="167042"/>
                  </a:lnTo>
                  <a:cubicBezTo>
                    <a:pt x="2152" y="161110"/>
                    <a:pt x="2094" y="154479"/>
                    <a:pt x="2094" y="147791"/>
                  </a:cubicBezTo>
                  <a:cubicBezTo>
                    <a:pt x="2067" y="148924"/>
                    <a:pt x="1990" y="149406"/>
                    <a:pt x="1915" y="149406"/>
                  </a:cubicBezTo>
                  <a:cubicBezTo>
                    <a:pt x="1829" y="149406"/>
                    <a:pt x="1745" y="148762"/>
                    <a:pt x="1745" y="147732"/>
                  </a:cubicBezTo>
                  <a:lnTo>
                    <a:pt x="1978" y="146918"/>
                  </a:lnTo>
                  <a:cubicBezTo>
                    <a:pt x="1948" y="146696"/>
                    <a:pt x="1924" y="146612"/>
                    <a:pt x="1906" y="146612"/>
                  </a:cubicBezTo>
                  <a:cubicBezTo>
                    <a:pt x="1849" y="146612"/>
                    <a:pt x="1834" y="147395"/>
                    <a:pt x="1793" y="147395"/>
                  </a:cubicBezTo>
                  <a:cubicBezTo>
                    <a:pt x="1770" y="147395"/>
                    <a:pt x="1739" y="147152"/>
                    <a:pt x="1687" y="146395"/>
                  </a:cubicBezTo>
                  <a:cubicBezTo>
                    <a:pt x="1687" y="145226"/>
                    <a:pt x="1751" y="144782"/>
                    <a:pt x="1824" y="144782"/>
                  </a:cubicBezTo>
                  <a:cubicBezTo>
                    <a:pt x="1908" y="144782"/>
                    <a:pt x="2005" y="145360"/>
                    <a:pt x="2036" y="146104"/>
                  </a:cubicBezTo>
                  <a:lnTo>
                    <a:pt x="1978" y="143080"/>
                  </a:lnTo>
                  <a:cubicBezTo>
                    <a:pt x="1984" y="143060"/>
                    <a:pt x="1991" y="143052"/>
                    <a:pt x="1997" y="143052"/>
                  </a:cubicBezTo>
                  <a:cubicBezTo>
                    <a:pt x="2049" y="143052"/>
                    <a:pt x="2101" y="143628"/>
                    <a:pt x="2152" y="143836"/>
                  </a:cubicBezTo>
                  <a:cubicBezTo>
                    <a:pt x="2036" y="142556"/>
                    <a:pt x="2443" y="138601"/>
                    <a:pt x="2152" y="136798"/>
                  </a:cubicBezTo>
                  <a:lnTo>
                    <a:pt x="2269" y="136624"/>
                  </a:lnTo>
                  <a:cubicBezTo>
                    <a:pt x="2269" y="129935"/>
                    <a:pt x="2211" y="126910"/>
                    <a:pt x="2152" y="121443"/>
                  </a:cubicBezTo>
                  <a:cubicBezTo>
                    <a:pt x="1978" y="121327"/>
                    <a:pt x="1978" y="119233"/>
                    <a:pt x="1862" y="117605"/>
                  </a:cubicBezTo>
                  <a:cubicBezTo>
                    <a:pt x="1920" y="113591"/>
                    <a:pt x="2036" y="109171"/>
                    <a:pt x="2036" y="104344"/>
                  </a:cubicBezTo>
                  <a:cubicBezTo>
                    <a:pt x="1976" y="102599"/>
                    <a:pt x="1931" y="102394"/>
                    <a:pt x="1886" y="102394"/>
                  </a:cubicBezTo>
                  <a:cubicBezTo>
                    <a:pt x="1872" y="102394"/>
                    <a:pt x="1859" y="102414"/>
                    <a:pt x="1844" y="102414"/>
                  </a:cubicBezTo>
                  <a:cubicBezTo>
                    <a:pt x="1815" y="102414"/>
                    <a:pt x="1783" y="102333"/>
                    <a:pt x="1745" y="101843"/>
                  </a:cubicBezTo>
                  <a:cubicBezTo>
                    <a:pt x="1883" y="101612"/>
                    <a:pt x="1912" y="98538"/>
                    <a:pt x="1976" y="98538"/>
                  </a:cubicBezTo>
                  <a:cubicBezTo>
                    <a:pt x="1993" y="98538"/>
                    <a:pt x="2012" y="98751"/>
                    <a:pt x="2036" y="99284"/>
                  </a:cubicBezTo>
                  <a:cubicBezTo>
                    <a:pt x="2036" y="93467"/>
                    <a:pt x="2036" y="91897"/>
                    <a:pt x="1862" y="84569"/>
                  </a:cubicBezTo>
                  <a:cubicBezTo>
                    <a:pt x="1814" y="85184"/>
                    <a:pt x="1767" y="85915"/>
                    <a:pt x="1720" y="85915"/>
                  </a:cubicBezTo>
                  <a:cubicBezTo>
                    <a:pt x="1709" y="85915"/>
                    <a:pt x="1698" y="85877"/>
                    <a:pt x="1687" y="85790"/>
                  </a:cubicBezTo>
                  <a:cubicBezTo>
                    <a:pt x="1630" y="84820"/>
                    <a:pt x="1685" y="83906"/>
                    <a:pt x="1852" y="82994"/>
                  </a:cubicBezTo>
                  <a:lnTo>
                    <a:pt x="1852" y="82994"/>
                  </a:lnTo>
                  <a:cubicBezTo>
                    <a:pt x="1855" y="83093"/>
                    <a:pt x="1858" y="83191"/>
                    <a:pt x="1862" y="83289"/>
                  </a:cubicBezTo>
                  <a:lnTo>
                    <a:pt x="1862" y="82940"/>
                  </a:lnTo>
                  <a:cubicBezTo>
                    <a:pt x="1858" y="82958"/>
                    <a:pt x="1855" y="82976"/>
                    <a:pt x="1852" y="82994"/>
                  </a:cubicBezTo>
                  <a:lnTo>
                    <a:pt x="1852" y="82994"/>
                  </a:lnTo>
                  <a:cubicBezTo>
                    <a:pt x="1590" y="74831"/>
                    <a:pt x="2381" y="64250"/>
                    <a:pt x="2036" y="57814"/>
                  </a:cubicBezTo>
                  <a:lnTo>
                    <a:pt x="2036" y="57814"/>
                  </a:lnTo>
                  <a:lnTo>
                    <a:pt x="2036" y="58163"/>
                  </a:lnTo>
                  <a:lnTo>
                    <a:pt x="1803" y="51416"/>
                  </a:lnTo>
                  <a:cubicBezTo>
                    <a:pt x="1803" y="50618"/>
                    <a:pt x="1811" y="50345"/>
                    <a:pt x="1824" y="50345"/>
                  </a:cubicBezTo>
                  <a:cubicBezTo>
                    <a:pt x="1852" y="50345"/>
                    <a:pt x="1906" y="51591"/>
                    <a:pt x="1967" y="51591"/>
                  </a:cubicBezTo>
                  <a:cubicBezTo>
                    <a:pt x="1989" y="51591"/>
                    <a:pt x="2013" y="51420"/>
                    <a:pt x="2036" y="50951"/>
                  </a:cubicBezTo>
                  <a:cubicBezTo>
                    <a:pt x="1745" y="43622"/>
                    <a:pt x="2094" y="39377"/>
                    <a:pt x="1920" y="33386"/>
                  </a:cubicBezTo>
                  <a:cubicBezTo>
                    <a:pt x="2443" y="28733"/>
                    <a:pt x="1862" y="16810"/>
                    <a:pt x="2211" y="10528"/>
                  </a:cubicBezTo>
                  <a:lnTo>
                    <a:pt x="2211" y="10528"/>
                  </a:lnTo>
                  <a:lnTo>
                    <a:pt x="2094" y="10877"/>
                  </a:lnTo>
                  <a:cubicBezTo>
                    <a:pt x="2036" y="9830"/>
                    <a:pt x="2036" y="8783"/>
                    <a:pt x="2211" y="7737"/>
                  </a:cubicBezTo>
                  <a:lnTo>
                    <a:pt x="2211" y="7737"/>
                  </a:lnTo>
                  <a:cubicBezTo>
                    <a:pt x="2123" y="7868"/>
                    <a:pt x="2101" y="8792"/>
                    <a:pt x="2046" y="8792"/>
                  </a:cubicBezTo>
                  <a:cubicBezTo>
                    <a:pt x="2028" y="8792"/>
                    <a:pt x="2007" y="8693"/>
                    <a:pt x="1978" y="8434"/>
                  </a:cubicBezTo>
                  <a:lnTo>
                    <a:pt x="1978" y="2037"/>
                  </a:lnTo>
                  <a:lnTo>
                    <a:pt x="9946" y="2037"/>
                  </a:lnTo>
                  <a:lnTo>
                    <a:pt x="18787" y="2153"/>
                  </a:lnTo>
                  <a:lnTo>
                    <a:pt x="36468" y="2327"/>
                  </a:lnTo>
                  <a:cubicBezTo>
                    <a:pt x="40686" y="2327"/>
                    <a:pt x="39961" y="1903"/>
                    <a:pt x="43072" y="1903"/>
                  </a:cubicBezTo>
                  <a:cubicBezTo>
                    <a:pt x="43779" y="1903"/>
                    <a:pt x="44684" y="1925"/>
                    <a:pt x="45890" y="1978"/>
                  </a:cubicBezTo>
                  <a:lnTo>
                    <a:pt x="44087" y="2211"/>
                  </a:lnTo>
                  <a:cubicBezTo>
                    <a:pt x="48341" y="2092"/>
                    <a:pt x="52673" y="2071"/>
                    <a:pt x="57008" y="2071"/>
                  </a:cubicBezTo>
                  <a:cubicBezTo>
                    <a:pt x="59504" y="2071"/>
                    <a:pt x="62002" y="2078"/>
                    <a:pt x="64485" y="2078"/>
                  </a:cubicBezTo>
                  <a:cubicBezTo>
                    <a:pt x="68242" y="2078"/>
                    <a:pt x="71967" y="2061"/>
                    <a:pt x="75611" y="1978"/>
                  </a:cubicBezTo>
                  <a:lnTo>
                    <a:pt x="75611" y="1978"/>
                  </a:lnTo>
                  <a:cubicBezTo>
                    <a:pt x="75029" y="2037"/>
                    <a:pt x="74506" y="2095"/>
                    <a:pt x="73983" y="2095"/>
                  </a:cubicBezTo>
                  <a:cubicBezTo>
                    <a:pt x="74596" y="2163"/>
                    <a:pt x="75548" y="2191"/>
                    <a:pt x="76571" y="2191"/>
                  </a:cubicBezTo>
                  <a:cubicBezTo>
                    <a:pt x="77295" y="2191"/>
                    <a:pt x="78053" y="2177"/>
                    <a:pt x="78752" y="2153"/>
                  </a:cubicBezTo>
                  <a:cubicBezTo>
                    <a:pt x="79857" y="2153"/>
                    <a:pt x="80904" y="2095"/>
                    <a:pt x="82009" y="1978"/>
                  </a:cubicBezTo>
                  <a:cubicBezTo>
                    <a:pt x="83579" y="1978"/>
                    <a:pt x="82358" y="2095"/>
                    <a:pt x="83347" y="2153"/>
                  </a:cubicBezTo>
                  <a:cubicBezTo>
                    <a:pt x="83726" y="2173"/>
                    <a:pt x="84139" y="2181"/>
                    <a:pt x="84569" y="2181"/>
                  </a:cubicBezTo>
                  <a:cubicBezTo>
                    <a:pt x="85988" y="2181"/>
                    <a:pt x="87590" y="2096"/>
                    <a:pt x="88747" y="2096"/>
                  </a:cubicBezTo>
                  <a:cubicBezTo>
                    <a:pt x="89231" y="2096"/>
                    <a:pt x="89637" y="2111"/>
                    <a:pt x="89919" y="2153"/>
                  </a:cubicBezTo>
                  <a:cubicBezTo>
                    <a:pt x="89875" y="2160"/>
                    <a:pt x="89830" y="2167"/>
                    <a:pt x="89786" y="2172"/>
                  </a:cubicBezTo>
                  <a:lnTo>
                    <a:pt x="89786" y="2172"/>
                  </a:lnTo>
                  <a:cubicBezTo>
                    <a:pt x="91729" y="2123"/>
                    <a:pt x="95242" y="2185"/>
                    <a:pt x="94107" y="2037"/>
                  </a:cubicBezTo>
                  <a:lnTo>
                    <a:pt x="94107" y="2037"/>
                  </a:lnTo>
                  <a:cubicBezTo>
                    <a:pt x="94684" y="2045"/>
                    <a:pt x="95254" y="2049"/>
                    <a:pt x="95816" y="2049"/>
                  </a:cubicBezTo>
                  <a:cubicBezTo>
                    <a:pt x="98010" y="2049"/>
                    <a:pt x="100081" y="1996"/>
                    <a:pt x="102016" y="1996"/>
                  </a:cubicBezTo>
                  <a:cubicBezTo>
                    <a:pt x="102877" y="1996"/>
                    <a:pt x="103711" y="2006"/>
                    <a:pt x="104518" y="2037"/>
                  </a:cubicBezTo>
                  <a:cubicBezTo>
                    <a:pt x="105105" y="1968"/>
                    <a:pt x="105918" y="1950"/>
                    <a:pt x="106788" y="1950"/>
                  </a:cubicBezTo>
                  <a:cubicBezTo>
                    <a:pt x="107711" y="1950"/>
                    <a:pt x="108696" y="1970"/>
                    <a:pt x="109544" y="1970"/>
                  </a:cubicBezTo>
                  <a:cubicBezTo>
                    <a:pt x="110588" y="1970"/>
                    <a:pt x="111423" y="1939"/>
                    <a:pt x="111672" y="1804"/>
                  </a:cubicBezTo>
                  <a:lnTo>
                    <a:pt x="111672" y="1804"/>
                  </a:lnTo>
                  <a:cubicBezTo>
                    <a:pt x="111549" y="1988"/>
                    <a:pt x="113438" y="2059"/>
                    <a:pt x="115600" y="2059"/>
                  </a:cubicBezTo>
                  <a:cubicBezTo>
                    <a:pt x="117530" y="2059"/>
                    <a:pt x="119678" y="2003"/>
                    <a:pt x="120803" y="1920"/>
                  </a:cubicBezTo>
                  <a:lnTo>
                    <a:pt x="120803" y="1920"/>
                  </a:lnTo>
                  <a:cubicBezTo>
                    <a:pt x="119989" y="2037"/>
                    <a:pt x="122955" y="2037"/>
                    <a:pt x="121966" y="2153"/>
                  </a:cubicBezTo>
                  <a:cubicBezTo>
                    <a:pt x="124758" y="2153"/>
                    <a:pt x="127259" y="2095"/>
                    <a:pt x="126794" y="1920"/>
                  </a:cubicBezTo>
                  <a:lnTo>
                    <a:pt x="126794" y="1920"/>
                  </a:lnTo>
                  <a:cubicBezTo>
                    <a:pt x="128056" y="2021"/>
                    <a:pt x="129318" y="2054"/>
                    <a:pt x="130547" y="2054"/>
                  </a:cubicBezTo>
                  <a:cubicBezTo>
                    <a:pt x="132943" y="2054"/>
                    <a:pt x="135209" y="1928"/>
                    <a:pt x="137093" y="1928"/>
                  </a:cubicBezTo>
                  <a:cubicBezTo>
                    <a:pt x="138160" y="1928"/>
                    <a:pt x="139104" y="1968"/>
                    <a:pt x="139880" y="2095"/>
                  </a:cubicBezTo>
                  <a:cubicBezTo>
                    <a:pt x="148081" y="1920"/>
                    <a:pt x="155700" y="1804"/>
                    <a:pt x="163087" y="1746"/>
                  </a:cubicBezTo>
                  <a:lnTo>
                    <a:pt x="163087" y="1746"/>
                  </a:lnTo>
                  <a:cubicBezTo>
                    <a:pt x="162796" y="2037"/>
                    <a:pt x="154886" y="1746"/>
                    <a:pt x="155235" y="2095"/>
                  </a:cubicBezTo>
                  <a:cubicBezTo>
                    <a:pt x="161087" y="1997"/>
                    <a:pt x="164895" y="1777"/>
                    <a:pt x="170053" y="1777"/>
                  </a:cubicBezTo>
                  <a:cubicBezTo>
                    <a:pt x="171046" y="1777"/>
                    <a:pt x="172089" y="1785"/>
                    <a:pt x="173207" y="1804"/>
                  </a:cubicBezTo>
                  <a:cubicBezTo>
                    <a:pt x="175010" y="1804"/>
                    <a:pt x="172218" y="1920"/>
                    <a:pt x="171578" y="1978"/>
                  </a:cubicBezTo>
                  <a:cubicBezTo>
                    <a:pt x="178616" y="1862"/>
                    <a:pt x="185130" y="1978"/>
                    <a:pt x="191354" y="1804"/>
                  </a:cubicBezTo>
                  <a:lnTo>
                    <a:pt x="191354" y="1804"/>
                  </a:lnTo>
                  <a:cubicBezTo>
                    <a:pt x="190946" y="1862"/>
                    <a:pt x="190481" y="1920"/>
                    <a:pt x="190016" y="1920"/>
                  </a:cubicBezTo>
                  <a:cubicBezTo>
                    <a:pt x="190528" y="1920"/>
                    <a:pt x="191086" y="1930"/>
                    <a:pt x="191564" y="1930"/>
                  </a:cubicBezTo>
                  <a:cubicBezTo>
                    <a:pt x="192282" y="1930"/>
                    <a:pt x="192819" y="1909"/>
                    <a:pt x="192749" y="1804"/>
                  </a:cubicBezTo>
                  <a:lnTo>
                    <a:pt x="191586" y="1804"/>
                  </a:lnTo>
                  <a:cubicBezTo>
                    <a:pt x="189633" y="1632"/>
                    <a:pt x="196249" y="1346"/>
                    <a:pt x="196635" y="1283"/>
                  </a:cubicBezTo>
                  <a:lnTo>
                    <a:pt x="196635" y="1283"/>
                  </a:lnTo>
                  <a:cubicBezTo>
                    <a:pt x="194583" y="1686"/>
                    <a:pt x="202805" y="1340"/>
                    <a:pt x="199496" y="1920"/>
                  </a:cubicBezTo>
                  <a:cubicBezTo>
                    <a:pt x="200310" y="1920"/>
                    <a:pt x="201299" y="1804"/>
                    <a:pt x="201125" y="1688"/>
                  </a:cubicBezTo>
                  <a:cubicBezTo>
                    <a:pt x="202346" y="1688"/>
                    <a:pt x="202695" y="1804"/>
                    <a:pt x="201474" y="1920"/>
                  </a:cubicBezTo>
                  <a:cubicBezTo>
                    <a:pt x="205836" y="1804"/>
                    <a:pt x="204324" y="1688"/>
                    <a:pt x="208337" y="1688"/>
                  </a:cubicBezTo>
                  <a:cubicBezTo>
                    <a:pt x="207930" y="1746"/>
                    <a:pt x="207523" y="1804"/>
                    <a:pt x="207057" y="1862"/>
                  </a:cubicBezTo>
                  <a:cubicBezTo>
                    <a:pt x="208968" y="1684"/>
                    <a:pt x="210844" y="1609"/>
                    <a:pt x="212739" y="1609"/>
                  </a:cubicBezTo>
                  <a:cubicBezTo>
                    <a:pt x="213324" y="1609"/>
                    <a:pt x="213912" y="1616"/>
                    <a:pt x="214502" y="1630"/>
                  </a:cubicBezTo>
                  <a:cubicBezTo>
                    <a:pt x="214269" y="1688"/>
                    <a:pt x="214676" y="1746"/>
                    <a:pt x="213688" y="1746"/>
                  </a:cubicBezTo>
                  <a:cubicBezTo>
                    <a:pt x="218478" y="1746"/>
                    <a:pt x="222045" y="1470"/>
                    <a:pt x="226695" y="1470"/>
                  </a:cubicBezTo>
                  <a:cubicBezTo>
                    <a:pt x="227692" y="1470"/>
                    <a:pt x="228738" y="1482"/>
                    <a:pt x="229857" y="1513"/>
                  </a:cubicBezTo>
                  <a:cubicBezTo>
                    <a:pt x="227996" y="1804"/>
                    <a:pt x="232067" y="1571"/>
                    <a:pt x="232358" y="1862"/>
                  </a:cubicBezTo>
                  <a:lnTo>
                    <a:pt x="235789" y="1804"/>
                  </a:lnTo>
                  <a:lnTo>
                    <a:pt x="234393" y="1630"/>
                  </a:lnTo>
                  <a:cubicBezTo>
                    <a:pt x="236662" y="1630"/>
                    <a:pt x="238701" y="1531"/>
                    <a:pt x="240659" y="1531"/>
                  </a:cubicBezTo>
                  <a:cubicBezTo>
                    <a:pt x="241311" y="1531"/>
                    <a:pt x="241954" y="1542"/>
                    <a:pt x="242594" y="1571"/>
                  </a:cubicBezTo>
                  <a:lnTo>
                    <a:pt x="240384" y="1688"/>
                  </a:lnTo>
                  <a:lnTo>
                    <a:pt x="240384" y="1688"/>
                  </a:lnTo>
                  <a:lnTo>
                    <a:pt x="245968" y="1630"/>
                  </a:lnTo>
                  <a:lnTo>
                    <a:pt x="242827" y="1513"/>
                  </a:lnTo>
                  <a:cubicBezTo>
                    <a:pt x="245446" y="1362"/>
                    <a:pt x="243267" y="1211"/>
                    <a:pt x="245205" y="1211"/>
                  </a:cubicBezTo>
                  <a:cubicBezTo>
                    <a:pt x="245505" y="1211"/>
                    <a:pt x="245903" y="1215"/>
                    <a:pt x="246433" y="1222"/>
                  </a:cubicBezTo>
                  <a:cubicBezTo>
                    <a:pt x="245619" y="1222"/>
                    <a:pt x="249457" y="1222"/>
                    <a:pt x="251028" y="1397"/>
                  </a:cubicBezTo>
                  <a:cubicBezTo>
                    <a:pt x="252204" y="1350"/>
                    <a:pt x="253419" y="1265"/>
                    <a:pt x="255010" y="1265"/>
                  </a:cubicBezTo>
                  <a:cubicBezTo>
                    <a:pt x="255385" y="1265"/>
                    <a:pt x="255782" y="1269"/>
                    <a:pt x="256204" y="1281"/>
                  </a:cubicBezTo>
                  <a:cubicBezTo>
                    <a:pt x="256786" y="1397"/>
                    <a:pt x="255739" y="1571"/>
                    <a:pt x="256146" y="1630"/>
                  </a:cubicBezTo>
                  <a:cubicBezTo>
                    <a:pt x="257564" y="1403"/>
                    <a:pt x="262853" y="1563"/>
                    <a:pt x="264841" y="1355"/>
                  </a:cubicBezTo>
                  <a:lnTo>
                    <a:pt x="264841" y="1355"/>
                  </a:lnTo>
                  <a:cubicBezTo>
                    <a:pt x="264348" y="1425"/>
                    <a:pt x="264361" y="1571"/>
                    <a:pt x="264521" y="1571"/>
                  </a:cubicBezTo>
                  <a:lnTo>
                    <a:pt x="265743" y="1397"/>
                  </a:lnTo>
                  <a:cubicBezTo>
                    <a:pt x="267139" y="1455"/>
                    <a:pt x="267313" y="1455"/>
                    <a:pt x="267139" y="1571"/>
                  </a:cubicBezTo>
                  <a:cubicBezTo>
                    <a:pt x="270442" y="1571"/>
                    <a:pt x="267604" y="1348"/>
                    <a:pt x="268868" y="1348"/>
                  </a:cubicBezTo>
                  <a:cubicBezTo>
                    <a:pt x="269184" y="1348"/>
                    <a:pt x="269756" y="1362"/>
                    <a:pt x="270745" y="1397"/>
                  </a:cubicBezTo>
                  <a:cubicBezTo>
                    <a:pt x="270338" y="1397"/>
                    <a:pt x="270570" y="1455"/>
                    <a:pt x="269756" y="1455"/>
                  </a:cubicBezTo>
                  <a:lnTo>
                    <a:pt x="273827" y="1455"/>
                  </a:lnTo>
                  <a:lnTo>
                    <a:pt x="277433" y="1397"/>
                  </a:lnTo>
                  <a:lnTo>
                    <a:pt x="277433" y="4130"/>
                  </a:lnTo>
                  <a:lnTo>
                    <a:pt x="277433" y="7213"/>
                  </a:lnTo>
                  <a:cubicBezTo>
                    <a:pt x="277407" y="7364"/>
                    <a:pt x="277386" y="7430"/>
                    <a:pt x="277369" y="7430"/>
                  </a:cubicBezTo>
                  <a:cubicBezTo>
                    <a:pt x="277255" y="7430"/>
                    <a:pt x="277321" y="4479"/>
                    <a:pt x="277214" y="4479"/>
                  </a:cubicBezTo>
                  <a:cubicBezTo>
                    <a:pt x="277196" y="4479"/>
                    <a:pt x="277173" y="4566"/>
                    <a:pt x="277142" y="4770"/>
                  </a:cubicBezTo>
                  <a:cubicBezTo>
                    <a:pt x="277197" y="10895"/>
                    <a:pt x="277458" y="17533"/>
                    <a:pt x="277440" y="23574"/>
                  </a:cubicBezTo>
                  <a:lnTo>
                    <a:pt x="277440" y="23574"/>
                  </a:lnTo>
                  <a:cubicBezTo>
                    <a:pt x="277764" y="24450"/>
                    <a:pt x="277293" y="28042"/>
                    <a:pt x="277418" y="31151"/>
                  </a:cubicBezTo>
                  <a:lnTo>
                    <a:pt x="277418" y="31151"/>
                  </a:lnTo>
                  <a:cubicBezTo>
                    <a:pt x="277380" y="30772"/>
                    <a:pt x="277281" y="30597"/>
                    <a:pt x="277256" y="30597"/>
                  </a:cubicBezTo>
                  <a:lnTo>
                    <a:pt x="277256" y="30597"/>
                  </a:lnTo>
                  <a:cubicBezTo>
                    <a:pt x="277247" y="30597"/>
                    <a:pt x="277247" y="30616"/>
                    <a:pt x="277259" y="30652"/>
                  </a:cubicBezTo>
                  <a:cubicBezTo>
                    <a:pt x="277201" y="35014"/>
                    <a:pt x="277375" y="39551"/>
                    <a:pt x="277491" y="46182"/>
                  </a:cubicBezTo>
                  <a:lnTo>
                    <a:pt x="277375" y="45367"/>
                  </a:lnTo>
                  <a:cubicBezTo>
                    <a:pt x="277259" y="47926"/>
                    <a:pt x="277317" y="52114"/>
                    <a:pt x="277259" y="54906"/>
                  </a:cubicBezTo>
                  <a:cubicBezTo>
                    <a:pt x="277350" y="55544"/>
                    <a:pt x="277370" y="56646"/>
                    <a:pt x="277430" y="56646"/>
                  </a:cubicBezTo>
                  <a:cubicBezTo>
                    <a:pt x="277447" y="56646"/>
                    <a:pt x="277466" y="56562"/>
                    <a:pt x="277491" y="56360"/>
                  </a:cubicBezTo>
                  <a:lnTo>
                    <a:pt x="277491" y="56360"/>
                  </a:lnTo>
                  <a:cubicBezTo>
                    <a:pt x="276910" y="64910"/>
                    <a:pt x="277782" y="72645"/>
                    <a:pt x="277317" y="80265"/>
                  </a:cubicBezTo>
                  <a:cubicBezTo>
                    <a:pt x="277317" y="79531"/>
                    <a:pt x="277281" y="78581"/>
                    <a:pt x="277266" y="78581"/>
                  </a:cubicBezTo>
                  <a:cubicBezTo>
                    <a:pt x="277261" y="78581"/>
                    <a:pt x="277259" y="78650"/>
                    <a:pt x="277259" y="78810"/>
                  </a:cubicBezTo>
                  <a:lnTo>
                    <a:pt x="277317" y="85266"/>
                  </a:lnTo>
                  <a:cubicBezTo>
                    <a:pt x="277491" y="84569"/>
                    <a:pt x="277550" y="83812"/>
                    <a:pt x="277550" y="83056"/>
                  </a:cubicBezTo>
                  <a:cubicBezTo>
                    <a:pt x="277666" y="83871"/>
                    <a:pt x="277724" y="85732"/>
                    <a:pt x="277724" y="87302"/>
                  </a:cubicBezTo>
                  <a:cubicBezTo>
                    <a:pt x="277688" y="86393"/>
                    <a:pt x="277651" y="86053"/>
                    <a:pt x="277615" y="86053"/>
                  </a:cubicBezTo>
                  <a:cubicBezTo>
                    <a:pt x="277535" y="86053"/>
                    <a:pt x="277455" y="87702"/>
                    <a:pt x="277375" y="88582"/>
                  </a:cubicBezTo>
                  <a:cubicBezTo>
                    <a:pt x="277386" y="88550"/>
                    <a:pt x="277396" y="88538"/>
                    <a:pt x="277407" y="88538"/>
                  </a:cubicBezTo>
                  <a:cubicBezTo>
                    <a:pt x="277447" y="88538"/>
                    <a:pt x="277487" y="88719"/>
                    <a:pt x="277527" y="88719"/>
                  </a:cubicBezTo>
                  <a:cubicBezTo>
                    <a:pt x="277535" y="88719"/>
                    <a:pt x="277542" y="88713"/>
                    <a:pt x="277550" y="88698"/>
                  </a:cubicBezTo>
                  <a:lnTo>
                    <a:pt x="277550" y="88698"/>
                  </a:lnTo>
                  <a:cubicBezTo>
                    <a:pt x="277259" y="92071"/>
                    <a:pt x="277899" y="89280"/>
                    <a:pt x="277666" y="93874"/>
                  </a:cubicBezTo>
                  <a:lnTo>
                    <a:pt x="277608" y="93642"/>
                  </a:lnTo>
                  <a:lnTo>
                    <a:pt x="277608" y="93642"/>
                  </a:lnTo>
                  <a:cubicBezTo>
                    <a:pt x="277666" y="95387"/>
                    <a:pt x="277782" y="96957"/>
                    <a:pt x="277724" y="98818"/>
                  </a:cubicBezTo>
                  <a:cubicBezTo>
                    <a:pt x="277702" y="98914"/>
                    <a:pt x="277685" y="98955"/>
                    <a:pt x="277671" y="98955"/>
                  </a:cubicBezTo>
                  <a:cubicBezTo>
                    <a:pt x="277574" y="98955"/>
                    <a:pt x="277644" y="96950"/>
                    <a:pt x="277491" y="96899"/>
                  </a:cubicBezTo>
                  <a:lnTo>
                    <a:pt x="277491" y="96899"/>
                  </a:lnTo>
                  <a:cubicBezTo>
                    <a:pt x="277491" y="99458"/>
                    <a:pt x="277840" y="102017"/>
                    <a:pt x="277666" y="104402"/>
                  </a:cubicBezTo>
                  <a:cubicBezTo>
                    <a:pt x="277608" y="103297"/>
                    <a:pt x="277550" y="101668"/>
                    <a:pt x="277550" y="100563"/>
                  </a:cubicBezTo>
                  <a:cubicBezTo>
                    <a:pt x="277375" y="102192"/>
                    <a:pt x="277317" y="103762"/>
                    <a:pt x="277317" y="105332"/>
                  </a:cubicBezTo>
                  <a:lnTo>
                    <a:pt x="277317" y="105158"/>
                  </a:lnTo>
                  <a:lnTo>
                    <a:pt x="277259" y="109578"/>
                  </a:lnTo>
                  <a:lnTo>
                    <a:pt x="277317" y="108473"/>
                  </a:lnTo>
                  <a:cubicBezTo>
                    <a:pt x="277782" y="111730"/>
                    <a:pt x="277375" y="115104"/>
                    <a:pt x="277724" y="119524"/>
                  </a:cubicBezTo>
                  <a:cubicBezTo>
                    <a:pt x="277591" y="117904"/>
                    <a:pt x="277534" y="117418"/>
                    <a:pt x="277502" y="117418"/>
                  </a:cubicBezTo>
                  <a:cubicBezTo>
                    <a:pt x="277453" y="117418"/>
                    <a:pt x="277459" y="118502"/>
                    <a:pt x="277348" y="118502"/>
                  </a:cubicBezTo>
                  <a:cubicBezTo>
                    <a:pt x="277338" y="118502"/>
                    <a:pt x="277328" y="118494"/>
                    <a:pt x="277317" y="118477"/>
                  </a:cubicBezTo>
                  <a:cubicBezTo>
                    <a:pt x="277266" y="119505"/>
                    <a:pt x="277214" y="120941"/>
                    <a:pt x="277163" y="120941"/>
                  </a:cubicBezTo>
                  <a:cubicBezTo>
                    <a:pt x="277156" y="120941"/>
                    <a:pt x="277149" y="120916"/>
                    <a:pt x="277142" y="120862"/>
                  </a:cubicBezTo>
                  <a:lnTo>
                    <a:pt x="277142" y="120862"/>
                  </a:lnTo>
                  <a:cubicBezTo>
                    <a:pt x="277317" y="122955"/>
                    <a:pt x="276968" y="124293"/>
                    <a:pt x="277259" y="127259"/>
                  </a:cubicBezTo>
                  <a:cubicBezTo>
                    <a:pt x="277206" y="127364"/>
                    <a:pt x="277248" y="129072"/>
                    <a:pt x="277130" y="129072"/>
                  </a:cubicBezTo>
                  <a:cubicBezTo>
                    <a:pt x="277117" y="129072"/>
                    <a:pt x="277102" y="129051"/>
                    <a:pt x="277084" y="129004"/>
                  </a:cubicBezTo>
                  <a:lnTo>
                    <a:pt x="277084" y="129004"/>
                  </a:lnTo>
                  <a:cubicBezTo>
                    <a:pt x="277101" y="129801"/>
                    <a:pt x="277118" y="130079"/>
                    <a:pt x="277135" y="130079"/>
                  </a:cubicBezTo>
                  <a:cubicBezTo>
                    <a:pt x="277174" y="130079"/>
                    <a:pt x="277214" y="128586"/>
                    <a:pt x="277253" y="128586"/>
                  </a:cubicBezTo>
                  <a:cubicBezTo>
                    <a:pt x="277255" y="128586"/>
                    <a:pt x="277257" y="128589"/>
                    <a:pt x="277259" y="128597"/>
                  </a:cubicBezTo>
                  <a:cubicBezTo>
                    <a:pt x="277491" y="132785"/>
                    <a:pt x="276968" y="138427"/>
                    <a:pt x="277317" y="144417"/>
                  </a:cubicBezTo>
                  <a:cubicBezTo>
                    <a:pt x="277433" y="149594"/>
                    <a:pt x="277666" y="150582"/>
                    <a:pt x="277782" y="155352"/>
                  </a:cubicBezTo>
                  <a:cubicBezTo>
                    <a:pt x="277758" y="155686"/>
                    <a:pt x="277733" y="155817"/>
                    <a:pt x="277709" y="155817"/>
                  </a:cubicBezTo>
                  <a:cubicBezTo>
                    <a:pt x="277622" y="155817"/>
                    <a:pt x="277550" y="154014"/>
                    <a:pt x="277550" y="154014"/>
                  </a:cubicBezTo>
                  <a:cubicBezTo>
                    <a:pt x="277433" y="156631"/>
                    <a:pt x="277433" y="158609"/>
                    <a:pt x="277550" y="161052"/>
                  </a:cubicBezTo>
                  <a:cubicBezTo>
                    <a:pt x="277533" y="160905"/>
                    <a:pt x="277517" y="160840"/>
                    <a:pt x="277501" y="160840"/>
                  </a:cubicBezTo>
                  <a:cubicBezTo>
                    <a:pt x="277459" y="160840"/>
                    <a:pt x="277417" y="161264"/>
                    <a:pt x="277375" y="161808"/>
                  </a:cubicBezTo>
                  <a:cubicBezTo>
                    <a:pt x="277375" y="163785"/>
                    <a:pt x="277608" y="163145"/>
                    <a:pt x="277491" y="165763"/>
                  </a:cubicBezTo>
                  <a:cubicBezTo>
                    <a:pt x="277375" y="165065"/>
                    <a:pt x="277259" y="164425"/>
                    <a:pt x="277201" y="163785"/>
                  </a:cubicBezTo>
                  <a:lnTo>
                    <a:pt x="277201" y="163785"/>
                  </a:lnTo>
                  <a:cubicBezTo>
                    <a:pt x="277317" y="166112"/>
                    <a:pt x="277375" y="168380"/>
                    <a:pt x="277491" y="170823"/>
                  </a:cubicBezTo>
                  <a:cubicBezTo>
                    <a:pt x="277476" y="170905"/>
                    <a:pt x="277462" y="170942"/>
                    <a:pt x="277449" y="170942"/>
                  </a:cubicBezTo>
                  <a:cubicBezTo>
                    <a:pt x="277359" y="170942"/>
                    <a:pt x="277302" y="169256"/>
                    <a:pt x="277201" y="168496"/>
                  </a:cubicBezTo>
                  <a:lnTo>
                    <a:pt x="277201" y="168496"/>
                  </a:lnTo>
                  <a:cubicBezTo>
                    <a:pt x="277259" y="171230"/>
                    <a:pt x="277317" y="175534"/>
                    <a:pt x="277491" y="176348"/>
                  </a:cubicBezTo>
                  <a:lnTo>
                    <a:pt x="277574" y="175117"/>
                  </a:lnTo>
                  <a:lnTo>
                    <a:pt x="277574" y="175117"/>
                  </a:lnTo>
                  <a:cubicBezTo>
                    <a:pt x="277564" y="175154"/>
                    <a:pt x="277552" y="175170"/>
                    <a:pt x="277540" y="175170"/>
                  </a:cubicBezTo>
                  <a:cubicBezTo>
                    <a:pt x="277484" y="175170"/>
                    <a:pt x="277409" y="174840"/>
                    <a:pt x="277375" y="174429"/>
                  </a:cubicBezTo>
                  <a:cubicBezTo>
                    <a:pt x="277259" y="172102"/>
                    <a:pt x="277433" y="171055"/>
                    <a:pt x="277550" y="170939"/>
                  </a:cubicBezTo>
                  <a:lnTo>
                    <a:pt x="277550" y="172626"/>
                  </a:lnTo>
                  <a:cubicBezTo>
                    <a:pt x="277957" y="170881"/>
                    <a:pt x="277491" y="165763"/>
                    <a:pt x="277550" y="162273"/>
                  </a:cubicBezTo>
                  <a:lnTo>
                    <a:pt x="277550" y="162273"/>
                  </a:lnTo>
                  <a:lnTo>
                    <a:pt x="277840" y="163727"/>
                  </a:lnTo>
                  <a:lnTo>
                    <a:pt x="277550" y="160179"/>
                  </a:lnTo>
                  <a:cubicBezTo>
                    <a:pt x="277609" y="159822"/>
                    <a:pt x="277684" y="159495"/>
                    <a:pt x="277751" y="159495"/>
                  </a:cubicBezTo>
                  <a:cubicBezTo>
                    <a:pt x="277814" y="159495"/>
                    <a:pt x="277870" y="159793"/>
                    <a:pt x="277899" y="160644"/>
                  </a:cubicBezTo>
                  <a:cubicBezTo>
                    <a:pt x="278014" y="158154"/>
                    <a:pt x="277784" y="158432"/>
                    <a:pt x="277955" y="156309"/>
                  </a:cubicBezTo>
                  <a:lnTo>
                    <a:pt x="277955" y="156309"/>
                  </a:lnTo>
                  <a:lnTo>
                    <a:pt x="277899" y="153956"/>
                  </a:lnTo>
                  <a:lnTo>
                    <a:pt x="277899" y="153956"/>
                  </a:lnTo>
                  <a:cubicBezTo>
                    <a:pt x="277916" y="154093"/>
                    <a:pt x="277943" y="154114"/>
                    <a:pt x="277971" y="154114"/>
                  </a:cubicBezTo>
                  <a:cubicBezTo>
                    <a:pt x="277984" y="154114"/>
                    <a:pt x="277997" y="154110"/>
                    <a:pt x="278009" y="154110"/>
                  </a:cubicBezTo>
                  <a:cubicBezTo>
                    <a:pt x="278063" y="154110"/>
                    <a:pt x="278107" y="154190"/>
                    <a:pt x="278073" y="155061"/>
                  </a:cubicBezTo>
                  <a:cubicBezTo>
                    <a:pt x="278246" y="150738"/>
                    <a:pt x="277848" y="148072"/>
                    <a:pt x="278067" y="146439"/>
                  </a:cubicBezTo>
                  <a:lnTo>
                    <a:pt x="278067" y="146439"/>
                  </a:lnTo>
                  <a:cubicBezTo>
                    <a:pt x="278015" y="143949"/>
                    <a:pt x="277963" y="143641"/>
                    <a:pt x="277900" y="143641"/>
                  </a:cubicBezTo>
                  <a:cubicBezTo>
                    <a:pt x="277880" y="143641"/>
                    <a:pt x="277858" y="143675"/>
                    <a:pt x="277834" y="143675"/>
                  </a:cubicBezTo>
                  <a:cubicBezTo>
                    <a:pt x="277772" y="143675"/>
                    <a:pt x="277699" y="143436"/>
                    <a:pt x="277608" y="141684"/>
                  </a:cubicBezTo>
                  <a:lnTo>
                    <a:pt x="278131" y="138601"/>
                  </a:lnTo>
                  <a:lnTo>
                    <a:pt x="277899" y="138019"/>
                  </a:lnTo>
                  <a:cubicBezTo>
                    <a:pt x="277899" y="137485"/>
                    <a:pt x="277899" y="136363"/>
                    <a:pt x="277989" y="136363"/>
                  </a:cubicBezTo>
                  <a:cubicBezTo>
                    <a:pt x="277997" y="136363"/>
                    <a:pt x="278005" y="136372"/>
                    <a:pt x="278015" y="136391"/>
                  </a:cubicBezTo>
                  <a:cubicBezTo>
                    <a:pt x="277958" y="135634"/>
                    <a:pt x="277926" y="135413"/>
                    <a:pt x="277904" y="135413"/>
                  </a:cubicBezTo>
                  <a:cubicBezTo>
                    <a:pt x="277874" y="135413"/>
                    <a:pt x="277865" y="135849"/>
                    <a:pt x="277838" y="135849"/>
                  </a:cubicBezTo>
                  <a:cubicBezTo>
                    <a:pt x="277825" y="135849"/>
                    <a:pt x="277808" y="135751"/>
                    <a:pt x="277782" y="135460"/>
                  </a:cubicBezTo>
                  <a:cubicBezTo>
                    <a:pt x="277957" y="132436"/>
                    <a:pt x="277666" y="127201"/>
                    <a:pt x="278015" y="126503"/>
                  </a:cubicBezTo>
                  <a:cubicBezTo>
                    <a:pt x="277993" y="126375"/>
                    <a:pt x="277976" y="126321"/>
                    <a:pt x="277960" y="126321"/>
                  </a:cubicBezTo>
                  <a:cubicBezTo>
                    <a:pt x="277889" y="126321"/>
                    <a:pt x="277879" y="127488"/>
                    <a:pt x="277851" y="127488"/>
                  </a:cubicBezTo>
                  <a:cubicBezTo>
                    <a:pt x="277836" y="127488"/>
                    <a:pt x="277817" y="127172"/>
                    <a:pt x="277782" y="126213"/>
                  </a:cubicBezTo>
                  <a:cubicBezTo>
                    <a:pt x="278189" y="125282"/>
                    <a:pt x="277724" y="122490"/>
                    <a:pt x="277899" y="119757"/>
                  </a:cubicBezTo>
                  <a:lnTo>
                    <a:pt x="277899" y="119757"/>
                  </a:lnTo>
                  <a:cubicBezTo>
                    <a:pt x="278016" y="120305"/>
                    <a:pt x="278028" y="121670"/>
                    <a:pt x="278077" y="121670"/>
                  </a:cubicBezTo>
                  <a:cubicBezTo>
                    <a:pt x="278100" y="121670"/>
                    <a:pt x="278132" y="121348"/>
                    <a:pt x="278189" y="120454"/>
                  </a:cubicBezTo>
                  <a:cubicBezTo>
                    <a:pt x="277840" y="118768"/>
                    <a:pt x="278248" y="115104"/>
                    <a:pt x="278189" y="112835"/>
                  </a:cubicBezTo>
                  <a:cubicBezTo>
                    <a:pt x="277899" y="112719"/>
                    <a:pt x="278073" y="107775"/>
                    <a:pt x="277957" y="103936"/>
                  </a:cubicBezTo>
                  <a:lnTo>
                    <a:pt x="277957" y="103936"/>
                  </a:lnTo>
                  <a:cubicBezTo>
                    <a:pt x="277959" y="103940"/>
                    <a:pt x="277960" y="103942"/>
                    <a:pt x="277962" y="103942"/>
                  </a:cubicBezTo>
                  <a:cubicBezTo>
                    <a:pt x="278075" y="103942"/>
                    <a:pt x="278132" y="96610"/>
                    <a:pt x="278189" y="93002"/>
                  </a:cubicBezTo>
                  <a:lnTo>
                    <a:pt x="278248" y="93118"/>
                  </a:lnTo>
                  <a:cubicBezTo>
                    <a:pt x="277957" y="92420"/>
                    <a:pt x="278015" y="88698"/>
                    <a:pt x="277957" y="86023"/>
                  </a:cubicBezTo>
                  <a:lnTo>
                    <a:pt x="277957" y="86023"/>
                  </a:lnTo>
                  <a:cubicBezTo>
                    <a:pt x="278131" y="86081"/>
                    <a:pt x="278189" y="86604"/>
                    <a:pt x="278248" y="88058"/>
                  </a:cubicBezTo>
                  <a:lnTo>
                    <a:pt x="278248" y="85499"/>
                  </a:lnTo>
                  <a:cubicBezTo>
                    <a:pt x="278189" y="84510"/>
                    <a:pt x="278131" y="83463"/>
                    <a:pt x="278131" y="82475"/>
                  </a:cubicBezTo>
                  <a:lnTo>
                    <a:pt x="278131" y="82475"/>
                  </a:lnTo>
                  <a:lnTo>
                    <a:pt x="278306" y="83114"/>
                  </a:lnTo>
                  <a:cubicBezTo>
                    <a:pt x="278306" y="79741"/>
                    <a:pt x="278073" y="76310"/>
                    <a:pt x="278189" y="71947"/>
                  </a:cubicBezTo>
                  <a:cubicBezTo>
                    <a:pt x="278184" y="71940"/>
                    <a:pt x="278178" y="71937"/>
                    <a:pt x="278172" y="71937"/>
                  </a:cubicBezTo>
                  <a:cubicBezTo>
                    <a:pt x="278065" y="71937"/>
                    <a:pt x="277904" y="73113"/>
                    <a:pt x="277768" y="73113"/>
                  </a:cubicBezTo>
                  <a:cubicBezTo>
                    <a:pt x="277676" y="73113"/>
                    <a:pt x="277595" y="72577"/>
                    <a:pt x="277550" y="70784"/>
                  </a:cubicBezTo>
                  <a:cubicBezTo>
                    <a:pt x="277591" y="70722"/>
                    <a:pt x="277639" y="70661"/>
                    <a:pt x="277687" y="70661"/>
                  </a:cubicBezTo>
                  <a:cubicBezTo>
                    <a:pt x="277775" y="70661"/>
                    <a:pt x="277861" y="70867"/>
                    <a:pt x="277899" y="71657"/>
                  </a:cubicBezTo>
                  <a:cubicBezTo>
                    <a:pt x="277899" y="71249"/>
                    <a:pt x="277782" y="70261"/>
                    <a:pt x="277840" y="69446"/>
                  </a:cubicBezTo>
                  <a:lnTo>
                    <a:pt x="277840" y="69446"/>
                  </a:lnTo>
                  <a:lnTo>
                    <a:pt x="278015" y="71308"/>
                  </a:lnTo>
                  <a:cubicBezTo>
                    <a:pt x="278073" y="69330"/>
                    <a:pt x="277899" y="70261"/>
                    <a:pt x="277899" y="68690"/>
                  </a:cubicBezTo>
                  <a:cubicBezTo>
                    <a:pt x="278004" y="68690"/>
                    <a:pt x="278014" y="67729"/>
                    <a:pt x="278102" y="67729"/>
                  </a:cubicBezTo>
                  <a:cubicBezTo>
                    <a:pt x="278111" y="67729"/>
                    <a:pt x="278121" y="67739"/>
                    <a:pt x="278131" y="67760"/>
                  </a:cubicBezTo>
                  <a:cubicBezTo>
                    <a:pt x="278131" y="68167"/>
                    <a:pt x="278073" y="69097"/>
                    <a:pt x="278131" y="69737"/>
                  </a:cubicBezTo>
                  <a:cubicBezTo>
                    <a:pt x="278131" y="67934"/>
                    <a:pt x="278248" y="65782"/>
                    <a:pt x="278306" y="65084"/>
                  </a:cubicBezTo>
                  <a:lnTo>
                    <a:pt x="278306" y="65084"/>
                  </a:lnTo>
                  <a:cubicBezTo>
                    <a:pt x="278295" y="65105"/>
                    <a:pt x="278283" y="65119"/>
                    <a:pt x="278270" y="65119"/>
                  </a:cubicBezTo>
                  <a:cubicBezTo>
                    <a:pt x="278209" y="65119"/>
                    <a:pt x="278131" y="64843"/>
                    <a:pt x="278131" y="63747"/>
                  </a:cubicBezTo>
                  <a:cubicBezTo>
                    <a:pt x="278131" y="60373"/>
                    <a:pt x="278306" y="62583"/>
                    <a:pt x="278364" y="60606"/>
                  </a:cubicBezTo>
                  <a:cubicBezTo>
                    <a:pt x="278248" y="59792"/>
                    <a:pt x="278364" y="57640"/>
                    <a:pt x="278131" y="57581"/>
                  </a:cubicBezTo>
                  <a:cubicBezTo>
                    <a:pt x="278131" y="57058"/>
                    <a:pt x="278189" y="56534"/>
                    <a:pt x="278306" y="56011"/>
                  </a:cubicBezTo>
                  <a:cubicBezTo>
                    <a:pt x="278205" y="54494"/>
                    <a:pt x="278279" y="49415"/>
                    <a:pt x="278148" y="49415"/>
                  </a:cubicBezTo>
                  <a:cubicBezTo>
                    <a:pt x="278128" y="49415"/>
                    <a:pt x="278103" y="49530"/>
                    <a:pt x="278073" y="49788"/>
                  </a:cubicBezTo>
                  <a:lnTo>
                    <a:pt x="278073" y="49962"/>
                  </a:lnTo>
                  <a:cubicBezTo>
                    <a:pt x="277840" y="44204"/>
                    <a:pt x="278189" y="38039"/>
                    <a:pt x="278073" y="32339"/>
                  </a:cubicBezTo>
                  <a:lnTo>
                    <a:pt x="278131" y="32339"/>
                  </a:lnTo>
                  <a:cubicBezTo>
                    <a:pt x="278015" y="28966"/>
                    <a:pt x="278073" y="24778"/>
                    <a:pt x="277899" y="22335"/>
                  </a:cubicBezTo>
                  <a:cubicBezTo>
                    <a:pt x="277899" y="21481"/>
                    <a:pt x="278029" y="20324"/>
                    <a:pt x="278102" y="20324"/>
                  </a:cubicBezTo>
                  <a:cubicBezTo>
                    <a:pt x="278113" y="20324"/>
                    <a:pt x="278123" y="20352"/>
                    <a:pt x="278131" y="20416"/>
                  </a:cubicBezTo>
                  <a:cubicBezTo>
                    <a:pt x="278073" y="17799"/>
                    <a:pt x="278015" y="17508"/>
                    <a:pt x="278131" y="13727"/>
                  </a:cubicBezTo>
                  <a:cubicBezTo>
                    <a:pt x="278170" y="14605"/>
                    <a:pt x="278196" y="14796"/>
                    <a:pt x="278213" y="14796"/>
                  </a:cubicBezTo>
                  <a:cubicBezTo>
                    <a:pt x="278227" y="14796"/>
                    <a:pt x="278235" y="14682"/>
                    <a:pt x="278240" y="14682"/>
                  </a:cubicBezTo>
                  <a:cubicBezTo>
                    <a:pt x="278248" y="14682"/>
                    <a:pt x="278248" y="14962"/>
                    <a:pt x="278248" y="16403"/>
                  </a:cubicBezTo>
                  <a:cubicBezTo>
                    <a:pt x="278306" y="13029"/>
                    <a:pt x="278422" y="12273"/>
                    <a:pt x="278248" y="8667"/>
                  </a:cubicBezTo>
                  <a:lnTo>
                    <a:pt x="278248" y="8667"/>
                  </a:lnTo>
                  <a:cubicBezTo>
                    <a:pt x="278271" y="8832"/>
                    <a:pt x="278293" y="8906"/>
                    <a:pt x="278312" y="8906"/>
                  </a:cubicBezTo>
                  <a:cubicBezTo>
                    <a:pt x="278436" y="8906"/>
                    <a:pt x="278472" y="5888"/>
                    <a:pt x="278422" y="4479"/>
                  </a:cubicBezTo>
                  <a:lnTo>
                    <a:pt x="278422" y="4479"/>
                  </a:lnTo>
                  <a:lnTo>
                    <a:pt x="278306" y="6864"/>
                  </a:lnTo>
                  <a:lnTo>
                    <a:pt x="278306" y="4305"/>
                  </a:lnTo>
                  <a:lnTo>
                    <a:pt x="278306" y="1688"/>
                  </a:lnTo>
                  <a:lnTo>
                    <a:pt x="278422" y="2327"/>
                  </a:lnTo>
                  <a:lnTo>
                    <a:pt x="278538" y="2735"/>
                  </a:lnTo>
                  <a:lnTo>
                    <a:pt x="278538" y="2327"/>
                  </a:lnTo>
                  <a:lnTo>
                    <a:pt x="278538" y="1688"/>
                  </a:lnTo>
                  <a:lnTo>
                    <a:pt x="278538" y="292"/>
                  </a:lnTo>
                  <a:lnTo>
                    <a:pt x="273304" y="292"/>
                  </a:lnTo>
                  <a:lnTo>
                    <a:pt x="269174" y="408"/>
                  </a:lnTo>
                  <a:cubicBezTo>
                    <a:pt x="268127" y="481"/>
                    <a:pt x="267069" y="513"/>
                    <a:pt x="266010" y="513"/>
                  </a:cubicBezTo>
                  <a:cubicBezTo>
                    <a:pt x="264540" y="513"/>
                    <a:pt x="263067" y="451"/>
                    <a:pt x="261613" y="350"/>
                  </a:cubicBezTo>
                  <a:lnTo>
                    <a:pt x="261613" y="350"/>
                  </a:lnTo>
                  <a:cubicBezTo>
                    <a:pt x="259810" y="524"/>
                    <a:pt x="265394" y="466"/>
                    <a:pt x="263765" y="641"/>
                  </a:cubicBezTo>
                  <a:cubicBezTo>
                    <a:pt x="260566" y="641"/>
                    <a:pt x="257251" y="292"/>
                    <a:pt x="256262" y="292"/>
                  </a:cubicBezTo>
                  <a:cubicBezTo>
                    <a:pt x="255629" y="266"/>
                    <a:pt x="255094" y="256"/>
                    <a:pt x="254627" y="256"/>
                  </a:cubicBezTo>
                  <a:cubicBezTo>
                    <a:pt x="252209" y="256"/>
                    <a:pt x="251650" y="541"/>
                    <a:pt x="248899" y="541"/>
                  </a:cubicBezTo>
                  <a:cubicBezTo>
                    <a:pt x="248527" y="541"/>
                    <a:pt x="248116" y="536"/>
                    <a:pt x="247654" y="524"/>
                  </a:cubicBezTo>
                  <a:lnTo>
                    <a:pt x="247654" y="524"/>
                  </a:lnTo>
                  <a:cubicBezTo>
                    <a:pt x="248236" y="641"/>
                    <a:pt x="248759" y="873"/>
                    <a:pt x="245328" y="932"/>
                  </a:cubicBezTo>
                  <a:cubicBezTo>
                    <a:pt x="242187" y="932"/>
                    <a:pt x="241431" y="583"/>
                    <a:pt x="243467" y="524"/>
                  </a:cubicBezTo>
                  <a:cubicBezTo>
                    <a:pt x="243641" y="495"/>
                    <a:pt x="243816" y="481"/>
                    <a:pt x="243997" y="481"/>
                  </a:cubicBezTo>
                  <a:cubicBezTo>
                    <a:pt x="244179" y="481"/>
                    <a:pt x="244368" y="495"/>
                    <a:pt x="244572" y="524"/>
                  </a:cubicBezTo>
                  <a:cubicBezTo>
                    <a:pt x="245561" y="524"/>
                    <a:pt x="246956" y="466"/>
                    <a:pt x="245677" y="408"/>
                  </a:cubicBezTo>
                  <a:lnTo>
                    <a:pt x="245677" y="408"/>
                  </a:lnTo>
                  <a:lnTo>
                    <a:pt x="245270" y="466"/>
                  </a:lnTo>
                  <a:cubicBezTo>
                    <a:pt x="243699" y="408"/>
                    <a:pt x="239279" y="408"/>
                    <a:pt x="240326" y="234"/>
                  </a:cubicBezTo>
                  <a:lnTo>
                    <a:pt x="240326" y="234"/>
                  </a:lnTo>
                  <a:cubicBezTo>
                    <a:pt x="238490" y="323"/>
                    <a:pt x="238860" y="378"/>
                    <a:pt x="239950" y="425"/>
                  </a:cubicBezTo>
                  <a:lnTo>
                    <a:pt x="239950" y="425"/>
                  </a:lnTo>
                  <a:cubicBezTo>
                    <a:pt x="238835" y="392"/>
                    <a:pt x="237848" y="383"/>
                    <a:pt x="236895" y="383"/>
                  </a:cubicBezTo>
                  <a:cubicBezTo>
                    <a:pt x="235870" y="383"/>
                    <a:pt x="234884" y="393"/>
                    <a:pt x="233820" y="393"/>
                  </a:cubicBezTo>
                  <a:cubicBezTo>
                    <a:pt x="232815" y="393"/>
                    <a:pt x="231741" y="384"/>
                    <a:pt x="230497" y="350"/>
                  </a:cubicBezTo>
                  <a:lnTo>
                    <a:pt x="230497" y="350"/>
                  </a:lnTo>
                  <a:cubicBezTo>
                    <a:pt x="231136" y="408"/>
                    <a:pt x="231776" y="524"/>
                    <a:pt x="231078" y="524"/>
                  </a:cubicBezTo>
                  <a:cubicBezTo>
                    <a:pt x="229874" y="502"/>
                    <a:pt x="229039" y="492"/>
                    <a:pt x="228442" y="492"/>
                  </a:cubicBezTo>
                  <a:cubicBezTo>
                    <a:pt x="225983" y="492"/>
                    <a:pt x="227585" y="652"/>
                    <a:pt x="224215" y="699"/>
                  </a:cubicBezTo>
                  <a:cubicBezTo>
                    <a:pt x="222385" y="610"/>
                    <a:pt x="223844" y="486"/>
                    <a:pt x="222727" y="486"/>
                  </a:cubicBezTo>
                  <a:cubicBezTo>
                    <a:pt x="222389" y="486"/>
                    <a:pt x="221815" y="497"/>
                    <a:pt x="220842" y="524"/>
                  </a:cubicBezTo>
                  <a:cubicBezTo>
                    <a:pt x="218283" y="408"/>
                    <a:pt x="220318" y="292"/>
                    <a:pt x="221307" y="175"/>
                  </a:cubicBezTo>
                  <a:lnTo>
                    <a:pt x="221307" y="175"/>
                  </a:lnTo>
                  <a:cubicBezTo>
                    <a:pt x="220293" y="222"/>
                    <a:pt x="219316" y="239"/>
                    <a:pt x="218387" y="239"/>
                  </a:cubicBezTo>
                  <a:cubicBezTo>
                    <a:pt x="215798" y="239"/>
                    <a:pt x="213585" y="102"/>
                    <a:pt x="212001" y="59"/>
                  </a:cubicBezTo>
                  <a:lnTo>
                    <a:pt x="212183" y="54"/>
                  </a:lnTo>
                  <a:lnTo>
                    <a:pt x="212183" y="54"/>
                  </a:lnTo>
                  <a:cubicBezTo>
                    <a:pt x="211713" y="59"/>
                    <a:pt x="211252" y="59"/>
                    <a:pt x="210780" y="59"/>
                  </a:cubicBezTo>
                  <a:lnTo>
                    <a:pt x="211943" y="175"/>
                  </a:lnTo>
                  <a:cubicBezTo>
                    <a:pt x="211721" y="192"/>
                    <a:pt x="211505" y="200"/>
                    <a:pt x="211292" y="200"/>
                  </a:cubicBezTo>
                  <a:cubicBezTo>
                    <a:pt x="210778" y="200"/>
                    <a:pt x="210284" y="158"/>
                    <a:pt x="209791" y="117"/>
                  </a:cubicBezTo>
                  <a:lnTo>
                    <a:pt x="209791" y="117"/>
                  </a:lnTo>
                  <a:cubicBezTo>
                    <a:pt x="208569" y="234"/>
                    <a:pt x="210721" y="408"/>
                    <a:pt x="208279" y="524"/>
                  </a:cubicBezTo>
                  <a:cubicBezTo>
                    <a:pt x="208027" y="515"/>
                    <a:pt x="207732" y="512"/>
                    <a:pt x="207411" y="512"/>
                  </a:cubicBezTo>
                  <a:cubicBezTo>
                    <a:pt x="206599" y="512"/>
                    <a:pt x="205625" y="533"/>
                    <a:pt x="204787" y="533"/>
                  </a:cubicBezTo>
                  <a:cubicBezTo>
                    <a:pt x="203894" y="533"/>
                    <a:pt x="203154" y="509"/>
                    <a:pt x="202928" y="408"/>
                  </a:cubicBezTo>
                  <a:lnTo>
                    <a:pt x="202928" y="408"/>
                  </a:lnTo>
                  <a:cubicBezTo>
                    <a:pt x="203373" y="413"/>
                    <a:pt x="203734" y="416"/>
                    <a:pt x="204024" y="416"/>
                  </a:cubicBezTo>
                  <a:cubicBezTo>
                    <a:pt x="206955" y="416"/>
                    <a:pt x="202723" y="170"/>
                    <a:pt x="206534" y="117"/>
                  </a:cubicBezTo>
                  <a:lnTo>
                    <a:pt x="203568" y="117"/>
                  </a:lnTo>
                  <a:cubicBezTo>
                    <a:pt x="203393" y="117"/>
                    <a:pt x="203742" y="117"/>
                    <a:pt x="204033" y="59"/>
                  </a:cubicBezTo>
                  <a:cubicBezTo>
                    <a:pt x="203289" y="32"/>
                    <a:pt x="202726" y="20"/>
                    <a:pt x="202287" y="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3429750" y="5212300"/>
              <a:ext cx="26200" cy="1500"/>
            </a:xfrm>
            <a:custGeom>
              <a:rect b="b" l="l" r="r" t="t"/>
              <a:pathLst>
                <a:path extrusionOk="0" h="60" w="1048">
                  <a:moveTo>
                    <a:pt x="350" y="1"/>
                  </a:moveTo>
                  <a:lnTo>
                    <a:pt x="1" y="59"/>
                  </a:lnTo>
                  <a:lnTo>
                    <a:pt x="1048" y="59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7256825" y="1692050"/>
              <a:ext cx="25" cy="7300"/>
            </a:xfrm>
            <a:custGeom>
              <a:rect b="b" l="l" r="r" t="t"/>
              <a:pathLst>
                <a:path extrusionOk="0" h="292" w="1">
                  <a:moveTo>
                    <a:pt x="0" y="117"/>
                  </a:moveTo>
                  <a:lnTo>
                    <a:pt x="0" y="1"/>
                  </a:lnTo>
                  <a:lnTo>
                    <a:pt x="0" y="291"/>
                  </a:lnTo>
                  <a:cubicBezTo>
                    <a:pt x="0" y="233"/>
                    <a:pt x="0" y="233"/>
                    <a:pt x="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590000" y="5174500"/>
              <a:ext cx="16000" cy="1475"/>
            </a:xfrm>
            <a:custGeom>
              <a:rect b="b" l="l" r="r" t="t"/>
              <a:pathLst>
                <a:path extrusionOk="0" h="59" w="640">
                  <a:moveTo>
                    <a:pt x="0" y="1"/>
                  </a:moveTo>
                  <a:lnTo>
                    <a:pt x="0" y="59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7237900" y="2666275"/>
              <a:ext cx="1500" cy="11650"/>
            </a:xfrm>
            <a:custGeom>
              <a:rect b="b" l="l" r="r" t="t"/>
              <a:pathLst>
                <a:path extrusionOk="0" h="466" w="60">
                  <a:moveTo>
                    <a:pt x="59" y="0"/>
                  </a:moveTo>
                  <a:lnTo>
                    <a:pt x="59" y="0"/>
                  </a:lnTo>
                  <a:cubicBezTo>
                    <a:pt x="1" y="117"/>
                    <a:pt x="1" y="291"/>
                    <a:pt x="1" y="465"/>
                  </a:cubicBezTo>
                  <a:cubicBezTo>
                    <a:pt x="1" y="291"/>
                    <a:pt x="59" y="117"/>
                    <a:pt x="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7236450" y="3085025"/>
              <a:ext cx="1475" cy="58200"/>
            </a:xfrm>
            <a:custGeom>
              <a:rect b="b" l="l" r="r" t="t"/>
              <a:pathLst>
                <a:path extrusionOk="0" h="2328" w="59">
                  <a:moveTo>
                    <a:pt x="59" y="1"/>
                  </a:moveTo>
                  <a:lnTo>
                    <a:pt x="41" y="722"/>
                  </a:lnTo>
                  <a:lnTo>
                    <a:pt x="41" y="722"/>
                  </a:lnTo>
                  <a:cubicBezTo>
                    <a:pt x="51" y="456"/>
                    <a:pt x="59" y="216"/>
                    <a:pt x="59" y="1"/>
                  </a:cubicBezTo>
                  <a:close/>
                  <a:moveTo>
                    <a:pt x="41" y="722"/>
                  </a:moveTo>
                  <a:lnTo>
                    <a:pt x="41" y="722"/>
                  </a:lnTo>
                  <a:cubicBezTo>
                    <a:pt x="24" y="1174"/>
                    <a:pt x="1" y="1705"/>
                    <a:pt x="1" y="2327"/>
                  </a:cubicBezTo>
                  <a:lnTo>
                    <a:pt x="41" y="72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7235000" y="3406375"/>
              <a:ext cx="2925" cy="5850"/>
            </a:xfrm>
            <a:custGeom>
              <a:rect b="b" l="l" r="r" t="t"/>
              <a:pathLst>
                <a:path extrusionOk="0" h="234" w="117">
                  <a:moveTo>
                    <a:pt x="1" y="1"/>
                  </a:moveTo>
                  <a:lnTo>
                    <a:pt x="1" y="1"/>
                  </a:lnTo>
                  <a:cubicBezTo>
                    <a:pt x="59" y="117"/>
                    <a:pt x="59" y="175"/>
                    <a:pt x="117" y="2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026675" y="496825"/>
              <a:ext cx="28725" cy="1125"/>
            </a:xfrm>
            <a:custGeom>
              <a:rect b="b" l="l" r="r" t="t"/>
              <a:pathLst>
                <a:path extrusionOk="0" h="45" w="1149">
                  <a:moveTo>
                    <a:pt x="683" y="0"/>
                  </a:moveTo>
                  <a:cubicBezTo>
                    <a:pt x="102" y="30"/>
                    <a:pt x="0" y="44"/>
                    <a:pt x="153" y="44"/>
                  </a:cubicBezTo>
                  <a:cubicBezTo>
                    <a:pt x="305" y="44"/>
                    <a:pt x="713" y="30"/>
                    <a:pt x="11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6531250" y="485200"/>
              <a:ext cx="49450" cy="3800"/>
            </a:xfrm>
            <a:custGeom>
              <a:rect b="b" l="l" r="r" t="t"/>
              <a:pathLst>
                <a:path extrusionOk="0" h="152" w="1978">
                  <a:moveTo>
                    <a:pt x="1978" y="0"/>
                  </a:moveTo>
                  <a:lnTo>
                    <a:pt x="0" y="117"/>
                  </a:lnTo>
                  <a:cubicBezTo>
                    <a:pt x="234" y="138"/>
                    <a:pt x="476" y="151"/>
                    <a:pt x="720" y="151"/>
                  </a:cubicBezTo>
                  <a:cubicBezTo>
                    <a:pt x="1143" y="151"/>
                    <a:pt x="1572" y="111"/>
                    <a:pt x="19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3354150" y="504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6460000" y="487450"/>
              <a:ext cx="71275" cy="1325"/>
            </a:xfrm>
            <a:custGeom>
              <a:rect b="b" l="l" r="r" t="t"/>
              <a:pathLst>
                <a:path extrusionOk="0" h="53" w="2851">
                  <a:moveTo>
                    <a:pt x="959" y="1"/>
                  </a:moveTo>
                  <a:cubicBezTo>
                    <a:pt x="634" y="1"/>
                    <a:pt x="310" y="7"/>
                    <a:pt x="0" y="27"/>
                  </a:cubicBezTo>
                  <a:cubicBezTo>
                    <a:pt x="369" y="46"/>
                    <a:pt x="718" y="52"/>
                    <a:pt x="1049" y="52"/>
                  </a:cubicBezTo>
                  <a:cubicBezTo>
                    <a:pt x="1713" y="52"/>
                    <a:pt x="2307" y="27"/>
                    <a:pt x="2850" y="27"/>
                  </a:cubicBezTo>
                  <a:cubicBezTo>
                    <a:pt x="2269" y="27"/>
                    <a:pt x="1609" y="1"/>
                    <a:pt x="9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7233550" y="4803725"/>
              <a:ext cx="25" cy="16025"/>
            </a:xfrm>
            <a:custGeom>
              <a:rect b="b" l="l" r="r" t="t"/>
              <a:pathLst>
                <a:path extrusionOk="0" h="641" w="1">
                  <a:moveTo>
                    <a:pt x="0" y="0"/>
                  </a:moveTo>
                  <a:lnTo>
                    <a:pt x="0" y="582"/>
                  </a:lnTo>
                  <a:lnTo>
                    <a:pt x="0" y="6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7233550" y="4819725"/>
              <a:ext cx="25" cy="17475"/>
            </a:xfrm>
            <a:custGeom>
              <a:rect b="b" l="l" r="r" t="t"/>
              <a:pathLst>
                <a:path extrusionOk="0" h="699" w="1">
                  <a:moveTo>
                    <a:pt x="0" y="0"/>
                  </a:moveTo>
                  <a:lnTo>
                    <a:pt x="0" y="698"/>
                  </a:lnTo>
                  <a:cubicBezTo>
                    <a:pt x="0" y="465"/>
                    <a:pt x="0" y="2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7233550" y="4837175"/>
              <a:ext cx="1475" cy="36375"/>
            </a:xfrm>
            <a:custGeom>
              <a:rect b="b" l="l" r="r" t="t"/>
              <a:pathLst>
                <a:path extrusionOk="0" h="1455" w="59">
                  <a:moveTo>
                    <a:pt x="0" y="0"/>
                  </a:moveTo>
                  <a:lnTo>
                    <a:pt x="0" y="0"/>
                  </a:lnTo>
                  <a:cubicBezTo>
                    <a:pt x="0" y="277"/>
                    <a:pt x="17" y="538"/>
                    <a:pt x="32" y="791"/>
                  </a:cubicBezTo>
                  <a:lnTo>
                    <a:pt x="32" y="791"/>
                  </a:lnTo>
                  <a:lnTo>
                    <a:pt x="0" y="0"/>
                  </a:lnTo>
                  <a:close/>
                  <a:moveTo>
                    <a:pt x="32" y="791"/>
                  </a:moveTo>
                  <a:lnTo>
                    <a:pt x="59" y="1454"/>
                  </a:lnTo>
                  <a:cubicBezTo>
                    <a:pt x="59" y="1235"/>
                    <a:pt x="46" y="1016"/>
                    <a:pt x="32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7233550" y="4371875"/>
              <a:ext cx="1475" cy="4375"/>
            </a:xfrm>
            <a:custGeom>
              <a:rect b="b" l="l" r="r" t="t"/>
              <a:pathLst>
                <a:path extrusionOk="0" h="175" w="59">
                  <a:moveTo>
                    <a:pt x="0" y="0"/>
                  </a:moveTo>
                  <a:cubicBezTo>
                    <a:pt x="0" y="117"/>
                    <a:pt x="59" y="175"/>
                    <a:pt x="59" y="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7230650" y="4246825"/>
              <a:ext cx="7275" cy="125075"/>
            </a:xfrm>
            <a:custGeom>
              <a:rect b="b" l="l" r="r" t="t"/>
              <a:pathLst>
                <a:path extrusionOk="0" h="5003" w="291">
                  <a:moveTo>
                    <a:pt x="175" y="0"/>
                  </a:moveTo>
                  <a:cubicBezTo>
                    <a:pt x="175" y="1222"/>
                    <a:pt x="0" y="3083"/>
                    <a:pt x="58" y="4828"/>
                  </a:cubicBezTo>
                  <a:lnTo>
                    <a:pt x="116" y="5002"/>
                  </a:lnTo>
                  <a:cubicBezTo>
                    <a:pt x="0" y="4188"/>
                    <a:pt x="291" y="1164"/>
                    <a:pt x="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7256825" y="3705925"/>
              <a:ext cx="6500" cy="114875"/>
            </a:xfrm>
            <a:custGeom>
              <a:rect b="b" l="l" r="r" t="t"/>
              <a:pathLst>
                <a:path extrusionOk="0" h="4595" w="260">
                  <a:moveTo>
                    <a:pt x="58" y="0"/>
                  </a:moveTo>
                  <a:lnTo>
                    <a:pt x="0" y="4362"/>
                  </a:lnTo>
                  <a:cubicBezTo>
                    <a:pt x="33" y="3936"/>
                    <a:pt x="84" y="3435"/>
                    <a:pt x="123" y="3435"/>
                  </a:cubicBezTo>
                  <a:cubicBezTo>
                    <a:pt x="152" y="3435"/>
                    <a:pt x="175" y="3733"/>
                    <a:pt x="175" y="4595"/>
                  </a:cubicBezTo>
                  <a:cubicBezTo>
                    <a:pt x="257" y="2649"/>
                    <a:pt x="259" y="2211"/>
                    <a:pt x="231" y="2211"/>
                  </a:cubicBezTo>
                  <a:lnTo>
                    <a:pt x="231" y="2211"/>
                  </a:lnTo>
                  <a:cubicBezTo>
                    <a:pt x="207" y="2211"/>
                    <a:pt x="163" y="2504"/>
                    <a:pt x="125" y="2504"/>
                  </a:cubicBezTo>
                  <a:cubicBezTo>
                    <a:pt x="77" y="2504"/>
                    <a:pt x="37" y="2048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7261175" y="3339850"/>
              <a:ext cx="4400" cy="54700"/>
            </a:xfrm>
            <a:custGeom>
              <a:rect b="b" l="l" r="r" t="t"/>
              <a:pathLst>
                <a:path extrusionOk="0" h="2188" w="176">
                  <a:moveTo>
                    <a:pt x="61" y="0"/>
                  </a:moveTo>
                  <a:cubicBezTo>
                    <a:pt x="42" y="0"/>
                    <a:pt x="27" y="347"/>
                    <a:pt x="1" y="1149"/>
                  </a:cubicBezTo>
                  <a:cubicBezTo>
                    <a:pt x="1" y="1932"/>
                    <a:pt x="14" y="2188"/>
                    <a:pt x="33" y="2188"/>
                  </a:cubicBezTo>
                  <a:cubicBezTo>
                    <a:pt x="71" y="2188"/>
                    <a:pt x="132" y="1262"/>
                    <a:pt x="171" y="1262"/>
                  </a:cubicBezTo>
                  <a:cubicBezTo>
                    <a:pt x="172" y="1262"/>
                    <a:pt x="174" y="1263"/>
                    <a:pt x="175" y="1266"/>
                  </a:cubicBezTo>
                  <a:cubicBezTo>
                    <a:pt x="112" y="480"/>
                    <a:pt x="83" y="0"/>
                    <a:pt x="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7261175" y="921500"/>
              <a:ext cx="4400" cy="20300"/>
            </a:xfrm>
            <a:custGeom>
              <a:rect b="b" l="l" r="r" t="t"/>
              <a:pathLst>
                <a:path extrusionOk="0" h="812" w="176">
                  <a:moveTo>
                    <a:pt x="1" y="578"/>
                  </a:moveTo>
                  <a:lnTo>
                    <a:pt x="1" y="578"/>
                  </a:lnTo>
                  <a:cubicBezTo>
                    <a:pt x="6" y="588"/>
                    <a:pt x="10" y="595"/>
                    <a:pt x="15" y="598"/>
                  </a:cubicBezTo>
                  <a:lnTo>
                    <a:pt x="15" y="598"/>
                  </a:lnTo>
                  <a:lnTo>
                    <a:pt x="1" y="578"/>
                  </a:lnTo>
                  <a:close/>
                  <a:moveTo>
                    <a:pt x="129" y="1"/>
                  </a:moveTo>
                  <a:cubicBezTo>
                    <a:pt x="106" y="1"/>
                    <a:pt x="82" y="600"/>
                    <a:pt x="21" y="600"/>
                  </a:cubicBezTo>
                  <a:cubicBezTo>
                    <a:pt x="19" y="600"/>
                    <a:pt x="17" y="599"/>
                    <a:pt x="15" y="598"/>
                  </a:cubicBezTo>
                  <a:lnTo>
                    <a:pt x="15" y="598"/>
                  </a:lnTo>
                  <a:lnTo>
                    <a:pt x="175" y="811"/>
                  </a:lnTo>
                  <a:cubicBezTo>
                    <a:pt x="155" y="196"/>
                    <a:pt x="142" y="1"/>
                    <a:pt x="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7235000" y="489550"/>
              <a:ext cx="4400" cy="45100"/>
            </a:xfrm>
            <a:custGeom>
              <a:rect b="b" l="l" r="r" t="t"/>
              <a:pathLst>
                <a:path extrusionOk="0" h="1804" w="176">
                  <a:moveTo>
                    <a:pt x="59" y="1"/>
                  </a:moveTo>
                  <a:lnTo>
                    <a:pt x="1" y="466"/>
                  </a:lnTo>
                  <a:lnTo>
                    <a:pt x="1" y="640"/>
                  </a:lnTo>
                  <a:lnTo>
                    <a:pt x="1" y="989"/>
                  </a:lnTo>
                  <a:lnTo>
                    <a:pt x="175" y="1804"/>
                  </a:lnTo>
                  <a:lnTo>
                    <a:pt x="175" y="6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6912200" y="456100"/>
              <a:ext cx="74175" cy="1500"/>
            </a:xfrm>
            <a:custGeom>
              <a:rect b="b" l="l" r="r" t="t"/>
              <a:pathLst>
                <a:path extrusionOk="0" h="60" w="2967">
                  <a:moveTo>
                    <a:pt x="2967" y="1"/>
                  </a:moveTo>
                  <a:lnTo>
                    <a:pt x="1" y="59"/>
                  </a:lnTo>
                  <a:lnTo>
                    <a:pt x="2211" y="5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2881575" y="458350"/>
              <a:ext cx="46500" cy="6500"/>
            </a:xfrm>
            <a:custGeom>
              <a:rect b="b" l="l" r="r" t="t"/>
              <a:pathLst>
                <a:path extrusionOk="0" h="260" w="1860">
                  <a:moveTo>
                    <a:pt x="797" y="0"/>
                  </a:moveTo>
                  <a:cubicBezTo>
                    <a:pt x="588" y="0"/>
                    <a:pt x="325" y="8"/>
                    <a:pt x="1" y="27"/>
                  </a:cubicBezTo>
                  <a:lnTo>
                    <a:pt x="524" y="260"/>
                  </a:lnTo>
                  <a:cubicBezTo>
                    <a:pt x="1496" y="211"/>
                    <a:pt x="1859" y="0"/>
                    <a:pt x="7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1016025" y="461050"/>
              <a:ext cx="100350" cy="3800"/>
            </a:xfrm>
            <a:custGeom>
              <a:rect b="b" l="l" r="r" t="t"/>
              <a:pathLst>
                <a:path extrusionOk="0" h="152" w="4014">
                  <a:moveTo>
                    <a:pt x="1470" y="1"/>
                  </a:moveTo>
                  <a:cubicBezTo>
                    <a:pt x="980" y="1"/>
                    <a:pt x="490" y="14"/>
                    <a:pt x="1" y="36"/>
                  </a:cubicBezTo>
                  <a:cubicBezTo>
                    <a:pt x="1629" y="94"/>
                    <a:pt x="3200" y="152"/>
                    <a:pt x="4014" y="152"/>
                  </a:cubicBezTo>
                  <a:cubicBezTo>
                    <a:pt x="3166" y="41"/>
                    <a:pt x="2318" y="1"/>
                    <a:pt x="1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09350" y="4950575"/>
              <a:ext cx="1500" cy="66925"/>
            </a:xfrm>
            <a:custGeom>
              <a:rect b="b" l="l" r="r" t="t"/>
              <a:pathLst>
                <a:path extrusionOk="0" h="2677" w="60">
                  <a:moveTo>
                    <a:pt x="1" y="1"/>
                  </a:moveTo>
                  <a:lnTo>
                    <a:pt x="59" y="2676"/>
                  </a:lnTo>
                  <a:lnTo>
                    <a:pt x="59" y="14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 txBox="1"/>
          <p:nvPr>
            <p:ph type="title"/>
          </p:nvPr>
        </p:nvSpPr>
        <p:spPr>
          <a:xfrm>
            <a:off x="4582275" y="1347250"/>
            <a:ext cx="3822600" cy="15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Мобільна версія улюбленої гри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715" name="Google Shape;715;p40"/>
          <p:cNvSpPr txBox="1"/>
          <p:nvPr>
            <p:ph idx="1" type="subTitle"/>
          </p:nvPr>
        </p:nvSpPr>
        <p:spPr>
          <a:xfrm>
            <a:off x="4582300" y="2992675"/>
            <a:ext cx="29637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Не існує жодної реалізації BANG! на мобільних пристроях</a:t>
            </a:r>
            <a:endParaRPr/>
          </a:p>
        </p:txBody>
      </p:sp>
      <p:pic>
        <p:nvPicPr>
          <p:cNvPr id="716" name="Google Shape;716;p40"/>
          <p:cNvPicPr preferRelativeResize="0"/>
          <p:nvPr/>
        </p:nvPicPr>
        <p:blipFill rotWithShape="1">
          <a:blip r:embed="rId3">
            <a:alphaModFix/>
          </a:blip>
          <a:srcRect b="19530" l="0" r="0" t="0"/>
          <a:stretch/>
        </p:blipFill>
        <p:spPr>
          <a:xfrm>
            <a:off x="1443725" y="976850"/>
            <a:ext cx="1529674" cy="27354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7" name="Google Shape;717;p40"/>
          <p:cNvSpPr/>
          <p:nvPr/>
        </p:nvSpPr>
        <p:spPr>
          <a:xfrm>
            <a:off x="1386275" y="729675"/>
            <a:ext cx="1625671" cy="3241680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1"/>
          <p:cNvSpPr txBox="1"/>
          <p:nvPr>
            <p:ph type="title"/>
          </p:nvPr>
        </p:nvSpPr>
        <p:spPr>
          <a:xfrm>
            <a:off x="4899175" y="1056675"/>
            <a:ext cx="3505500" cy="20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Також доступна </a:t>
            </a: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Desktop </a:t>
            </a:r>
            <a:r>
              <a:rPr lang="en">
                <a:latin typeface="Unbounded ExtraBold"/>
                <a:ea typeface="Unbounded ExtraBold"/>
                <a:cs typeface="Unbounded ExtraBold"/>
                <a:sym typeface="Unbounded ExtraBold"/>
              </a:rPr>
              <a:t>версія</a:t>
            </a:r>
            <a:endParaRPr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723" name="Google Shape;723;p41"/>
          <p:cNvSpPr txBox="1"/>
          <p:nvPr>
            <p:ph idx="1" type="subTitle"/>
          </p:nvPr>
        </p:nvSpPr>
        <p:spPr>
          <a:xfrm>
            <a:off x="5312125" y="2970350"/>
            <a:ext cx="30927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Використані технології дозволяють створити багатоплатформну гру без особливих проблем</a:t>
            </a:r>
            <a:endParaRPr/>
          </a:p>
        </p:txBody>
      </p:sp>
      <p:pic>
        <p:nvPicPr>
          <p:cNvPr id="724" name="Google Shape;724;p41"/>
          <p:cNvPicPr preferRelativeResize="0"/>
          <p:nvPr/>
        </p:nvPicPr>
        <p:blipFill rotWithShape="1">
          <a:blip r:embed="rId3">
            <a:alphaModFix/>
          </a:blip>
          <a:srcRect b="0" l="8612" r="8728" t="0"/>
          <a:stretch/>
        </p:blipFill>
        <p:spPr>
          <a:xfrm>
            <a:off x="877975" y="1223675"/>
            <a:ext cx="3877051" cy="2186975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25" name="Google Shape;725;p41"/>
          <p:cNvGrpSpPr/>
          <p:nvPr/>
        </p:nvGrpSpPr>
        <p:grpSpPr>
          <a:xfrm>
            <a:off x="738942" y="1096637"/>
            <a:ext cx="4160242" cy="2950173"/>
            <a:chOff x="3982523" y="1419647"/>
            <a:chExt cx="4021500" cy="3062887"/>
          </a:xfrm>
        </p:grpSpPr>
        <p:sp>
          <p:nvSpPr>
            <p:cNvPr id="726" name="Google Shape;726;p41"/>
            <p:cNvSpPr/>
            <p:nvPr/>
          </p:nvSpPr>
          <p:spPr>
            <a:xfrm>
              <a:off x="4120671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7" name="Google Shape;727;p41"/>
            <p:cNvGrpSpPr/>
            <p:nvPr/>
          </p:nvGrpSpPr>
          <p:grpSpPr>
            <a:xfrm>
              <a:off x="3982523" y="1419647"/>
              <a:ext cx="4021500" cy="3062887"/>
              <a:chOff x="3578510" y="1419647"/>
              <a:chExt cx="4021500" cy="3062887"/>
            </a:xfrm>
          </p:grpSpPr>
          <p:sp>
            <p:nvSpPr>
              <p:cNvPr id="728" name="Google Shape;728;p41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cxnSp>
            <p:nvCxnSpPr>
              <p:cNvPr id="729" name="Google Shape;729;p41"/>
              <p:cNvCxnSpPr/>
              <p:nvPr/>
            </p:nvCxnSpPr>
            <p:spPr>
              <a:xfrm>
                <a:off x="4915750" y="4433452"/>
                <a:ext cx="1353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0" name="Google Shape;730;p41"/>
              <p:cNvSpPr/>
              <p:nvPr/>
            </p:nvSpPr>
            <p:spPr>
              <a:xfrm>
                <a:off x="3578510" y="1419647"/>
                <a:ext cx="4021500" cy="2544300"/>
              </a:xfrm>
              <a:prstGeom prst="roundRect">
                <a:avLst>
                  <a:gd fmla="val 3857" name="adj"/>
                </a:avLst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erican Wild West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B92222"/>
      </a:lt2>
      <a:accent1>
        <a:srgbClr val="F7EFE3"/>
      </a:accent1>
      <a:accent2>
        <a:srgbClr val="635652"/>
      </a:accent2>
      <a:accent3>
        <a:srgbClr val="E79C1D"/>
      </a:accent3>
      <a:accent4>
        <a:srgbClr val="40413A"/>
      </a:accent4>
      <a:accent5>
        <a:srgbClr val="D8A923"/>
      </a:accent5>
      <a:accent6>
        <a:srgbClr val="3B2314"/>
      </a:accent6>
      <a:hlink>
        <a:srgbClr val="3B23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